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30821-5C08-4BA5-B019-15E568D2C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1999" cy="1679961"/>
          </a:xfrm>
        </p:spPr>
        <p:txBody>
          <a:bodyPr/>
          <a:lstStyle/>
          <a:p>
            <a:pPr algn="ctr"/>
            <a:r>
              <a:rPr lang="ru-RU" dirty="0"/>
              <a:t>Проект</a:t>
            </a:r>
            <a:r>
              <a:rPr lang="ru-RU" sz="7200" dirty="0"/>
              <a:t> </a:t>
            </a:r>
            <a:r>
              <a:rPr lang="en-US" sz="7200" dirty="0"/>
              <a:t>“</a:t>
            </a:r>
            <a:r>
              <a:rPr lang="en-US" dirty="0" err="1"/>
              <a:t>DigiSpark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2BE4FC-06C8-463D-8C05-9806B9F6D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1037045" cy="861420"/>
          </a:xfrm>
        </p:spPr>
        <p:txBody>
          <a:bodyPr/>
          <a:lstStyle/>
          <a:p>
            <a:pPr algn="r"/>
            <a:r>
              <a:rPr lang="ru-RU" dirty="0"/>
              <a:t>Авторы</a:t>
            </a:r>
            <a:r>
              <a:rPr lang="en-US" dirty="0"/>
              <a:t>: </a:t>
            </a:r>
            <a:r>
              <a:rPr lang="ru-RU" dirty="0"/>
              <a:t>Белокуров </a:t>
            </a:r>
            <a:r>
              <a:rPr lang="ru-RU" dirty="0" err="1"/>
              <a:t>тимофей</a:t>
            </a:r>
            <a:r>
              <a:rPr lang="ru-RU" dirty="0"/>
              <a:t>, </a:t>
            </a:r>
            <a:r>
              <a:rPr lang="ru-RU" dirty="0" err="1"/>
              <a:t>маметчин</a:t>
            </a:r>
            <a:r>
              <a:rPr lang="ru-RU" dirty="0"/>
              <a:t> </a:t>
            </a:r>
            <a:r>
              <a:rPr lang="ru-RU" dirty="0" err="1"/>
              <a:t>карен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31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613ED-5E48-41B0-AC93-3F181E094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980613" cy="1051133"/>
          </a:xfrm>
        </p:spPr>
        <p:txBody>
          <a:bodyPr/>
          <a:lstStyle/>
          <a:p>
            <a:r>
              <a:rPr lang="ru-RU" sz="5400" dirty="0"/>
              <a:t>Описание проекта</a:t>
            </a:r>
            <a:r>
              <a:rPr lang="en-US" sz="5400" dirty="0"/>
              <a:t>: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EA8E9B-8D3D-42DF-8937-A9B081937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81869"/>
            <a:ext cx="8825658" cy="4356931"/>
          </a:xfrm>
        </p:spPr>
        <p:txBody>
          <a:bodyPr>
            <a:normAutofit/>
          </a:bodyPr>
          <a:lstStyle/>
          <a:p>
            <a:r>
              <a:rPr lang="ru-RU" sz="2400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DigiSpark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будет служить аналогом DNS, предоставляя каталог товаров с возможностью поиска, корзину для покупок и систему оформления заказов. Пользователи смогут легко находить нужные товары, добавлять их в корзину и оформлять заказы.</a:t>
            </a:r>
          </a:p>
          <a:p>
            <a:endParaRPr lang="ru-RU" sz="2400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Целевая аудитория: Пользователи, ищущие электронику онлайн, включая студентов, профессионалов и любителей технологий.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4958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7F7AD-28B2-45D2-851A-9E3650CD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08064C-07EF-40C6-86A4-E21C2A611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Создать простой интернет-магазин электроники на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Flask</a:t>
            </a:r>
            <a:r>
              <a:rPr lang="ru-RU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с базовым функционалом.</a:t>
            </a:r>
            <a:r>
              <a:rPr lang="ru-RU" dirty="0"/>
              <a:t> </a:t>
            </a:r>
          </a:p>
          <a:p>
            <a:r>
              <a:rPr lang="ru-RU" dirty="0"/>
              <a:t>Удобный сайт с интуитивно понятным интерфейсом.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57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66F96-1B5B-491B-AA22-3FAEF5DA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F12FF4-113F-415C-B500-C2C0AB4E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AA5111-CB02-491D-B2C6-5D83E9EEF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1563879"/>
            <a:ext cx="9404723" cy="498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9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D524C-3D13-4056-953F-63A7829E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79F60B-8B10-419C-95CE-F7D93A6D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51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3B708-9E75-402E-B690-41E0EDA1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13185F-F0DB-4E0F-87A1-EF219230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17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A352B-3ADF-4218-ABC3-479A6D0A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F159C-6879-4437-8531-22884FFE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 ходе разработки проекта </a:t>
            </a:r>
            <a:r>
              <a:rPr lang="en-US" sz="2800" dirty="0"/>
              <a:t>“</a:t>
            </a:r>
            <a:r>
              <a:rPr lang="en-US" sz="2800" dirty="0" err="1"/>
              <a:t>DigiSpark</a:t>
            </a:r>
            <a:r>
              <a:rPr lang="en-US" sz="2800" dirty="0"/>
              <a:t>” </a:t>
            </a:r>
            <a:r>
              <a:rPr lang="ru-RU" sz="2800" dirty="0"/>
              <a:t>мы постарались создать</a:t>
            </a:r>
            <a:r>
              <a:rPr lang="en-US" sz="2800" dirty="0"/>
              <a:t> </a:t>
            </a:r>
            <a:r>
              <a:rPr lang="ru-RU" sz="2800" dirty="0"/>
              <a:t>сайт с интуитивно понятным интерфейсом для пользователей всех возрастов. Мы достигли поставленных целей, создав все то, что должен включать сайт для продажи товаров.</a:t>
            </a:r>
          </a:p>
        </p:txBody>
      </p:sp>
    </p:spTree>
    <p:extLst>
      <p:ext uri="{BB962C8B-B14F-4D97-AF65-F5344CB8AC3E}">
        <p14:creationId xmlns:p14="http://schemas.microsoft.com/office/powerpoint/2010/main" val="3650942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127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Roboto</vt:lpstr>
      <vt:lpstr>Wingdings 3</vt:lpstr>
      <vt:lpstr>Ион</vt:lpstr>
      <vt:lpstr>Проект “DigiSpark”</vt:lpstr>
      <vt:lpstr>Описание проекта:</vt:lpstr>
      <vt:lpstr>Цели:</vt:lpstr>
      <vt:lpstr>Contacts</vt:lpstr>
      <vt:lpstr>Shop</vt:lpstr>
      <vt:lpstr>Info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“Mario”</dc:title>
  <dc:creator>Тимофей Белокуров</dc:creator>
  <cp:lastModifiedBy>Тимофей Белокуров</cp:lastModifiedBy>
  <cp:revision>6</cp:revision>
  <dcterms:created xsi:type="dcterms:W3CDTF">2025-01-28T13:54:51Z</dcterms:created>
  <dcterms:modified xsi:type="dcterms:W3CDTF">2025-05-03T19:30:24Z</dcterms:modified>
</cp:coreProperties>
</file>