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66" r:id="rId4"/>
    <p:sldId id="261" r:id="rId5"/>
    <p:sldId id="258" r:id="rId6"/>
    <p:sldId id="269" r:id="rId7"/>
    <p:sldId id="259" r:id="rId8"/>
    <p:sldId id="260" r:id="rId9"/>
    <p:sldId id="268" r:id="rId10"/>
    <p:sldId id="263" r:id="rId11"/>
    <p:sldId id="270" r:id="rId12"/>
    <p:sldId id="264" r:id="rId13"/>
    <p:sldId id="267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 autoAdjust="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67893-8270-4D4B-8C92-D44DE8CD235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4AD4A-C057-4945-B676-EC828471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42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F037-9A26-4AB8-AECF-5D5F8B384D4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8C97A89-6972-4B56-8899-1C293BA7013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F037-9A26-4AB8-AECF-5D5F8B384D4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7A89-6972-4B56-8899-1C293BA70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F037-9A26-4AB8-AECF-5D5F8B384D4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7A89-6972-4B56-8899-1C293BA70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F037-9A26-4AB8-AECF-5D5F8B384D4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7A89-6972-4B56-8899-1C293BA70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F037-9A26-4AB8-AECF-5D5F8B384D4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7A89-6972-4B56-8899-1C293BA7013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F037-9A26-4AB8-AECF-5D5F8B384D4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7A89-6972-4B56-8899-1C293BA70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F037-9A26-4AB8-AECF-5D5F8B384D4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7A89-6972-4B56-8899-1C293BA70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F037-9A26-4AB8-AECF-5D5F8B384D4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7A89-6972-4B56-8899-1C293BA70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F037-9A26-4AB8-AECF-5D5F8B384D4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7A89-6972-4B56-8899-1C293BA70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F037-9A26-4AB8-AECF-5D5F8B384D4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7A89-6972-4B56-8899-1C293BA701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F037-9A26-4AB8-AECF-5D5F8B384D4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7A89-6972-4B56-8899-1C293BA7013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B27F037-9A26-4AB8-AECF-5D5F8B384D4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C97A89-6972-4B56-8899-1C293BA701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NOMAN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276600"/>
            <a:ext cx="6629400" cy="1219201"/>
          </a:xfrm>
        </p:spPr>
        <p:txBody>
          <a:bodyPr/>
          <a:lstStyle/>
          <a:p>
            <a:r>
              <a:rPr lang="en-US" dirty="0" smtClean="0"/>
              <a:t>AMAZON LISTING AUDIT REPORT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3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analysis of our product with top 5 products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86173"/>
            <a:ext cx="8229600" cy="2706417"/>
          </a:xfrm>
        </p:spPr>
      </p:pic>
    </p:spTree>
    <p:extLst>
      <p:ext uri="{BB962C8B-B14F-4D97-AF65-F5344CB8AC3E}">
        <p14:creationId xmlns:p14="http://schemas.microsoft.com/office/powerpoint/2010/main" val="3314388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60672" cy="1142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COMPERISON ANALYSIS OF COMPETITOR WITH  top 5 competitors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0298"/>
            <a:ext cx="8229600" cy="2678167"/>
          </a:xfrm>
        </p:spPr>
      </p:pic>
    </p:spTree>
    <p:extLst>
      <p:ext uri="{BB962C8B-B14F-4D97-AF65-F5344CB8AC3E}">
        <p14:creationId xmlns:p14="http://schemas.microsoft.com/office/powerpoint/2010/main" val="1183619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product sales graph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04169"/>
            <a:ext cx="8229600" cy="2270424"/>
          </a:xfrm>
        </p:spPr>
      </p:pic>
    </p:spTree>
    <p:extLst>
      <p:ext uri="{BB962C8B-B14F-4D97-AF65-F5344CB8AC3E}">
        <p14:creationId xmlns:p14="http://schemas.microsoft.com/office/powerpoint/2010/main" val="3407894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Competitor sales graph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56412"/>
            <a:ext cx="8229600" cy="2365938"/>
          </a:xfrm>
        </p:spPr>
      </p:pic>
    </p:spTree>
    <p:extLst>
      <p:ext uri="{BB962C8B-B14F-4D97-AF65-F5344CB8AC3E}">
        <p14:creationId xmlns:p14="http://schemas.microsoft.com/office/powerpoint/2010/main" val="857366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top keywords and search volume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36247"/>
            <a:ext cx="8229600" cy="3206269"/>
          </a:xfrm>
        </p:spPr>
      </p:pic>
    </p:spTree>
    <p:extLst>
      <p:ext uri="{BB962C8B-B14F-4D97-AF65-F5344CB8AC3E}">
        <p14:creationId xmlns:p14="http://schemas.microsoft.com/office/powerpoint/2010/main" val="3202793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Competitors top 10 key words and there search volume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702" y="1752600"/>
            <a:ext cx="3378595" cy="4373563"/>
          </a:xfrm>
        </p:spPr>
      </p:pic>
    </p:spTree>
    <p:extLst>
      <p:ext uri="{BB962C8B-B14F-4D97-AF65-F5344CB8AC3E}">
        <p14:creationId xmlns:p14="http://schemas.microsoft.com/office/powerpoint/2010/main" val="253233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 We need to revamp our listing with high search volume keywords and do proper keyword indexing for top ranking 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Images quality is poor and also not filling the </a:t>
            </a:r>
            <a:r>
              <a:rPr lang="en-US" dirty="0">
                <a:solidFill>
                  <a:schemeClr val="tx1"/>
                </a:solidFill>
              </a:rPr>
              <a:t>amazon requirements </a:t>
            </a:r>
            <a:r>
              <a:rPr lang="en-US" dirty="0" smtClean="0">
                <a:solidFill>
                  <a:schemeClr val="tx1"/>
                </a:solidFill>
              </a:rPr>
              <a:t>(  https</a:t>
            </a:r>
            <a:r>
              <a:rPr lang="en-US" dirty="0">
                <a:solidFill>
                  <a:schemeClr val="tx1"/>
                </a:solidFill>
              </a:rPr>
              <a:t>://sellercentral.amazon.com/help/hub/reference/external/1881?ref=efph_1881_cont_43381&amp;locale=en-US </a:t>
            </a:r>
            <a:r>
              <a:rPr lang="en-US" dirty="0" smtClean="0">
                <a:solidFill>
                  <a:schemeClr val="tx1"/>
                </a:solidFill>
              </a:rPr>
              <a:t>) check this link to see guidelines 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We have to remove negative reviews in start of our listing for better conversion 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Need to add a professional video to your product listing  for better conversion 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92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check your amazon </a:t>
            </a:r>
            <a:r>
              <a:rPr lang="en-US" dirty="0" err="1" smtClean="0"/>
              <a:t>ppc</a:t>
            </a:r>
            <a:r>
              <a:rPr lang="en-US" dirty="0" smtClean="0"/>
              <a:t> keywords report for better understanding to improve conversion .</a:t>
            </a:r>
          </a:p>
          <a:p>
            <a:r>
              <a:rPr lang="en-US" dirty="0" err="1" smtClean="0"/>
              <a:t>Thanku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</a:t>
            </a:r>
            <a:r>
              <a:rPr lang="en-US" dirty="0" smtClean="0"/>
              <a:t>rand name is missing in the starting</a:t>
            </a:r>
            <a:br>
              <a:rPr lang="en-US" dirty="0" smtClean="0"/>
            </a:br>
            <a:r>
              <a:rPr lang="en-US" dirty="0" smtClean="0"/>
              <a:t>Title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895600"/>
            <a:ext cx="5924550" cy="1447800"/>
          </a:xfrm>
        </p:spPr>
      </p:pic>
    </p:spTree>
    <p:extLst>
      <p:ext uri="{BB962C8B-B14F-4D97-AF65-F5344CB8AC3E}">
        <p14:creationId xmlns:p14="http://schemas.microsoft.com/office/powerpoint/2010/main" val="960329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60672" cy="533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Competitor bsr(Best seller rank ) and brand name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33261"/>
            <a:ext cx="8229600" cy="3812241"/>
          </a:xfrm>
        </p:spPr>
      </p:pic>
    </p:spTree>
    <p:extLst>
      <p:ext uri="{BB962C8B-B14F-4D97-AF65-F5344CB8AC3E}">
        <p14:creationId xmlns:p14="http://schemas.microsoft.com/office/powerpoint/2010/main" val="276659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BSR is poor due to poor keyword indexing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36818"/>
            <a:ext cx="8229600" cy="3405127"/>
          </a:xfrm>
        </p:spPr>
      </p:pic>
    </p:spTree>
    <p:extLst>
      <p:ext uri="{BB962C8B-B14F-4D97-AF65-F5344CB8AC3E}">
        <p14:creationId xmlns:p14="http://schemas.microsoft.com/office/powerpoint/2010/main" val="72698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Listing quality Score of our product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3200"/>
            <a:ext cx="8229600" cy="2513988"/>
          </a:xfrm>
        </p:spPr>
      </p:pic>
      <p:cxnSp>
        <p:nvCxnSpPr>
          <p:cNvPr id="7" name="Straight Arrow Connector 6"/>
          <p:cNvCxnSpPr/>
          <p:nvPr/>
        </p:nvCxnSpPr>
        <p:spPr>
          <a:xfrm flipV="1">
            <a:off x="4038600" y="4724400"/>
            <a:ext cx="914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391400" y="42672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391400" y="3505200"/>
            <a:ext cx="838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19200" y="5954486"/>
            <a:ext cx="4191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 size is not correct , there is no video available , bullet points are not well written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 </a:t>
            </a:r>
            <a:r>
              <a:rPr lang="en-US" dirty="0" err="1" smtClean="0"/>
              <a:t>lqs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23890"/>
            <a:ext cx="8229600" cy="2830982"/>
          </a:xfrm>
        </p:spPr>
      </p:pic>
    </p:spTree>
    <p:extLst>
      <p:ext uri="{BB962C8B-B14F-4D97-AF65-F5344CB8AC3E}">
        <p14:creationId xmlns:p14="http://schemas.microsoft.com/office/powerpoint/2010/main" val="1832196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Listing Comparison with our competitor </a:t>
            </a:r>
            <a:endParaRPr lang="en-US" sz="24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Listing quality score </a:t>
            </a:r>
            <a:endParaRPr lang="en-US" dirty="0"/>
          </a:p>
        </p:txBody>
      </p:sp>
      <p:pic>
        <p:nvPicPr>
          <p:cNvPr id="24" name="Content Placeholder 2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21" t="-1942" r="35849" b="1942"/>
          <a:stretch/>
        </p:blipFill>
        <p:spPr>
          <a:xfrm>
            <a:off x="457200" y="2189063"/>
            <a:ext cx="3505200" cy="3922911"/>
          </a:xfrm>
        </p:spPr>
      </p:pic>
      <p:sp>
        <p:nvSpPr>
          <p:cNvPr id="18" name="Text Placeholder 1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Competitors </a:t>
            </a:r>
            <a:endParaRPr lang="en-US" dirty="0"/>
          </a:p>
        </p:txBody>
      </p:sp>
      <p:pic>
        <p:nvPicPr>
          <p:cNvPr id="25" name="Content Placeholder 24"/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25" t="-555" r="1081" b="555"/>
          <a:stretch/>
        </p:blipFill>
        <p:spPr>
          <a:xfrm>
            <a:off x="4648200" y="2057400"/>
            <a:ext cx="2743200" cy="4038600"/>
          </a:xfrm>
        </p:spPr>
      </p:pic>
      <p:cxnSp>
        <p:nvCxnSpPr>
          <p:cNvPr id="27" name="Straight Arrow Connector 26"/>
          <p:cNvCxnSpPr/>
          <p:nvPr/>
        </p:nvCxnSpPr>
        <p:spPr>
          <a:xfrm flipH="1">
            <a:off x="3962400" y="5638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962400" y="5943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086600" y="5562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162800" y="5867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476500" y="914400"/>
            <a:ext cx="3886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Our product don’t have enough top relevant keywords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1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category and sub-category BSR ranking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7782"/>
            <a:ext cx="8229600" cy="3183198"/>
          </a:xfrm>
        </p:spPr>
      </p:pic>
    </p:spTree>
    <p:extLst>
      <p:ext uri="{BB962C8B-B14F-4D97-AF65-F5344CB8AC3E}">
        <p14:creationId xmlns:p14="http://schemas.microsoft.com/office/powerpoint/2010/main" val="3003909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Competitor  category bsr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43847"/>
            <a:ext cx="8229600" cy="2991068"/>
          </a:xfrm>
        </p:spPr>
      </p:pic>
    </p:spTree>
    <p:extLst>
      <p:ext uri="{BB962C8B-B14F-4D97-AF65-F5344CB8AC3E}">
        <p14:creationId xmlns:p14="http://schemas.microsoft.com/office/powerpoint/2010/main" val="508928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70</TotalTime>
  <Words>210</Words>
  <Application>Microsoft Office PowerPoint</Application>
  <PresentationFormat>On-screen Show (4:3)</PresentationFormat>
  <Paragraphs>28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Apothecary</vt:lpstr>
      <vt:lpstr>AMAZON LISTING AUDIT REPORT </vt:lpstr>
      <vt:lpstr>Brand name is missing in the starting Title </vt:lpstr>
      <vt:lpstr>Competitor bsr(Best seller rank ) and brand name  </vt:lpstr>
      <vt:lpstr>Our BSR is poor due to poor keyword indexing </vt:lpstr>
      <vt:lpstr>Listing quality Score of our product </vt:lpstr>
      <vt:lpstr>Competitor lqs </vt:lpstr>
      <vt:lpstr>Listing Comparison with our competitor </vt:lpstr>
      <vt:lpstr>Our category and sub-category BSR ranking </vt:lpstr>
      <vt:lpstr>Competitor  category bsr  </vt:lpstr>
      <vt:lpstr>Comparison analysis of our product with top 5 products </vt:lpstr>
      <vt:lpstr>COMPERISON ANALYSIS OF COMPETITOR WITH  top 5 competitors </vt:lpstr>
      <vt:lpstr>Our product sales graph </vt:lpstr>
      <vt:lpstr>Competitor sales graph  </vt:lpstr>
      <vt:lpstr>Our top keywords and search volume </vt:lpstr>
      <vt:lpstr>Competitors top 10 key words and there search volume </vt:lpstr>
      <vt:lpstr>Solution </vt:lpstr>
      <vt:lpstr>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7</cp:revision>
  <dcterms:created xsi:type="dcterms:W3CDTF">2022-09-12T11:15:38Z</dcterms:created>
  <dcterms:modified xsi:type="dcterms:W3CDTF">2022-09-12T12:25:58Z</dcterms:modified>
</cp:coreProperties>
</file>