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3"/>
    <p:sldId id="347" r:id="rId4"/>
    <p:sldId id="34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5C"/>
    <a:srgbClr val="5CBAEB"/>
    <a:srgbClr val="212833"/>
    <a:srgbClr val="FF9900"/>
    <a:srgbClr val="F2F2F2"/>
    <a:srgbClr val="001A30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2" y="108"/>
      </p:cViewPr>
      <p:guideLst>
        <p:guide pos="3842"/>
        <p:guide orient="horz" pos="21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1113" y="-6349"/>
            <a:ext cx="12203113" cy="3138018"/>
            <a:chOff x="-4763" y="-6349"/>
            <a:chExt cx="12203113" cy="31380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-4763" y="-6349"/>
              <a:ext cx="12203113" cy="26897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8900000">
              <a:off x="9318630" y="2217269"/>
              <a:ext cx="914400" cy="9144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-9525" y="-11113"/>
            <a:ext cx="12201525" cy="261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-8965" y="-9832"/>
            <a:ext cx="5486645" cy="2998067"/>
            <a:chOff x="-8965" y="-9832"/>
            <a:chExt cx="5486645" cy="2998067"/>
          </a:xfrm>
        </p:grpSpPr>
        <p:sp>
          <p:nvSpPr>
            <p:cNvPr id="9" name="矩形 8"/>
            <p:cNvSpPr/>
            <p:nvPr/>
          </p:nvSpPr>
          <p:spPr>
            <a:xfrm>
              <a:off x="-560" y="1371600"/>
              <a:ext cx="2666248" cy="1615768"/>
            </a:xfrm>
            <a:prstGeom prst="rect">
              <a:avLst/>
            </a:prstGeom>
            <a:solidFill>
              <a:srgbClr val="212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8965" y="-8965"/>
              <a:ext cx="1231294" cy="127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965" y="-8965"/>
              <a:ext cx="2665688" cy="26924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96" y="-8965"/>
              <a:ext cx="3668494" cy="29972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9186" y="-9832"/>
              <a:ext cx="3668494" cy="2997200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64632"/>
            <a:ext cx="12192000" cy="203200"/>
          </a:xfrm>
          <a:prstGeom prst="rect">
            <a:avLst/>
          </a:prstGeom>
        </p:spPr>
      </p:pic>
      <p:sp>
        <p:nvSpPr>
          <p:cNvPr id="14" name="矩形 57"/>
          <p:cNvSpPr>
            <a:spLocks noChangeArrowheads="1"/>
          </p:cNvSpPr>
          <p:nvPr/>
        </p:nvSpPr>
        <p:spPr bwMode="auto">
          <a:xfrm>
            <a:off x="2385954" y="3820765"/>
            <a:ext cx="6376647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PRODUCT NAME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WRIST REST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矩形 57"/>
          <p:cNvSpPr>
            <a:spLocks noChangeArrowheads="1"/>
          </p:cNvSpPr>
          <p:nvPr/>
        </p:nvSpPr>
        <p:spPr bwMode="auto">
          <a:xfrm>
            <a:off x="8408540" y="827048"/>
            <a:ext cx="27345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AMAZON </a:t>
            </a:r>
            <a:endParaRPr lang="en-US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8408540" y="1499279"/>
            <a:ext cx="27345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FF385C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USA </a:t>
            </a:r>
            <a:endParaRPr lang="en-US" altLang="en-US" sz="3600" b="1" dirty="0">
              <a:solidFill>
                <a:srgbClr val="FF385C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矩形 57"/>
          <p:cNvSpPr>
            <a:spLocks noChangeArrowheads="1"/>
          </p:cNvSpPr>
          <p:nvPr/>
        </p:nvSpPr>
        <p:spPr bwMode="auto">
          <a:xfrm>
            <a:off x="3643433" y="3991921"/>
            <a:ext cx="2383538" cy="583565"/>
          </a:xfrm>
          <a:prstGeom prst="rect">
            <a:avLst/>
          </a:prstGeom>
          <a:solidFill>
            <a:srgbClr val="FF385C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TOP 10 COMPETITOR ANALYSIS 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TOP 10 COMPETITORS DATA COMPERISON </a:t>
            </a:r>
            <a:endParaRPr lang="en-US"/>
          </a:p>
        </p:txBody>
      </p:sp>
      <p:pic>
        <p:nvPicPr>
          <p:cNvPr id="4" name="Content Placeholder 3" descr="TOP COMPETITORS DA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760" y="1825625"/>
            <a:ext cx="11313795" cy="4631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DETAILS </a:t>
            </a:r>
            <a:endParaRPr lang="en-US"/>
          </a:p>
        </p:txBody>
      </p:sp>
      <p:pic>
        <p:nvPicPr>
          <p:cNvPr id="4" name="Content Placeholder 3" descr="TOP COMPETITORS 2N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905" y="1983740"/>
            <a:ext cx="1095629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Presentation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Calibri</vt:lpstr>
      <vt:lpstr>Microsoft YaHei</vt:lpstr>
      <vt:lpstr>Arial Unicode MS</vt:lpstr>
      <vt:lpstr>Calibri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Muhammad Hamza</cp:lastModifiedBy>
  <cp:revision>34</cp:revision>
  <dcterms:created xsi:type="dcterms:W3CDTF">2015-05-05T08:02:00Z</dcterms:created>
  <dcterms:modified xsi:type="dcterms:W3CDTF">2023-01-31T23:41:40Z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0566C5B02C1D4543AAB72BA89E0D2E57</vt:lpwstr>
  </property>
</Properties>
</file>