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BSSE (B-13)   1</a:t>
            </a:r>
            <a:r>
              <a:rPr lang="en-US" b="1" baseline="30000" dirty="0" smtClean="0"/>
              <a:t>st</a:t>
            </a:r>
            <a:r>
              <a:rPr lang="en-US" b="1" dirty="0" smtClean="0"/>
              <a:t> </a:t>
            </a:r>
            <a:r>
              <a:rPr lang="en-US" b="1" dirty="0" smtClean="0"/>
              <a:t>Semester</a:t>
            </a:r>
            <a:br>
              <a:rPr lang="en-US" b="1" dirty="0" smtClean="0"/>
            </a:br>
            <a:r>
              <a:rPr lang="en-US" b="1" dirty="0" smtClean="0"/>
              <a:t>Roll# </a:t>
            </a:r>
            <a:r>
              <a:rPr lang="en-US" b="1" dirty="0" smtClean="0"/>
              <a:t>FA-19-BSE-050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Noman Ali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838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smtClean="0"/>
              <a:t>Fundamentals Of Programming Language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Definition Of Algorithm: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    In programming, algorithm is a set of well defined instructions in sequence to solve the problem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Qualities of a good algorithm: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 and output should be defined precisely.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steps in algorithm should be clear and unambiguous.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 should be most effective among many different ways to solve a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algorithm shouldn't have computer code. Instead, the algorithm should be written in such a way that, it can be used in similar programming languages.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Exp #1: Algorithm to add two numbers entered by user.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Step 1: Start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Step 2: Declare variables num1, num2 and sum.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Step 3: Read values num1 and num2.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Step 4: Add num1 and num2 and assign the result to sum. sum←num1+num2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Step 5: Display sum Step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6: Stop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Exp # 2: Algorithm to find the factorial of a number entered by user.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Step 1: Start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2: Declare variables n , factorial and c.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3: Initialize variables factorial←1 c←1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4: Read value of n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5: Repeat the steps until c=n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     5.1: factorial← factorial*c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      5.2: c←c+1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6: Display factorial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7: Stop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Exp #3: Algorithm to find the Fibonacci series till term≤1000.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Step 1: Start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2: Declare variables first_term ,second_term and  temp.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3: Initialize variables first_term←0 second_term←1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4: Display first_term and second_term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5: Repeat the steps until second_term≤1000 </a:t>
            </a:r>
          </a:p>
          <a:p>
            <a:pPr>
              <a:buSzPct val="99000"/>
              <a:buFont typeface="Wingdings" pitchFamily="2" charset="2"/>
              <a:buChar char="Ø"/>
            </a:pPr>
            <a:r>
              <a:rPr lang="en-US" dirty="0" smtClean="0"/>
              <a:t>        5.1: temp←second_term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5.2: second_term←second_term+first term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5.3: first_term←temp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5.4: Display second_term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Step 6: Stop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BSSE (B-13)   1st Semester Roll# FA-19-BSE-050 Noman Ali</vt:lpstr>
      <vt:lpstr>Definition Of Algorithm:</vt:lpstr>
      <vt:lpstr>Qualities of a good algorithm: </vt:lpstr>
      <vt:lpstr>Exp #1: Algorithm to add two numbers entered by user.</vt:lpstr>
      <vt:lpstr>Exp # 2: Algorithm to find the factorial of a number entered by user.</vt:lpstr>
      <vt:lpstr>Exp #3: Algorithm to find the Fibonacci series till term≤1000.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NomAn Ali</dc:creator>
  <cp:lastModifiedBy>NomAn Ali</cp:lastModifiedBy>
  <cp:revision>5</cp:revision>
  <dcterms:created xsi:type="dcterms:W3CDTF">2006-08-16T00:00:00Z</dcterms:created>
  <dcterms:modified xsi:type="dcterms:W3CDTF">2019-09-18T13:32:34Z</dcterms:modified>
</cp:coreProperties>
</file>