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8" r:id="rId3"/>
    <p:sldId id="259" r:id="rId4"/>
    <p:sldId id="260" r:id="rId5"/>
    <p:sldId id="271" r:id="rId6"/>
    <p:sldId id="262" r:id="rId7"/>
    <p:sldId id="263" r:id="rId8"/>
    <p:sldId id="264" r:id="rId9"/>
    <p:sldId id="265" r:id="rId10"/>
    <p:sldId id="266" r:id="rId11"/>
    <p:sldId id="267" r:id="rId12"/>
    <p:sldId id="268" r:id="rId13"/>
    <p:sldId id="269" r:id="rId14"/>
    <p:sldId id="270" r:id="rId15"/>
    <p:sldId id="273" r:id="rId16"/>
    <p:sldId id="274" r:id="rId17"/>
    <p:sldId id="275" r:id="rId18"/>
    <p:sldId id="276" r:id="rId19"/>
    <p:sldId id="291" r:id="rId20"/>
    <p:sldId id="292" r:id="rId21"/>
    <p:sldId id="277" r:id="rId22"/>
    <p:sldId id="278" r:id="rId23"/>
    <p:sldId id="279" r:id="rId24"/>
    <p:sldId id="280" r:id="rId25"/>
    <p:sldId id="281" r:id="rId26"/>
    <p:sldId id="282" r:id="rId27"/>
    <p:sldId id="283" r:id="rId28"/>
    <p:sldId id="284" r:id="rId29"/>
    <p:sldId id="285" r:id="rId30"/>
    <p:sldId id="290"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5" autoAdjust="0"/>
    <p:restoredTop sz="94660"/>
  </p:normalViewPr>
  <p:slideViewPr>
    <p:cSldViewPr>
      <p:cViewPr varScale="1">
        <p:scale>
          <a:sx n="86" d="100"/>
          <a:sy n="86" d="100"/>
        </p:scale>
        <p:origin x="-90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1B1776D-A0CF-45E1-94A8-57E718A745DB}" type="datetimeFigureOut">
              <a:rPr lang="en-US" smtClean="0"/>
              <a:t>01-Aug-18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E865AFA-5584-4054-8DC9-95F6E36527E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1B1776D-A0CF-45E1-94A8-57E718A745DB}" type="datetimeFigureOut">
              <a:rPr lang="en-US" smtClean="0"/>
              <a:t>01-Aug-18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65AFA-5584-4054-8DC9-95F6E36527E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1B1776D-A0CF-45E1-94A8-57E718A745DB}" type="datetimeFigureOut">
              <a:rPr lang="en-US" smtClean="0"/>
              <a:t>01-Aug-18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65AFA-5584-4054-8DC9-95F6E36527E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1B1776D-A0CF-45E1-94A8-57E718A745DB}" type="datetimeFigureOut">
              <a:rPr lang="en-US" smtClean="0"/>
              <a:t>01-Aug-18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65AFA-5584-4054-8DC9-95F6E36527E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1B1776D-A0CF-45E1-94A8-57E718A745DB}" type="datetimeFigureOut">
              <a:rPr lang="en-US" smtClean="0"/>
              <a:t>01-Aug-18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65AFA-5584-4054-8DC9-95F6E36527E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1B1776D-A0CF-45E1-94A8-57E718A745DB}" type="datetimeFigureOut">
              <a:rPr lang="en-US" smtClean="0"/>
              <a:t>01-Aug-18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65AFA-5584-4054-8DC9-95F6E36527E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1B1776D-A0CF-45E1-94A8-57E718A745DB}" type="datetimeFigureOut">
              <a:rPr lang="en-US" smtClean="0"/>
              <a:t>01-Aug-18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865AFA-5584-4054-8DC9-95F6E36527E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1B1776D-A0CF-45E1-94A8-57E718A745DB}" type="datetimeFigureOut">
              <a:rPr lang="en-US" smtClean="0"/>
              <a:t>01-Aug-18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865AFA-5584-4054-8DC9-95F6E36527E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B1776D-A0CF-45E1-94A8-57E718A745DB}" type="datetimeFigureOut">
              <a:rPr lang="en-US" smtClean="0"/>
              <a:t>01-Aug-18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865AFA-5584-4054-8DC9-95F6E36527E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1B1776D-A0CF-45E1-94A8-57E718A745DB}" type="datetimeFigureOut">
              <a:rPr lang="en-US" smtClean="0"/>
              <a:t>01-Aug-18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65AFA-5584-4054-8DC9-95F6E36527E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1B1776D-A0CF-45E1-94A8-57E718A745DB}" type="datetimeFigureOut">
              <a:rPr lang="en-US" smtClean="0"/>
              <a:t>01-Aug-18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E865AFA-5584-4054-8DC9-95F6E36527E4}"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1B1776D-A0CF-45E1-94A8-57E718A745DB}" type="datetimeFigureOut">
              <a:rPr lang="en-US" smtClean="0"/>
              <a:t>01-Aug-18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E865AFA-5584-4054-8DC9-95F6E36527E4}"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Welcome to our presentation</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Future scope of the project: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2468880"/>
            <a:ext cx="8229600" cy="4389120"/>
          </a:xfrm>
        </p:spPr>
        <p:txBody>
          <a:bodyPr/>
          <a:lstStyle/>
          <a:p>
            <a:pPr lvl="0"/>
            <a:r>
              <a:rPr lang="en-US" dirty="0">
                <a:latin typeface="Times New Roman" pitchFamily="18" charset="0"/>
                <a:cs typeface="Times New Roman" pitchFamily="18" charset="0"/>
              </a:rPr>
              <a:t>Linking of other online site</a:t>
            </a:r>
          </a:p>
          <a:p>
            <a:pPr lvl="0"/>
            <a:r>
              <a:rPr lang="en-US" dirty="0">
                <a:latin typeface="Times New Roman" pitchFamily="18" charset="0"/>
                <a:cs typeface="Times New Roman" pitchFamily="18" charset="0"/>
              </a:rPr>
              <a:t>Include graphical and media file as question and answers</a:t>
            </a:r>
          </a:p>
          <a:p>
            <a:pPr lvl="0"/>
            <a:r>
              <a:rPr lang="en-US" dirty="0">
                <a:latin typeface="Times New Roman" pitchFamily="18" charset="0"/>
                <a:cs typeface="Times New Roman" pitchFamily="18" charset="0"/>
              </a:rPr>
              <a:t>Use of </a:t>
            </a:r>
            <a:r>
              <a:rPr lang="en-US" dirty="0" err="1" smtClean="0">
                <a:latin typeface="Times New Roman" pitchFamily="18" charset="0"/>
                <a:cs typeface="Times New Roman" pitchFamily="18" charset="0"/>
              </a:rPr>
              <a:t>JQuery</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for more smooth interface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normAutofit/>
          </a:bodyPr>
          <a:lstStyle/>
          <a:p>
            <a:r>
              <a:rPr lang="en-US" sz="6600" b="1" dirty="0" smtClean="0"/>
              <a:t>Feasibility Study</a:t>
            </a:r>
            <a:endParaRPr lang="en-US" sz="6600"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Economically Feasibility: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3276600"/>
            <a:ext cx="8229600" cy="4389120"/>
          </a:xfrm>
        </p:spPr>
        <p:txBody>
          <a:bodyPr/>
          <a:lstStyle/>
          <a:p>
            <a:r>
              <a:rPr lang="en-US" dirty="0" smtClean="0"/>
              <a:t>The system being developed is economic with respect to University’s point of view. It is cost effective in the sense that has eliminated the paper work completely. </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Technical feasibility: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2971800"/>
            <a:ext cx="8229600" cy="4389120"/>
          </a:xfrm>
        </p:spPr>
        <p:txBody>
          <a:bodyPr/>
          <a:lstStyle/>
          <a:p>
            <a:r>
              <a:rPr lang="en-US" dirty="0" smtClean="0">
                <a:latin typeface="Times New Roman" pitchFamily="18" charset="0"/>
                <a:cs typeface="Times New Roman" pitchFamily="18" charset="0"/>
              </a:rPr>
              <a:t>The technical requirement for the system is economical. It does not use any other additional hardware. So any system with the minimum hardware will run this software very smoothly. But considering the modern hardware the system is way too easy to handle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Behavioral Feasibility: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2468880"/>
            <a:ext cx="8229600" cy="4389120"/>
          </a:xfrm>
        </p:spPr>
        <p:txBody>
          <a:bodyPr/>
          <a:lstStyle/>
          <a:p>
            <a:r>
              <a:rPr lang="en-US" dirty="0" smtClean="0">
                <a:latin typeface="Times New Roman" pitchFamily="18" charset="0"/>
                <a:cs typeface="Times New Roman" pitchFamily="18" charset="0"/>
              </a:rPr>
              <a:t>The system working is quite easy to use and learn due to its simple but attractive interface. User requires no special training for operating the system.</a:t>
            </a:r>
          </a:p>
          <a:p>
            <a:r>
              <a:rPr lang="en-US" dirty="0" smtClean="0">
                <a:latin typeface="Times New Roman" pitchFamily="18" charset="0"/>
                <a:cs typeface="Times New Roman" pitchFamily="18" charset="0"/>
              </a:rPr>
              <a:t>Anyone familiar with simple interfacing system can use this software very effectively.</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Data Table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800" dirty="0" smtClean="0"/>
              <a:t>Admin login</a:t>
            </a:r>
          </a:p>
          <a:p>
            <a:pPr marL="0" indent="0">
              <a:buNone/>
            </a:pPr>
            <a:endParaRPr lang="en-US" sz="1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981262"/>
            <a:ext cx="4829423" cy="2352738"/>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Student registration</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576393"/>
            <a:ext cx="5048497" cy="2833807"/>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Question table</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180" y="2514600"/>
            <a:ext cx="5477640" cy="28956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Subject table</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469" y="3019368"/>
            <a:ext cx="5449061" cy="1247832"/>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Result table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3124200"/>
            <a:ext cx="4639280" cy="2862428"/>
          </a:xfrm>
          <a:prstGeom prst="rect">
            <a:avLst/>
          </a:prstGeom>
        </p:spPr>
      </p:pic>
    </p:spTree>
    <p:extLst>
      <p:ext uri="{BB962C8B-B14F-4D97-AF65-F5344CB8AC3E}">
        <p14:creationId xmlns:p14="http://schemas.microsoft.com/office/powerpoint/2010/main" val="22132047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819400"/>
            <a:ext cx="7772400" cy="1362456"/>
          </a:xfrm>
        </p:spPr>
        <p:txBody>
          <a:bodyPr>
            <a:normAutofit fontScale="90000"/>
          </a:bodyPr>
          <a:lstStyle/>
          <a:p>
            <a:r>
              <a:rPr dirty="0" smtClean="0">
                <a:latin typeface="Times New Roman" pitchFamily="18" charset="0"/>
                <a:cs typeface="Times New Roman" pitchFamily="18" charset="0"/>
              </a:rPr>
              <a:t>Presentation on </a:t>
            </a:r>
            <a:br>
              <a:rPr dirty="0" smtClean="0">
                <a:latin typeface="Times New Roman" pitchFamily="18" charset="0"/>
                <a:cs typeface="Times New Roman" pitchFamily="18" charset="0"/>
              </a:rPr>
            </a:br>
            <a:r>
              <a:rPr dirty="0" smtClean="0">
                <a:latin typeface="Times New Roman" pitchFamily="18" charset="0"/>
                <a:cs typeface="Times New Roman" pitchFamily="18" charset="0"/>
              </a:rPr>
              <a:t>Online Examination System </a:t>
            </a: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a:xfrm>
            <a:off x="1066800" y="533400"/>
            <a:ext cx="7772400" cy="1509712"/>
          </a:xfrm>
        </p:spPr>
        <p:txBody>
          <a:bodyPr/>
          <a:lstStyle/>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Date and time table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833604"/>
            <a:ext cx="5277204" cy="1890796"/>
          </a:xfrm>
          <a:prstGeom prst="rect">
            <a:avLst/>
          </a:prstGeom>
        </p:spPr>
      </p:pic>
    </p:spTree>
    <p:extLst>
      <p:ext uri="{BB962C8B-B14F-4D97-AF65-F5344CB8AC3E}">
        <p14:creationId xmlns:p14="http://schemas.microsoft.com/office/powerpoint/2010/main" val="19794285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229600" cy="1143000"/>
          </a:xfrm>
        </p:spPr>
        <p:txBody>
          <a:bodyPr/>
          <a:lstStyle/>
          <a:p>
            <a:r>
              <a:rPr lang="en-US" dirty="0" smtClean="0"/>
              <a:t>              ER Diagram</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495557"/>
            <a:ext cx="6006412" cy="4829044"/>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3200"/>
            <a:ext cx="8229600" cy="1143000"/>
          </a:xfrm>
        </p:spPr>
        <p:txBody>
          <a:bodyPr>
            <a:normAutofit/>
          </a:bodyPr>
          <a:lstStyle/>
          <a:p>
            <a:r>
              <a:rPr lang="en-US" sz="7200" dirty="0" smtClean="0"/>
              <a:t>Screenshot</a:t>
            </a:r>
            <a:endParaRPr lang="en-US" sz="7200"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 up and log in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1901" y="1935163"/>
            <a:ext cx="6960197" cy="4389437"/>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log in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58594"/>
            <a:ext cx="8229600" cy="4142575"/>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question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3772" y="1935163"/>
            <a:ext cx="5616455" cy="4389437"/>
          </a:xfr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1143000"/>
          </a:xfrm>
        </p:spPr>
        <p:txBody>
          <a:bodyPr/>
          <a:lstStyle/>
          <a:p>
            <a:r>
              <a:rPr lang="en-US" dirty="0" smtClean="0"/>
              <a:t>Review question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6846" y="1935163"/>
            <a:ext cx="6570308" cy="4389437"/>
          </a:xfr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Taking exam</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5971" y="1935163"/>
            <a:ext cx="5872058" cy="4389437"/>
          </a:xfr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Immediate result after exam</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3889" y="1935163"/>
            <a:ext cx="6756222" cy="4389437"/>
          </a:xfr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Recorded result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2836" y="2767616"/>
            <a:ext cx="8078328" cy="272453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Group members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800" b="1" dirty="0" smtClean="0">
                <a:latin typeface="Times New Roman" pitchFamily="18" charset="0"/>
                <a:cs typeface="Times New Roman" pitchFamily="18" charset="0"/>
              </a:rPr>
              <a:t>MD Abu </a:t>
            </a:r>
            <a:r>
              <a:rPr lang="en-US" sz="2800" b="1" dirty="0" err="1" smtClean="0">
                <a:latin typeface="Times New Roman" pitchFamily="18" charset="0"/>
                <a:cs typeface="Times New Roman" pitchFamily="18" charset="0"/>
              </a:rPr>
              <a:t>Noman</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Majumdar</a:t>
            </a:r>
            <a:endParaRPr lang="en-US" sz="2800" b="1" dirty="0" smtClean="0">
              <a:latin typeface="Times New Roman" pitchFamily="18" charset="0"/>
              <a:cs typeface="Times New Roman" pitchFamily="18" charset="0"/>
            </a:endParaRPr>
          </a:p>
          <a:p>
            <a:pPr>
              <a:buNone/>
            </a:pPr>
            <a:r>
              <a:rPr lang="en-US" sz="2800" b="1" dirty="0" smtClean="0">
                <a:latin typeface="Times New Roman" pitchFamily="18" charset="0"/>
                <a:cs typeface="Times New Roman" pitchFamily="18" charset="0"/>
              </a:rPr>
              <a:t>ID:1208002</a:t>
            </a:r>
          </a:p>
          <a:p>
            <a:pPr>
              <a:buNone/>
            </a:pPr>
            <a:r>
              <a:rPr lang="en-US" sz="2800" b="1" dirty="0" smtClean="0">
                <a:latin typeface="Times New Roman" pitchFamily="18" charset="0"/>
                <a:cs typeface="Times New Roman" pitchFamily="18" charset="0"/>
              </a:rPr>
              <a:t>MD </a:t>
            </a:r>
            <a:r>
              <a:rPr lang="en-US" sz="2800" b="1" dirty="0" err="1" smtClean="0">
                <a:latin typeface="Times New Roman" pitchFamily="18" charset="0"/>
                <a:cs typeface="Times New Roman" pitchFamily="18" charset="0"/>
              </a:rPr>
              <a:t>Borhan</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Uddin</a:t>
            </a:r>
            <a:endParaRPr lang="en-US" sz="2800" b="1" dirty="0" smtClean="0">
              <a:latin typeface="Times New Roman" pitchFamily="18" charset="0"/>
              <a:cs typeface="Times New Roman" pitchFamily="18" charset="0"/>
            </a:endParaRPr>
          </a:p>
          <a:p>
            <a:pPr>
              <a:buNone/>
            </a:pPr>
            <a:r>
              <a:rPr lang="en-US" sz="2800" b="1" dirty="0" smtClean="0">
                <a:latin typeface="Times New Roman" pitchFamily="18" charset="0"/>
                <a:cs typeface="Times New Roman" pitchFamily="18" charset="0"/>
              </a:rPr>
              <a:t>ID:1208003</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1524000"/>
            <a:ext cx="7851648" cy="1828800"/>
          </a:xfrm>
        </p:spPr>
        <p:txBody>
          <a:bodyPr>
            <a:normAutofit/>
          </a:bodyPr>
          <a:lstStyle/>
          <a:p>
            <a:r>
              <a:rPr lang="en-US" sz="7200" dirty="0" smtClean="0"/>
              <a:t>Thank You</a:t>
            </a:r>
            <a:endParaRPr lang="en-US" sz="7200"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95400"/>
            <a:ext cx="8229600" cy="1143000"/>
          </a:xfrm>
        </p:spPr>
        <p:txBody>
          <a:bodyPr>
            <a:normAutofit fontScale="90000"/>
          </a:bodyPr>
          <a:lstStyle/>
          <a:p>
            <a:r>
              <a:rPr lang="en-US" sz="5400" dirty="0" smtClean="0">
                <a:solidFill>
                  <a:schemeClr val="accent1">
                    <a:lumMod val="50000"/>
                  </a:schemeClr>
                </a:solidFill>
              </a:rPr>
              <a:t/>
            </a:r>
            <a:br>
              <a:rPr lang="en-US" sz="5400" dirty="0" smtClean="0">
                <a:solidFill>
                  <a:schemeClr val="accent1">
                    <a:lumMod val="50000"/>
                  </a:schemeClr>
                </a:solidFill>
              </a:rPr>
            </a:br>
            <a:r>
              <a:rPr lang="en-US" sz="5400" dirty="0" smtClean="0">
                <a:solidFill>
                  <a:schemeClr val="accent1">
                    <a:lumMod val="50000"/>
                  </a:schemeClr>
                </a:solidFill>
              </a:rPr>
              <a:t/>
            </a:r>
            <a:br>
              <a:rPr lang="en-US" sz="5400" dirty="0" smtClean="0">
                <a:solidFill>
                  <a:schemeClr val="accent1">
                    <a:lumMod val="50000"/>
                  </a:schemeClr>
                </a:solidFill>
              </a:rPr>
            </a:br>
            <a:r>
              <a:rPr lang="en-US" sz="5400" dirty="0" smtClean="0">
                <a:solidFill>
                  <a:schemeClr val="accent1">
                    <a:lumMod val="50000"/>
                  </a:schemeClr>
                </a:solidFill>
                <a:latin typeface="Times New Roman" pitchFamily="18" charset="0"/>
                <a:cs typeface="Times New Roman" pitchFamily="18" charset="0"/>
              </a:rPr>
              <a:t>Introduction to </a:t>
            </a:r>
            <a:br>
              <a:rPr lang="en-US" sz="5400" dirty="0" smtClean="0">
                <a:solidFill>
                  <a:schemeClr val="accent1">
                    <a:lumMod val="50000"/>
                  </a:schemeClr>
                </a:solidFill>
                <a:latin typeface="Times New Roman" pitchFamily="18" charset="0"/>
                <a:cs typeface="Times New Roman" pitchFamily="18" charset="0"/>
              </a:rPr>
            </a:br>
            <a:r>
              <a:rPr lang="en-US" sz="5400" dirty="0" smtClean="0">
                <a:solidFill>
                  <a:schemeClr val="accent1">
                    <a:lumMod val="50000"/>
                  </a:schemeClr>
                </a:solidFill>
                <a:latin typeface="Times New Roman" pitchFamily="18" charset="0"/>
                <a:cs typeface="Times New Roman" pitchFamily="18" charset="0"/>
              </a:rPr>
              <a:t>Online Examination  System</a:t>
            </a:r>
            <a:r>
              <a:rPr lang="en-US" sz="5400" dirty="0" smtClean="0">
                <a:solidFill>
                  <a:schemeClr val="accent1">
                    <a:lumMod val="50000"/>
                  </a:schemeClr>
                </a:solidFill>
              </a:rPr>
              <a:t/>
            </a:r>
            <a:br>
              <a:rPr lang="en-US" sz="5400" dirty="0" smtClean="0">
                <a:solidFill>
                  <a:schemeClr val="accent1">
                    <a:lumMod val="50000"/>
                  </a:schemeClr>
                </a:solidFill>
              </a:rPr>
            </a:br>
            <a:endParaRPr lang="en-US" b="1" dirty="0"/>
          </a:p>
        </p:txBody>
      </p:sp>
      <p:sp>
        <p:nvSpPr>
          <p:cNvPr id="3" name="Content Placeholder 2"/>
          <p:cNvSpPr>
            <a:spLocks noGrp="1"/>
          </p:cNvSpPr>
          <p:nvPr>
            <p:ph idx="1"/>
          </p:nvPr>
        </p:nvSpPr>
        <p:spPr>
          <a:xfrm>
            <a:off x="457200" y="2133600"/>
            <a:ext cx="8229600" cy="4389120"/>
          </a:xfrm>
        </p:spPr>
        <p:txBody>
          <a:bodyPr>
            <a:normAutofit/>
          </a:bodyPr>
          <a:lstStyle/>
          <a:p>
            <a:pPr algn="just"/>
            <a:r>
              <a:rPr lang="en-US" dirty="0" smtClean="0">
                <a:latin typeface="Times New Roman" pitchFamily="18" charset="0"/>
                <a:cs typeface="Times New Roman" pitchFamily="18" charset="0"/>
              </a:rPr>
              <a:t>Online </a:t>
            </a:r>
            <a:r>
              <a:rPr lang="en-US" dirty="0">
                <a:latin typeface="Times New Roman" pitchFamily="18" charset="0"/>
                <a:cs typeface="Times New Roman" pitchFamily="18" charset="0"/>
              </a:rPr>
              <a:t>Examination System is an  on-line test simulator is to take online examination, test in an efficient manner and no time wasting for manually checking of the test paper. The main objective of this web based online examination system is to efficiently evaluate the student thoroughly through a fully automated system that not only saves lot of time but also gives fast and accurate results. For students they give papers according to their convenience from any location by using internet and time and there is no need of using extra thing like paper, pen etc.</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DISADVANTAGES OF PRESENT WORKING SYSTEM:</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2286000"/>
            <a:ext cx="8229600" cy="4389120"/>
          </a:xfrm>
        </p:spPr>
        <p:txBody>
          <a:bodyPr>
            <a:normAutofit/>
          </a:bodyPr>
          <a:lstStyle/>
          <a:p>
            <a:pPr lvl="0"/>
            <a:r>
              <a:rPr lang="en-US" dirty="0">
                <a:latin typeface="Times New Roman" pitchFamily="18" charset="0"/>
                <a:cs typeface="Times New Roman" pitchFamily="18" charset="0"/>
              </a:rPr>
              <a:t>Time Consuming for creating question paper</a:t>
            </a:r>
          </a:p>
          <a:p>
            <a:pPr lvl="0"/>
            <a:r>
              <a:rPr lang="en-US" dirty="0">
                <a:latin typeface="Times New Roman" pitchFamily="18" charset="0"/>
                <a:cs typeface="Times New Roman" pitchFamily="18" charset="0"/>
              </a:rPr>
              <a:t>Time to check right and wrong answers</a:t>
            </a:r>
          </a:p>
          <a:p>
            <a:pPr lvl="0"/>
            <a:r>
              <a:rPr lang="en-US" dirty="0">
                <a:latin typeface="Times New Roman" pitchFamily="18" charset="0"/>
                <a:cs typeface="Times New Roman" pitchFamily="18" charset="0"/>
              </a:rPr>
              <a:t>Calculation of Marks</a:t>
            </a:r>
          </a:p>
          <a:p>
            <a:pPr lvl="0"/>
            <a:r>
              <a:rPr lang="en-US" dirty="0">
                <a:latin typeface="Times New Roman" pitchFamily="18" charset="0"/>
                <a:cs typeface="Times New Roman" pitchFamily="18" charset="0"/>
              </a:rPr>
              <a:t>Human error</a:t>
            </a:r>
          </a:p>
          <a:p>
            <a:pPr lvl="0"/>
            <a:r>
              <a:rPr lang="en-US" dirty="0">
                <a:latin typeface="Times New Roman" pitchFamily="18" charset="0"/>
                <a:cs typeface="Times New Roman" pitchFamily="18" charset="0"/>
              </a:rPr>
              <a:t>Limitation of no of student can give examination at a time</a:t>
            </a:r>
          </a:p>
          <a:p>
            <a:pPr lvl="0"/>
            <a:r>
              <a:rPr lang="en-US" dirty="0">
                <a:latin typeface="Times New Roman" pitchFamily="18" charset="0"/>
                <a:cs typeface="Times New Roman" pitchFamily="18" charset="0"/>
              </a:rPr>
              <a:t>Require teacher to monitor exam center</a:t>
            </a:r>
          </a:p>
          <a:p>
            <a:r>
              <a:rPr lang="en-US" dirty="0">
                <a:latin typeface="Times New Roman" pitchFamily="18" charset="0"/>
                <a:cs typeface="Times New Roman" pitchFamily="18" charset="0"/>
              </a:rPr>
              <a:t>Student needs to come exam center for giving test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lstStyle/>
          <a:p>
            <a:pPr lvl="1" algn="l" rtl="0">
              <a:spcBef>
                <a:spcPct val="0"/>
              </a:spcBef>
            </a:pPr>
            <a:r>
              <a:rPr lang="en-US" sz="4400" b="1" dirty="0">
                <a:latin typeface="Times New Roman" pitchFamily="18" charset="0"/>
                <a:cs typeface="Times New Roman" pitchFamily="18" charset="0"/>
              </a:rPr>
              <a:t>Purpose of the project:</a:t>
            </a:r>
            <a:r>
              <a:rPr lang="en-US" sz="1100" dirty="0"/>
              <a:t/>
            </a:r>
            <a:br>
              <a:rPr lang="en-US" sz="1100" dirty="0"/>
            </a:br>
            <a:endParaRPr lang="en-US" dirty="0"/>
          </a:p>
        </p:txBody>
      </p:sp>
      <p:sp>
        <p:nvSpPr>
          <p:cNvPr id="3" name="Content Placeholder 2"/>
          <p:cNvSpPr>
            <a:spLocks noGrp="1"/>
          </p:cNvSpPr>
          <p:nvPr>
            <p:ph idx="1"/>
          </p:nvPr>
        </p:nvSpPr>
        <p:spPr>
          <a:xfrm>
            <a:off x="457200" y="2895600"/>
            <a:ext cx="8229600" cy="4389120"/>
          </a:xfrm>
        </p:spPr>
        <p:txBody>
          <a:bodyPr/>
          <a:lstStyle/>
          <a:p>
            <a:pPr lvl="0"/>
            <a:r>
              <a:rPr lang="en-US" dirty="0">
                <a:latin typeface="Times New Roman" pitchFamily="18" charset="0"/>
                <a:cs typeface="Times New Roman" pitchFamily="18" charset="0"/>
              </a:rPr>
              <a:t>Complete Automation, no manual intervention in whole process of examination</a:t>
            </a:r>
          </a:p>
          <a:p>
            <a:pPr lvl="0"/>
            <a:r>
              <a:rPr lang="en-US" dirty="0">
                <a:latin typeface="Times New Roman" pitchFamily="18" charset="0"/>
                <a:cs typeface="Times New Roman" pitchFamily="18" charset="0"/>
              </a:rPr>
              <a:t>No geographical boundary</a:t>
            </a:r>
          </a:p>
          <a:p>
            <a:pPr lvl="0"/>
            <a:r>
              <a:rPr lang="en-US" dirty="0">
                <a:latin typeface="Times New Roman" pitchFamily="18" charset="0"/>
                <a:cs typeface="Times New Roman" pitchFamily="18" charset="0"/>
              </a:rPr>
              <a:t>Student can give examination from anywhere of the world by 24X7</a:t>
            </a:r>
          </a:p>
          <a:p>
            <a:pPr lvl="0"/>
            <a:r>
              <a:rPr lang="en-US" dirty="0">
                <a:latin typeface="Times New Roman" pitchFamily="18" charset="0"/>
                <a:cs typeface="Times New Roman" pitchFamily="18" charset="0"/>
              </a:rPr>
              <a:t>100% accuracy in result calculation</a:t>
            </a:r>
          </a:p>
          <a:p>
            <a:pPr lvl="0"/>
            <a:r>
              <a:rPr lang="en-US" dirty="0">
                <a:latin typeface="Times New Roman" pitchFamily="18" charset="0"/>
                <a:cs typeface="Times New Roman" pitchFamily="18" charset="0"/>
              </a:rPr>
              <a:t>Randomization of question set</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Software requirements: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533400" y="2743200"/>
            <a:ext cx="8229600" cy="4389120"/>
          </a:xfrm>
        </p:spPr>
        <p:txBody>
          <a:bodyPr/>
          <a:lstStyle/>
          <a:p>
            <a:pPr lvl="0"/>
            <a:r>
              <a:rPr lang="en-US" dirty="0">
                <a:latin typeface="Times New Roman" pitchFamily="18" charset="0"/>
                <a:cs typeface="Times New Roman" pitchFamily="18" charset="0"/>
              </a:rPr>
              <a:t>PHP</a:t>
            </a:r>
          </a:p>
          <a:p>
            <a:pPr lvl="0"/>
            <a:r>
              <a:rPr lang="en-US" dirty="0">
                <a:latin typeface="Times New Roman" pitchFamily="18" charset="0"/>
                <a:cs typeface="Times New Roman" pitchFamily="18" charset="0"/>
              </a:rPr>
              <a:t>MySQL Server</a:t>
            </a:r>
          </a:p>
          <a:p>
            <a:pPr lvl="0"/>
            <a:r>
              <a:rPr lang="en-US" dirty="0" err="1">
                <a:latin typeface="Times New Roman" pitchFamily="18" charset="0"/>
                <a:cs typeface="Times New Roman" pitchFamily="18" charset="0"/>
              </a:rPr>
              <a:t>NetBeans</a:t>
            </a:r>
            <a:r>
              <a:rPr lang="en-US" dirty="0">
                <a:latin typeface="Times New Roman" pitchFamily="18" charset="0"/>
                <a:cs typeface="Times New Roman" pitchFamily="18" charset="0"/>
              </a:rPr>
              <a:t> / FrontPage / </a:t>
            </a:r>
            <a:r>
              <a:rPr lang="en-US" dirty="0" err="1">
                <a:latin typeface="Times New Roman" pitchFamily="18" charset="0"/>
                <a:cs typeface="Times New Roman" pitchFamily="18" charset="0"/>
              </a:rPr>
              <a:t>NotePad</a:t>
            </a:r>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19200"/>
            <a:ext cx="8229600" cy="1143000"/>
          </a:xfrm>
        </p:spPr>
        <p:txBody>
          <a:bodyPr/>
          <a:lstStyle/>
          <a:p>
            <a:r>
              <a:rPr lang="en-US" b="1" dirty="0" smtClean="0">
                <a:latin typeface="Times New Roman" pitchFamily="18" charset="0"/>
                <a:cs typeface="Times New Roman" pitchFamily="18" charset="0"/>
              </a:rPr>
              <a:t>Hardware requirements: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533400" y="3124200"/>
            <a:ext cx="8229600" cy="4389120"/>
          </a:xfrm>
        </p:spPr>
        <p:txBody>
          <a:bodyPr/>
          <a:lstStyle/>
          <a:p>
            <a:pPr lvl="0"/>
            <a:r>
              <a:rPr lang="en-US" dirty="0">
                <a:latin typeface="Times New Roman" pitchFamily="18" charset="0"/>
                <a:cs typeface="Times New Roman" pitchFamily="18" charset="0"/>
              </a:rPr>
              <a:t>Intel 3.0 </a:t>
            </a:r>
            <a:r>
              <a:rPr lang="en-US" dirty="0" smtClean="0">
                <a:latin typeface="Times New Roman" pitchFamily="18" charset="0"/>
                <a:cs typeface="Times New Roman" pitchFamily="18" charset="0"/>
              </a:rPr>
              <a:t>GHZ </a:t>
            </a:r>
            <a:r>
              <a:rPr lang="en-US" dirty="0">
                <a:latin typeface="Times New Roman" pitchFamily="18" charset="0"/>
                <a:cs typeface="Times New Roman" pitchFamily="18" charset="0"/>
              </a:rPr>
              <a:t>or higher processor</a:t>
            </a:r>
          </a:p>
          <a:p>
            <a:pPr lvl="0"/>
            <a:r>
              <a:rPr lang="en-US" dirty="0">
                <a:latin typeface="Times New Roman" pitchFamily="18" charset="0"/>
                <a:cs typeface="Times New Roman" pitchFamily="18" charset="0"/>
              </a:rPr>
              <a:t>2 GB RAM</a:t>
            </a:r>
          </a:p>
          <a:p>
            <a:r>
              <a:rPr lang="en-US" dirty="0">
                <a:latin typeface="Times New Roman" pitchFamily="18" charset="0"/>
                <a:cs typeface="Times New Roman" pitchFamily="18" charset="0"/>
              </a:rPr>
              <a:t>10 GB HDD Space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Module Description: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81000" y="2209800"/>
            <a:ext cx="8229600" cy="4389120"/>
          </a:xfrm>
        </p:spPr>
        <p:txBody>
          <a:bodyPr/>
          <a:lstStyle/>
          <a:p>
            <a:pPr lvl="0" fontAlgn="base"/>
            <a:r>
              <a:rPr lang="en-US" b="1" dirty="0" smtClean="0"/>
              <a:t>Make Question</a:t>
            </a:r>
            <a:r>
              <a:rPr lang="en-US" dirty="0" smtClean="0"/>
              <a:t>: Allow the administrator to make questionnaire with exam date and time.</a:t>
            </a:r>
          </a:p>
          <a:p>
            <a:pPr lvl="0" fontAlgn="base"/>
            <a:r>
              <a:rPr lang="en-US" b="1" dirty="0" smtClean="0"/>
              <a:t>Result</a:t>
            </a:r>
            <a:r>
              <a:rPr lang="en-US" dirty="0" smtClean="0"/>
              <a:t>: Allow administrator to see the result of given exam.</a:t>
            </a:r>
          </a:p>
          <a:p>
            <a:pPr lvl="0" fontAlgn="base"/>
            <a:r>
              <a:rPr lang="en-US" b="1" dirty="0" smtClean="0"/>
              <a:t>Give Exam: </a:t>
            </a:r>
            <a:r>
              <a:rPr lang="en-US" dirty="0" smtClean="0"/>
              <a:t>Here student choose a particular subject to provide exam with multiple choice question. A digital clock shows what’s time left to terminate exam</a:t>
            </a:r>
          </a:p>
          <a:p>
            <a:pPr lvl="0" fontAlgn="base"/>
            <a:r>
              <a:rPr lang="en-US" b="1" dirty="0" smtClean="0"/>
              <a:t>Student Signup</a:t>
            </a:r>
            <a:r>
              <a:rPr lang="en-US" dirty="0" smtClean="0"/>
              <a:t>: Here student provide their name , id , email id , their image and password to log in .</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120</TotalTime>
  <Words>413</Words>
  <Application>Microsoft Office PowerPoint</Application>
  <PresentationFormat>On-screen Show (4:3)</PresentationFormat>
  <Paragraphs>65</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Flow</vt:lpstr>
      <vt:lpstr>Welcome to our presentation</vt:lpstr>
      <vt:lpstr>Presentation on  Online Examination System </vt:lpstr>
      <vt:lpstr>Group members</vt:lpstr>
      <vt:lpstr>  Introduction to  Online Examination  System </vt:lpstr>
      <vt:lpstr>DISADVANTAGES OF PRESENT WORKING SYSTEM:</vt:lpstr>
      <vt:lpstr>Purpose of the project: </vt:lpstr>
      <vt:lpstr>Software requirements:</vt:lpstr>
      <vt:lpstr>Hardware requirements:</vt:lpstr>
      <vt:lpstr>Module Description:</vt:lpstr>
      <vt:lpstr>Future scope of the project:</vt:lpstr>
      <vt:lpstr>Feasibility Study</vt:lpstr>
      <vt:lpstr>Economically Feasibility:</vt:lpstr>
      <vt:lpstr>Technical feasibility:</vt:lpstr>
      <vt:lpstr>Behavioral Feasibility:</vt:lpstr>
      <vt:lpstr>Data Table</vt:lpstr>
      <vt:lpstr>PowerPoint Presentation</vt:lpstr>
      <vt:lpstr>PowerPoint Presentation</vt:lpstr>
      <vt:lpstr>PowerPoint Presentation</vt:lpstr>
      <vt:lpstr>PowerPoint Presentation</vt:lpstr>
      <vt:lpstr>PowerPoint Presentation</vt:lpstr>
      <vt:lpstr>              ER Diagram</vt:lpstr>
      <vt:lpstr>Screenshot</vt:lpstr>
      <vt:lpstr>Sign up and log in </vt:lpstr>
      <vt:lpstr>Admin log in</vt:lpstr>
      <vt:lpstr>Make question</vt:lpstr>
      <vt:lpstr>Review question</vt:lpstr>
      <vt:lpstr>Taking exam</vt:lpstr>
      <vt:lpstr>Immediate result after exam</vt:lpstr>
      <vt:lpstr>Recorded result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our presentation</dc:title>
  <dc:creator>NOMAN</dc:creator>
  <cp:lastModifiedBy>BORHAN</cp:lastModifiedBy>
  <cp:revision>60</cp:revision>
  <dcterms:created xsi:type="dcterms:W3CDTF">2017-04-19T18:47:06Z</dcterms:created>
  <dcterms:modified xsi:type="dcterms:W3CDTF">2018-08-01T17:41:43Z</dcterms:modified>
</cp:coreProperties>
</file>