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4" r:id="rId6"/>
    <p:sldId id="267" r:id="rId7"/>
    <p:sldId id="261" r:id="rId8"/>
    <p:sldId id="262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5551FB-9FFB-4CAE-9856-F3B90212AB33}">
          <p14:sldIdLst>
            <p14:sldId id="256"/>
            <p14:sldId id="257"/>
            <p14:sldId id="260"/>
            <p14:sldId id="265"/>
            <p14:sldId id="264"/>
            <p14:sldId id="267"/>
            <p14:sldId id="261"/>
            <p14:sldId id="262"/>
            <p14:sldId id="266"/>
            <p14:sldId id="268"/>
          </p14:sldIdLst>
        </p14:section>
        <p14:section name="Untitled Section" id="{7C254334-82E0-41CA-B82E-22CAD4DF07D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30-Sep-20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7406" y="1463040"/>
            <a:ext cx="9091748" cy="14020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Bkash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531" y="4221243"/>
            <a:ext cx="9144000" cy="754025"/>
          </a:xfrm>
        </p:spPr>
        <p:txBody>
          <a:bodyPr>
            <a:noAutofit/>
          </a:bodyPr>
          <a:lstStyle/>
          <a:p>
            <a:r>
              <a:rPr lang="en-US" sz="1800" dirty="0" smtClean="0"/>
              <a:t>Group </a:t>
            </a:r>
            <a:r>
              <a:rPr lang="en-US" sz="1800" b="1" dirty="0" smtClean="0"/>
              <a:t>14 </a:t>
            </a:r>
          </a:p>
          <a:p>
            <a:r>
              <a:rPr lang="en-US" sz="1800" dirty="0" smtClean="0"/>
              <a:t>Section:</a:t>
            </a:r>
            <a:r>
              <a:rPr lang="en-US" sz="1800" b="1" dirty="0" smtClean="0"/>
              <a:t>B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800" dirty="0" smtClean="0"/>
              <a:t>Student ID: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1705084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1705088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 </a:t>
            </a:r>
            <a:r>
              <a:rPr lang="en-US" sz="1800" b="1" dirty="0"/>
              <a:t>T. M. Tariq </a:t>
            </a:r>
            <a:r>
              <a:rPr lang="en-US" sz="1800" b="1" dirty="0" smtClean="0"/>
              <a:t>Adnan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4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Please give your suggestion to improve the ERD.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0" y="382542"/>
            <a:ext cx="10515600" cy="1036955"/>
          </a:xfrm>
        </p:spPr>
        <p:txBody>
          <a:bodyPr>
            <a:normAutofit/>
          </a:bodyPr>
          <a:lstStyle/>
          <a:p>
            <a:r>
              <a:rPr lang="en-US" sz="4000" smtClean="0"/>
              <a:t>Project Overview:</a:t>
            </a:r>
            <a:endParaRPr lang="en-US" sz="40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9100" y="1816916"/>
            <a:ext cx="10254958" cy="4351338"/>
          </a:xfrm>
        </p:spPr>
        <p:txBody>
          <a:bodyPr/>
          <a:lstStyle/>
          <a:p>
            <a:r>
              <a:rPr lang="en-US" sz="2000" smtClean="0"/>
              <a:t>This is an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E-Wallet </a:t>
            </a:r>
          </a:p>
          <a:p>
            <a:r>
              <a:rPr lang="en-US" sz="2000" smtClean="0"/>
              <a:t>The Purpose of this project is to make different kinds of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money transaction </a:t>
            </a:r>
            <a:r>
              <a:rPr lang="en-US" sz="2000" smtClean="0"/>
              <a:t>easier for user.</a:t>
            </a:r>
          </a:p>
          <a:p>
            <a:r>
              <a:rPr lang="en-US" sz="2000" smtClean="0"/>
              <a:t>To avail this system,at first a person has to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Register</a:t>
            </a:r>
            <a:r>
              <a:rPr lang="en-US" sz="2000" smtClean="0"/>
              <a:t> to the system by giving his details. Then an user has to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Log In </a:t>
            </a:r>
            <a:r>
              <a:rPr lang="en-US" sz="2000" smtClean="0">
                <a:solidFill>
                  <a:schemeClr val="tx1">
                    <a:lumMod val="85000"/>
                  </a:schemeClr>
                </a:solidFill>
              </a:rPr>
              <a:t>everytime to enter the sytem</a:t>
            </a:r>
          </a:p>
          <a:p>
            <a:r>
              <a:rPr lang="en-US" sz="2000" smtClean="0"/>
              <a:t>A person can register to the system as a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customer</a:t>
            </a:r>
            <a:r>
              <a:rPr lang="en-US" sz="2000" smtClean="0"/>
              <a:t> or an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agent</a:t>
            </a:r>
          </a:p>
          <a:p>
            <a:r>
              <a:rPr lang="en-US" sz="2000" smtClean="0"/>
              <a:t>A customer can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cash in,cash out</a:t>
            </a:r>
            <a:r>
              <a:rPr lang="en-US" sz="200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smtClean="0"/>
              <a:t>through an agent</a:t>
            </a:r>
          </a:p>
          <a:p>
            <a:r>
              <a:rPr lang="en-US" sz="2000" smtClean="0"/>
              <a:t>A customer can also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send money </a:t>
            </a:r>
            <a:r>
              <a:rPr lang="en-US" sz="2000" smtClean="0"/>
              <a:t>to other users by using his own account</a:t>
            </a:r>
          </a:p>
          <a:p>
            <a:r>
              <a:rPr lang="en-US" sz="2000" smtClean="0"/>
              <a:t>A customer can also pay different types of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utility bills </a:t>
            </a:r>
            <a:r>
              <a:rPr lang="en-US" sz="2000" smtClean="0"/>
              <a:t>using this system</a:t>
            </a:r>
            <a:endParaRPr lang="en-US"/>
          </a:p>
          <a:p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Mobile recharge </a:t>
            </a:r>
            <a:r>
              <a:rPr lang="en-US" sz="2000" smtClean="0"/>
              <a:t>of differet operators is also possible for users.</a:t>
            </a:r>
          </a:p>
          <a:p>
            <a:r>
              <a:rPr lang="en-US" sz="2000" smtClean="0"/>
              <a:t>Different shops can also give offers to their customers for paying bills for their product through this E-wallet</a:t>
            </a:r>
          </a:p>
          <a:p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5693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565423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Contents of ERD</a:t>
            </a:r>
            <a:r>
              <a:rPr lang="en-US" sz="3200" smtClean="0"/>
              <a:t>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407613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smtClean="0"/>
              <a:t>There are mainly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smtClean="0"/>
              <a:t>entities in the Entity Relationship Diagram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smtClean="0"/>
              <a:t>.User( Customer, Agent)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smtClean="0"/>
              <a:t>.History</a:t>
            </a:r>
          </a:p>
          <a:p>
            <a:pPr marL="0" indent="0">
              <a:buNone/>
            </a:pPr>
            <a:r>
              <a:rPr lang="en-US" sz="1600" smtClean="0"/>
              <a:t>3. History_Type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smtClean="0"/>
              <a:t>.Mobile_Operator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smtClean="0"/>
              <a:t>.Utility_Service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smtClean="0"/>
              <a:t>.Merchants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smtClean="0"/>
              <a:t>.Offers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smtClean="0"/>
              <a:t>There are 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smtClean="0"/>
              <a:t> different modules: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smtClean="0"/>
              <a:t>.Cash_In,Cash_Out 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smtClean="0"/>
              <a:t>.Send_Money 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smtClean="0"/>
              <a:t>.Mobile Recharge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smtClean="0"/>
              <a:t>.Merchant Payment</a:t>
            </a:r>
          </a:p>
          <a:p>
            <a:pPr marL="0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smtClean="0"/>
              <a:t>.Utility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74" y="0"/>
            <a:ext cx="5268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0"/>
            <a:ext cx="7252063" cy="505732"/>
          </a:xfrm>
        </p:spPr>
        <p:txBody>
          <a:bodyPr>
            <a:noAutofit/>
          </a:bodyPr>
          <a:lstStyle/>
          <a:p>
            <a:r>
              <a:rPr lang="en-US" sz="32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ERD:</a:t>
            </a:r>
            <a:endParaRPr lang="en-US" sz="32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9" y="505732"/>
            <a:ext cx="11641183" cy="6191159"/>
          </a:xfrm>
        </p:spPr>
      </p:pic>
    </p:spTree>
    <p:extLst>
      <p:ext uri="{BB962C8B-B14F-4D97-AF65-F5344CB8AC3E}">
        <p14:creationId xmlns:p14="http://schemas.microsoft.com/office/powerpoint/2010/main" val="5602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Cash_In,Cash_Out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" y="1567543"/>
            <a:ext cx="9997440" cy="4937760"/>
          </a:xfrm>
        </p:spPr>
      </p:pic>
    </p:spTree>
    <p:extLst>
      <p:ext uri="{BB962C8B-B14F-4D97-AF65-F5344CB8AC3E}">
        <p14:creationId xmlns:p14="http://schemas.microsoft.com/office/powerpoint/2010/main" val="32409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Send_Money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9" y="1690688"/>
            <a:ext cx="7456759" cy="3480685"/>
          </a:xfrm>
        </p:spPr>
      </p:pic>
    </p:spTree>
    <p:extLst>
      <p:ext uri="{BB962C8B-B14F-4D97-AF65-F5344CB8AC3E}">
        <p14:creationId xmlns:p14="http://schemas.microsoft.com/office/powerpoint/2010/main" val="41470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Mobile Recharge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835"/>
            <a:ext cx="10395856" cy="4815840"/>
          </a:xfrm>
        </p:spPr>
      </p:pic>
    </p:spTree>
    <p:extLst>
      <p:ext uri="{BB962C8B-B14F-4D97-AF65-F5344CB8AC3E}">
        <p14:creationId xmlns:p14="http://schemas.microsoft.com/office/powerpoint/2010/main" val="8584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Merchant Payment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690688"/>
            <a:ext cx="10233025" cy="3852339"/>
          </a:xfrm>
        </p:spPr>
      </p:pic>
    </p:spTree>
    <p:extLst>
      <p:ext uri="{BB962C8B-B14F-4D97-AF65-F5344CB8AC3E}">
        <p14:creationId xmlns:p14="http://schemas.microsoft.com/office/powerpoint/2010/main" val="3462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Utility_Service Module: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458"/>
            <a:ext cx="9814559" cy="5077097"/>
          </a:xfrm>
        </p:spPr>
      </p:pic>
    </p:spTree>
    <p:extLst>
      <p:ext uri="{BB962C8B-B14F-4D97-AF65-F5344CB8AC3E}">
        <p14:creationId xmlns:p14="http://schemas.microsoft.com/office/powerpoint/2010/main" val="7392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403</TotalTime>
  <Words>223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Depth</vt:lpstr>
      <vt:lpstr>Bkash </vt:lpstr>
      <vt:lpstr>Project Overview:</vt:lpstr>
      <vt:lpstr>Contents of ERD:</vt:lpstr>
      <vt:lpstr>ERD:</vt:lpstr>
      <vt:lpstr>Cash_In,Cash_Out Module:</vt:lpstr>
      <vt:lpstr>Send_Money Module:</vt:lpstr>
      <vt:lpstr>Mobile Recharge Module:</vt:lpstr>
      <vt:lpstr> Merchant Payment Module:</vt:lpstr>
      <vt:lpstr>Utility_Service Module:</vt:lpstr>
      <vt:lpstr>Thanks for listening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Bkash</dc:title>
  <dc:creator>USER</dc:creator>
  <cp:lastModifiedBy>USER</cp:lastModifiedBy>
  <cp:revision>39</cp:revision>
  <dcterms:created xsi:type="dcterms:W3CDTF">2020-09-28T09:58:40Z</dcterms:created>
  <dcterms:modified xsi:type="dcterms:W3CDTF">2020-09-30T06:51:31Z</dcterms:modified>
</cp:coreProperties>
</file>