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48E05-EEB9-4348-80DF-D4EF0D0942AB}" v="236" dt="2022-01-17T08:30:0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6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0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A38827F1-3359-44F6-9009-43AE2B17F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7AFAD67-5350-4773-886F-D6DD7E66D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654A42-B466-4319-9929-0F305D265A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51" b="8"/>
          <a:stretch/>
        </p:blipFill>
        <p:spPr>
          <a:xfrm>
            <a:off x="20" y="-1"/>
            <a:ext cx="12189789" cy="6873457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3429000"/>
            <a:ext cx="7151357" cy="238760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1040986"/>
            <a:ext cx="7151357" cy="2272483"/>
          </a:xfrm>
        </p:spPr>
        <p:txBody>
          <a:bodyPr vert="horz" lIns="91440" tIns="91440" rIns="91440" bIns="9144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Fahmid Al Rifat</a:t>
            </a:r>
          </a:p>
          <a:p>
            <a:r>
              <a:rPr lang="en-US" dirty="0">
                <a:solidFill>
                  <a:srgbClr val="FFFFFF"/>
                </a:solidFill>
              </a:rPr>
              <a:t>Student ID : 1705087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xmlns="" id="{51B63EEE-B5E3-42ED-90DF-2948123C7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00DC7BE8-B819-4865-ACAD-6EE9C9721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E6C9AB00-EF0D-4621-BAA6-149A927DC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FE717950-671C-4648-A67E-18875C669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C51BECCE-7ED9-446D-A97D-57E8FF75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D0D499E1-048B-4EBD-A2B9-C31EC76B8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2FDE6FD2-F740-4F21-BDDD-5503189E1B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51F892CE-3849-449F-BDAC-6721134588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E2299FA2-8995-44B7-B0A0-05C208AD60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4CDEB2-61F4-4CDE-8FC0-2B1FE330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ea typeface="+mj-lt"/>
                <a:cs typeface="+mj-lt"/>
              </a:rPr>
              <a:t>Notice, Complaint, Certificate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9D10CBCD-6B3E-4A3E-ACB5-0BD41379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88" y="836596"/>
            <a:ext cx="5064048" cy="51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916F6374-2300-41FF-BA7E-22FADCD95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D522F64-6B4B-409B-B1CF-F152D3BE5C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05D2D-2DE1-4BE3-B024-4F1C8693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" y="1122363"/>
            <a:ext cx="524827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Transaction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38D3BF6-8A70-4CC6-BFDD-708FEB418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434022" y="-6437"/>
            <a:ext cx="4133500" cy="6864437"/>
            <a:chOff x="7433816" y="-6437"/>
            <a:chExt cx="4133500" cy="686443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40F10A6-9982-431C-AFE2-C8B02A7820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3816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63B161F-B113-45E7-A15E-75219A9348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1204C2C-DB1B-4391-92E9-5F6AE97E36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581337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64D1424-7E38-4B8A-A277-F9A0DA9B97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7434228" y="6276734"/>
              <a:ext cx="4133088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BE16F626-0C9F-4230-B1D4-F372DB389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8085" y="889349"/>
            <a:ext cx="3666668" cy="50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76502-95FF-472E-B116-988834AF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5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83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61B19-9A69-4A76-920C-B9931131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8" y="823117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A42AE6DA-97D5-45A7-AC65-E9F0B3F2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7" y="657307"/>
            <a:ext cx="7620001" cy="5571649"/>
          </a:xfrm>
        </p:spPr>
      </p:pic>
    </p:spTree>
    <p:extLst>
      <p:ext uri="{BB962C8B-B14F-4D97-AF65-F5344CB8AC3E}">
        <p14:creationId xmlns:p14="http://schemas.microsoft.com/office/powerpoint/2010/main" val="4932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0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0" name="Rectangle 50">
            <a:extLst>
              <a:ext uri="{FF2B5EF4-FFF2-40B4-BE49-F238E27FC236}">
                <a16:creationId xmlns:a16="http://schemas.microsoft.com/office/drawing/2014/main" xmlns="" id="{916F6374-2300-41FF-BA7E-22FADCD95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xmlns="" id="{90864D9E-0A0C-482E-86DE-9C4E729C38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C0A4B-DDB6-41BF-B37A-FD3D5BAA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Student Side</a:t>
            </a:r>
          </a:p>
        </p:txBody>
      </p:sp>
      <p:grpSp>
        <p:nvGrpSpPr>
          <p:cNvPr id="50" name="Group 54">
            <a:extLst>
              <a:ext uri="{FF2B5EF4-FFF2-40B4-BE49-F238E27FC236}">
                <a16:creationId xmlns:a16="http://schemas.microsoft.com/office/drawing/2014/main" xmlns="" id="{859EF20D-5821-4F54-BD14-AB7D16330F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58C3964-BF34-4211-835A-24B827B779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4C498194-83A5-4CCE-AA0B-12C3FE68EE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6B125AC6-B711-4F7C-B0D2-8369A8D671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7543B8FC-DC9A-4AC0-BF25-85AF5B494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xmlns="" id="{122814BE-2FBE-4E4A-A653-6C42C2366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189" y="732865"/>
            <a:ext cx="6106002" cy="535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2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51B63EEE-B5E3-42ED-90DF-2948123C7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DC7BE8-B819-4865-ACAD-6EE9C9721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6C9AB00-EF0D-4621-BAA6-149A927DC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FE717950-671C-4648-A67E-18875C669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C51BECCE-7ED9-446D-A97D-57E8FF75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D0D499E1-048B-4EBD-A2B9-C31EC76B8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FDE6FD2-F740-4F21-BDDD-5503189E1B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51F892CE-3849-449F-BDAC-6721134588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E2299FA2-8995-44B7-B0A0-05C208AD60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F2B4D2-90E7-4786-9A2B-A5595194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Dining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0824800-AD90-4DD4-94C0-96F9A914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66" y="773966"/>
            <a:ext cx="5113529" cy="5284852"/>
          </a:xfrm>
          <a:prstGeom prst="rect">
            <a:avLst/>
          </a:prstGeom>
        </p:spPr>
      </p:pic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xmlns="" id="{C2F06692-4856-4390-909C-0B22262B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77" y="774853"/>
            <a:ext cx="5133582" cy="52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51B63EEE-B5E3-42ED-90DF-2948123C7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DC7BE8-B819-4865-ACAD-6EE9C9721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6C9AB00-EF0D-4621-BAA6-149A927DC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FE717950-671C-4648-A67E-18875C669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C51BECCE-7ED9-446D-A97D-57E8FF75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D0D499E1-048B-4EBD-A2B9-C31EC76B8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FDE6FD2-F740-4F21-BDDD-5503189E1B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51F892CE-3849-449F-BDAC-6721134588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E2299FA2-8995-44B7-B0A0-05C208AD60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FAA884-66DA-4DC2-85EC-F16AEA6E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ea typeface="+mj-lt"/>
                <a:cs typeface="+mj-lt"/>
              </a:rPr>
              <a:t>Room Allotment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37D06437-8511-40AD-A0CF-0A424F61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900" y="773966"/>
            <a:ext cx="5029669" cy="52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51B63EEE-B5E3-42ED-90DF-2948123C7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DC7BE8-B819-4865-ACAD-6EE9C9721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6C9AB00-EF0D-4621-BAA6-149A927DC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FE717950-671C-4648-A67E-18875C669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C51BECCE-7ED9-446D-A97D-57E8FF75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D0D499E1-048B-4EBD-A2B9-C31EC76B8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FDE6FD2-F740-4F21-BDDD-5503189E1B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51F892CE-3849-449F-BDAC-6721134588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E2299FA2-8995-44B7-B0A0-05C208AD60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5CE22-D47A-4083-A1DB-9C318F6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ea typeface="+mj-lt"/>
                <a:cs typeface="+mj-lt"/>
              </a:rPr>
              <a:t>Notification</a:t>
            </a:r>
            <a:endParaRPr lang="en-US" dirty="0"/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xmlns="" id="{D00CC03A-C45C-4DAA-BC85-E33808C2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41" y="721775"/>
            <a:ext cx="5085303" cy="53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A162E-CF54-4C47-BDED-8A644378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Meal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F3E648C8-7383-4C04-8305-3875E4572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1519"/>
            <a:ext cx="10515600" cy="2157557"/>
          </a:xfrm>
        </p:spPr>
      </p:pic>
    </p:spTree>
    <p:extLst>
      <p:ext uri="{BB962C8B-B14F-4D97-AF65-F5344CB8AC3E}">
        <p14:creationId xmlns:p14="http://schemas.microsoft.com/office/powerpoint/2010/main" val="7209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293296F-4C3A-4530-98F5-F83646ACE9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914D2BD-3C47-433D-81FE-DC6C39595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3DD55E4-EA4F-4874-8B5B-6E0EAF4BBF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2950BAF-7673-4138-AEA2-DE7D368CC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BE3E2B5-EA1C-415A-941A-843C7EA14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087FA3A6-E398-4576-B6B8-3328028D84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raphic 33">
              <a:extLst>
                <a:ext uri="{FF2B5EF4-FFF2-40B4-BE49-F238E27FC236}">
                  <a16:creationId xmlns:a16="http://schemas.microsoft.com/office/drawing/2014/main" xmlns="" id="{EFB597D7-65E0-476A-B9EB-3AA6ED338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33">
              <a:extLst>
                <a:ext uri="{FF2B5EF4-FFF2-40B4-BE49-F238E27FC236}">
                  <a16:creationId xmlns:a16="http://schemas.microsoft.com/office/drawing/2014/main" xmlns="" id="{11AA060A-BE0E-4687-8F9E-0E2955D979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51B63EEE-B5E3-42ED-90DF-2948123C7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0DC7BE8-B819-4865-ACAD-6EE9C9721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6C9AB00-EF0D-4621-BAA6-149A927DCA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FE717950-671C-4648-A67E-18875C6691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C51BECCE-7ED9-446D-A97D-57E8FF759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D0D499E1-048B-4EBD-A2B9-C31EC76B8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2FDE6FD2-F740-4F21-BDDD-5503189E1B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51F892CE-3849-449F-BDAC-6721134588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E2299FA2-8995-44B7-B0A0-05C208AD60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B81D8-76EB-43AC-98CC-A9705160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>
                <a:ea typeface="+mj-lt"/>
                <a:cs typeface="+mj-lt"/>
              </a:rPr>
              <a:t>Memo and Fees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FDE602C1-250A-47CB-8292-335BF88C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56" y="836596"/>
            <a:ext cx="2942757" cy="51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CF10C978-51B5-420C-9A05-C8F194EAC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8D34D1C-4E49-4D32-96F1-E49CEBBF8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6EDBC9C2-2A39-44A2-9D95-D1DE9E2B1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93379BC-3088-4AE8-8EF7-59370D7EB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141DE74C-25AE-4959-99D5-0A77F1DFC8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D9235EF-4E81-496D-ADA8-13EED901E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7241A77-6415-454C-B86E-F42A280267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E7ABC-7902-46C1-B083-F2E9BC37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4994"/>
            <a:ext cx="4933950" cy="1564976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Service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E32B0B7D-C67A-4103-B2F0-ACE40BD56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B8C64430-ABD3-42C9-BCAE-4B5A6ACBA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70" y="1682847"/>
            <a:ext cx="4938989" cy="3825135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45C77FA2-D31C-46F9-9E0C-23F5B103A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523" y="1693101"/>
            <a:ext cx="5133583" cy="38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301D1B"/>
      </a:dk2>
      <a:lt2>
        <a:srgbClr val="F0F1F3"/>
      </a:lt2>
      <a:accent1>
        <a:srgbClr val="B9A014"/>
      </a:accent1>
      <a:accent2>
        <a:srgbClr val="E77B29"/>
      </a:accent2>
      <a:accent3>
        <a:srgbClr val="88AD1F"/>
      </a:accent3>
      <a:accent4>
        <a:srgbClr val="174BD5"/>
      </a:accent4>
      <a:accent5>
        <a:srgbClr val="4429E7"/>
      </a:accent5>
      <a:accent6>
        <a:srgbClr val="8117D5"/>
      </a:accent6>
      <a:hlink>
        <a:srgbClr val="5365C5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1091</TotalTime>
  <Words>27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Footlight MT Light</vt:lpstr>
      <vt:lpstr>ArchVTI</vt:lpstr>
      <vt:lpstr>ERD</vt:lpstr>
      <vt:lpstr>PowerPoint Presentation</vt:lpstr>
      <vt:lpstr>Student Side</vt:lpstr>
      <vt:lpstr>Dining</vt:lpstr>
      <vt:lpstr>Room Allotment</vt:lpstr>
      <vt:lpstr>Notification</vt:lpstr>
      <vt:lpstr>Meal</vt:lpstr>
      <vt:lpstr>Memo and Fees</vt:lpstr>
      <vt:lpstr>Service</vt:lpstr>
      <vt:lpstr>Notice, Complaint, Certificate</vt:lpstr>
      <vt:lpstr>Transaction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Fahmid Rifat</cp:lastModifiedBy>
  <cp:revision>122</cp:revision>
  <dcterms:created xsi:type="dcterms:W3CDTF">2022-01-17T05:28:17Z</dcterms:created>
  <dcterms:modified xsi:type="dcterms:W3CDTF">2022-01-18T02:52:54Z</dcterms:modified>
</cp:coreProperties>
</file>