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9.jpeg" ContentType="image/jpeg"/>
  <Override PartName="/ppt/media/image11.jpeg" ContentType="image/jpeg"/>
  <Override PartName="/ppt/media/image13.jpeg" ContentType="image/jpeg"/>
  <Override PartName="/ppt/media/image16.jpeg" ContentType="image/jpeg"/>
  <Override PartName="/ppt/media/image15.jpeg" ContentType="image/jpeg"/>
  <Override PartName="/ppt/media/image14.jpeg" ContentType="image/jpeg"/>
  <Override PartName="/ppt/media/image1.png" ContentType="image/png"/>
  <Override PartName="/ppt/media/image3.jpeg" ContentType="image/jpeg"/>
  <Override PartName="/ppt/media/image2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12.jpeg" ContentType="image/jpeg"/>
  <Override PartName="/ppt/media/image10.jpeg" ContentType="image/jpeg"/>
  <Override PartName="/ppt/media/image8.jpeg" ContentType="image/jpeg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9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</p:sldIdLst>
  <p:sldSz cx="9144000" cy="51435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19248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073200" y="115236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31176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19248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073200" y="2936520"/>
            <a:ext cx="274320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444960"/>
            <a:ext cx="8519760" cy="26528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677120" y="293652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418320"/>
            <a:ext cx="8519760" cy="6253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31176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4677120" y="1152360"/>
            <a:ext cx="415728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311760" y="2936520"/>
            <a:ext cx="8519760" cy="16290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20272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0" y="2998080"/>
            <a:ext cx="9143280" cy="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chemeClr val="lt2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5045760"/>
            <a:ext cx="9143280" cy="9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9760" cy="5720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311760" y="1152360"/>
            <a:ext cx="8519760" cy="34156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jpe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510480" y="1257480"/>
            <a:ext cx="8122320" cy="15879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b">
            <a:normAutofit fontScale="97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Hall Management System</a:t>
            </a:r>
            <a:br/>
            <a:r>
              <a:rPr b="0" lang="en" sz="4800" spc="-1" strike="noStrike">
                <a:solidFill>
                  <a:srgbClr val="ffffff"/>
                </a:solidFill>
                <a:latin typeface="Proxima Nova"/>
                <a:ea typeface="Proxima Nova"/>
              </a:rPr>
              <a:t>Sequence Diagram</a:t>
            </a:r>
            <a:endParaRPr b="0" lang="en-US" sz="4800" spc="-1" strike="noStrike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510480" y="3182400"/>
            <a:ext cx="8122320" cy="1391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Presented by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Md Sabbir Rahman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400" spc="-1" strike="noStrike">
                <a:solidFill>
                  <a:srgbClr val="ffffff"/>
                </a:solidFill>
                <a:latin typeface="Proxima Nova"/>
                <a:ea typeface="Proxima Nova"/>
              </a:rPr>
              <a:t>1705076, Group 4</a:t>
            </a:r>
            <a:endParaRPr b="0" lang="en-US" sz="2400" spc="-1" strike="noStrike">
              <a:latin typeface="Arial"/>
            </a:endParaRPr>
          </a:p>
        </p:txBody>
      </p:sp>
      <p:sp>
        <p:nvSpPr>
          <p:cNvPr id="80" name="CustomShape 3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0689F1BD-5049-49C5-89F1-D826D2CDAFA7}" type="slidenum">
              <a:rPr b="0" lang="en" sz="1000" spc="-1" strike="noStrike">
                <a:solidFill>
                  <a:srgbClr val="ffffff"/>
                </a:solidFill>
                <a:latin typeface="Proxima Nova"/>
                <a:ea typeface="Proxima Nova"/>
              </a:rPr>
              <a:t>1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5. Student Due Payment : State Chart for Due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E9E9F5F-DE77-4A21-8981-1DC3595C6DD8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10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08" name="Google Shape;125;p22_0" descr=""/>
          <p:cNvPicPr/>
          <p:nvPr/>
        </p:nvPicPr>
        <p:blipFill>
          <a:blip r:embed="rId1"/>
          <a:stretch/>
        </p:blipFill>
        <p:spPr>
          <a:xfrm>
            <a:off x="812520" y="865440"/>
            <a:ext cx="7518240" cy="39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6. Provost Defaulter Actions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6F3B391F-FAA1-414A-A3E7-47870AC96153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11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11" name="Google Shape;132;p23" descr=""/>
          <p:cNvPicPr/>
          <p:nvPr/>
        </p:nvPicPr>
        <p:blipFill>
          <a:blip r:embed="rId1"/>
          <a:stretch/>
        </p:blipFill>
        <p:spPr>
          <a:xfrm>
            <a:off x="2768760" y="865440"/>
            <a:ext cx="3605400" cy="4190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7. Room Allotment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0C33DC9-268E-47EF-A5DF-8F719C4BD05C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12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14" name="Google Shape;139;p24" descr=""/>
          <p:cNvPicPr/>
          <p:nvPr/>
        </p:nvPicPr>
        <p:blipFill>
          <a:blip r:embed="rId1"/>
          <a:stretch/>
        </p:blipFill>
        <p:spPr>
          <a:xfrm>
            <a:off x="1995480" y="865440"/>
            <a:ext cx="5152680" cy="39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7. Room Allotment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1AD5D91-B548-45E5-A84A-D3332291D6D4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13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17" name="Google Shape;146;p25" descr=""/>
          <p:cNvPicPr/>
          <p:nvPr/>
        </p:nvPicPr>
        <p:blipFill>
          <a:blip r:embed="rId1"/>
          <a:stretch/>
        </p:blipFill>
        <p:spPr>
          <a:xfrm>
            <a:off x="2208600" y="795600"/>
            <a:ext cx="4725720" cy="4226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3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7. Room Allotment : State Chart for Room Request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425E9EA-6B38-4FD9-B9D1-963EBE661506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14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20" name="Google Shape;153;p26" descr=""/>
          <p:cNvPicPr/>
          <p:nvPr/>
        </p:nvPicPr>
        <p:blipFill>
          <a:blip r:embed="rId1"/>
          <a:stretch/>
        </p:blipFill>
        <p:spPr>
          <a:xfrm>
            <a:off x="1774440" y="941400"/>
            <a:ext cx="5189400" cy="39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8. Certificate Request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51C4AFEA-FDA6-4680-BFFE-16DD326F42FD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15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23" name="Google Shape;160;p27" descr=""/>
          <p:cNvPicPr/>
          <p:nvPr/>
        </p:nvPicPr>
        <p:blipFill>
          <a:blip r:embed="rId1"/>
          <a:stretch/>
        </p:blipFill>
        <p:spPr>
          <a:xfrm>
            <a:off x="1574280" y="973800"/>
            <a:ext cx="5994720" cy="39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8. Certificate Request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4B0116C-9506-47FA-990E-FF9C51335563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16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26" name="Google Shape;167;p28" descr=""/>
          <p:cNvPicPr/>
          <p:nvPr/>
        </p:nvPicPr>
        <p:blipFill>
          <a:blip r:embed="rId1"/>
          <a:stretch/>
        </p:blipFill>
        <p:spPr>
          <a:xfrm>
            <a:off x="2466000" y="865440"/>
            <a:ext cx="4210920" cy="41486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9. Service Request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4751D826-F7CA-4482-91F8-D145DF3544C7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17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29" name="Google Shape;174;p29" descr=""/>
          <p:cNvPicPr/>
          <p:nvPr/>
        </p:nvPicPr>
        <p:blipFill>
          <a:blip r:embed="rId1"/>
          <a:stretch/>
        </p:blipFill>
        <p:spPr>
          <a:xfrm>
            <a:off x="1907280" y="865440"/>
            <a:ext cx="5328720" cy="41569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10. Fee Updates by Provost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90933ADD-D258-4B2A-8E57-C93BE7194814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18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32" name="Google Shape;181;p30" descr=""/>
          <p:cNvPicPr/>
          <p:nvPr/>
        </p:nvPicPr>
        <p:blipFill>
          <a:blip r:embed="rId1"/>
          <a:stretch/>
        </p:blipFill>
        <p:spPr>
          <a:xfrm>
            <a:off x="2047680" y="865440"/>
            <a:ext cx="5048280" cy="4108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311760" y="2115360"/>
            <a:ext cx="8519760" cy="947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" sz="3500" spc="-1" strike="noStrike">
                <a:solidFill>
                  <a:srgbClr val="202729"/>
                </a:solidFill>
                <a:latin typeface="Proxima Nova"/>
                <a:ea typeface="Proxima Nova"/>
              </a:rPr>
              <a:t>Thank You!</a:t>
            </a:r>
            <a:endParaRPr b="0" lang="en-US" sz="3500" spc="-1" strike="noStrike"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870012D1-E65F-4831-85EF-183A1764299F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19</a:t>
            </a:fld>
            <a:endParaRPr b="0" lang="en-US" sz="1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311760" y="44496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Major Use Cases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311760" y="1152360"/>
            <a:ext cx="8519760" cy="3415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/>
          </a:bodyPr>
          <a:p>
            <a:pPr marL="457200">
              <a:lnSpc>
                <a:spcPct val="115000"/>
              </a:lnSpc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  <a:p>
            <a:pPr marL="457200">
              <a:lnSpc>
                <a:spcPct val="115000"/>
              </a:lnSpc>
              <a:spcBef>
                <a:spcPts val="1199"/>
              </a:spcBef>
              <a:spcAft>
                <a:spcPts val="1199"/>
              </a:spcAft>
              <a:tabLst>
                <a:tab algn="l" pos="0"/>
              </a:tabLst>
            </a:pPr>
            <a:endParaRPr b="0" lang="en-US" sz="1800" spc="-1" strike="noStrike">
              <a:latin typeface="Arial"/>
            </a:endParaRPr>
          </a:p>
        </p:txBody>
      </p:sp>
      <p:sp>
        <p:nvSpPr>
          <p:cNvPr id="83" name="CustomShape 3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BBACA916-460F-450B-8E3D-DA9C04350EF7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2</a:t>
            </a:fld>
            <a:endParaRPr b="0" lang="en-US" sz="1000" spc="-1" strike="noStrike">
              <a:latin typeface="Arial"/>
            </a:endParaRPr>
          </a:p>
        </p:txBody>
      </p:sp>
      <p:graphicFrame>
        <p:nvGraphicFramePr>
          <p:cNvPr id="84" name="Table 4"/>
          <p:cNvGraphicFramePr/>
          <p:nvPr/>
        </p:nvGraphicFramePr>
        <p:xfrm>
          <a:off x="952560" y="1335600"/>
          <a:ext cx="7238520" cy="3232800"/>
        </p:xfrm>
        <a:graphic>
          <a:graphicData uri="http://schemas.openxmlformats.org/drawingml/2006/table">
            <a:tbl>
              <a:tblPr/>
              <a:tblGrid>
                <a:gridCol w="3619440"/>
                <a:gridCol w="3619440"/>
              </a:tblGrid>
              <a:tr h="3233160"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1. Login and Account Creation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2. Student Dining 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3. Mess Manager Meal Plan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4. Mess Manager Fund Request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5. Student Due Payment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  <a:tc>
                  <a:txBody>
                    <a:bodyPr lIns="91080" rIns="91080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6. Provost Defaulter Actions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7. Room Allotment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8. Certificate Request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9. Service Request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" sz="1800" spc="-1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</a:rPr>
                        <a:t>10. Fee Updates by Provost</a:t>
                      </a:r>
                      <a:endParaRPr b="0" lang="en-US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endParaRPr b="0" lang="en-US" sz="1800" spc="-1" strike="noStrike">
                        <a:latin typeface="Arial"/>
                      </a:endParaRPr>
                    </a:p>
                  </a:txBody>
                  <a:tcPr marL="91080" marR="91080"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1. Login And Account Creation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1B00C87D-8CAE-4E4F-A5AC-471F2A4537F2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3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87" name="Google Shape;76;p15" descr=""/>
          <p:cNvPicPr/>
          <p:nvPr/>
        </p:nvPicPr>
        <p:blipFill>
          <a:blip r:embed="rId1"/>
          <a:stretch/>
        </p:blipFill>
        <p:spPr>
          <a:xfrm>
            <a:off x="2082240" y="1034640"/>
            <a:ext cx="4979160" cy="3820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1. Login And Account Creation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EDDDAF3-804D-4BBC-B988-80B389BCB03B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4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90" name="Google Shape;83;p16" descr=""/>
          <p:cNvPicPr/>
          <p:nvPr/>
        </p:nvPicPr>
        <p:blipFill>
          <a:blip r:embed="rId1"/>
          <a:stretch/>
        </p:blipFill>
        <p:spPr>
          <a:xfrm>
            <a:off x="1942920" y="933840"/>
            <a:ext cx="5257800" cy="39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2. Student Dining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CF8CB71C-4143-42B3-A20E-C323C4D7687A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5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93" name="Google Shape;90;p17" descr=""/>
          <p:cNvPicPr/>
          <p:nvPr/>
        </p:nvPicPr>
        <p:blipFill>
          <a:blip r:embed="rId1"/>
          <a:stretch/>
        </p:blipFill>
        <p:spPr>
          <a:xfrm>
            <a:off x="1590480" y="933840"/>
            <a:ext cx="5962680" cy="39726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3. Mess Manager Meal Plan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5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74A50861-00A7-48BB-8E89-9076F40C9A48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6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96" name="Google Shape;97;p18" descr=""/>
          <p:cNvPicPr/>
          <p:nvPr/>
        </p:nvPicPr>
        <p:blipFill>
          <a:blip r:embed="rId1"/>
          <a:stretch/>
        </p:blipFill>
        <p:spPr>
          <a:xfrm>
            <a:off x="1558440" y="865440"/>
            <a:ext cx="6026760" cy="40712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4. Mess Manager Fund Request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AAE75873-2502-40B7-8C22-507301B17CA4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7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99" name="Google Shape;104;p19" descr=""/>
          <p:cNvPicPr/>
          <p:nvPr/>
        </p:nvPicPr>
        <p:blipFill>
          <a:blip r:embed="rId1"/>
          <a:stretch/>
        </p:blipFill>
        <p:spPr>
          <a:xfrm>
            <a:off x="1056600" y="865440"/>
            <a:ext cx="7030440" cy="41090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4. Mess Manager Fund Request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E1C18571-9ECA-46EA-9567-53961EEF4FE4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8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02" name="Google Shape;111;p20" descr=""/>
          <p:cNvPicPr/>
          <p:nvPr/>
        </p:nvPicPr>
        <p:blipFill>
          <a:blip r:embed="rId1"/>
          <a:stretch/>
        </p:blipFill>
        <p:spPr>
          <a:xfrm>
            <a:off x="2332080" y="865440"/>
            <a:ext cx="4478760" cy="41414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311760" y="292680"/>
            <a:ext cx="8519760" cy="572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>
            <a:normAutofit fontScale="91000"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" sz="2800" spc="-1" strike="noStrike">
                <a:solidFill>
                  <a:srgbClr val="202729"/>
                </a:solidFill>
                <a:latin typeface="Proxima Nova"/>
                <a:ea typeface="Proxima Nova"/>
              </a:rPr>
              <a:t>5. Student Due Payment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8472600" y="4663080"/>
            <a:ext cx="547920" cy="3927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rmAutofit/>
          </a:bodyPr>
          <a:p>
            <a:pPr algn="r">
              <a:lnSpc>
                <a:spcPct val="100000"/>
              </a:lnSpc>
              <a:tabLst>
                <a:tab algn="l" pos="0"/>
              </a:tabLst>
            </a:pPr>
            <a:fld id="{FB5EF701-F5CC-4374-95BD-FCD34B0737AA}" type="slidenum">
              <a:rPr b="0" lang="en" sz="1000" spc="-1" strike="noStrike">
                <a:solidFill>
                  <a:srgbClr val="202729"/>
                </a:solidFill>
                <a:latin typeface="Proxima Nova"/>
                <a:ea typeface="Proxima Nova"/>
              </a:rPr>
              <a:t>9</a:t>
            </a:fld>
            <a:endParaRPr b="0" lang="en-US" sz="1000" spc="-1" strike="noStrike">
              <a:latin typeface="Arial"/>
            </a:endParaRPr>
          </a:p>
        </p:txBody>
      </p:sp>
      <p:pic>
        <p:nvPicPr>
          <p:cNvPr id="105" name="Google Shape;118;p21" descr=""/>
          <p:cNvPicPr/>
          <p:nvPr/>
        </p:nvPicPr>
        <p:blipFill>
          <a:blip r:embed="rId1"/>
          <a:stretch/>
        </p:blipFill>
        <p:spPr>
          <a:xfrm>
            <a:off x="2487240" y="865440"/>
            <a:ext cx="4169160" cy="4153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111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2022-01-31T15:36:58Z</dcterms:modified>
  <cp:revision>2</cp:revision>
  <dc:subject/>
  <dc:title/>
</cp:coreProperties>
</file>