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403f2922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403f2922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403f292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1403f2922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403f2922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1403f2922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403f2922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1403f2922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403f2922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1403f2922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403f2922_0_2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403f2922_0_2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403f2922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11403f2922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403f292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1403f2922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403f2922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11403f2922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403f2922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1403f2922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1403f292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1403f2922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403f2922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1403f2922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1403f2922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1403f2922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 MANAGEMENT SYSTEM Collaboration Diagram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55"/>
            <a:ext cx="48705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612">
                <a:solidFill>
                  <a:srgbClr val="000000"/>
                </a:solidFill>
              </a:rPr>
              <a:t>Presented by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612">
                <a:solidFill>
                  <a:srgbClr val="000000"/>
                </a:solidFill>
              </a:rPr>
              <a:t>1705077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612">
                <a:solidFill>
                  <a:srgbClr val="000000"/>
                </a:solidFill>
              </a:rPr>
              <a:t>Fahim Faysal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612">
                <a:solidFill>
                  <a:srgbClr val="000000"/>
                </a:solidFill>
              </a:rPr>
              <a:t>B1, Group 4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"/>
              <a:t>8. Student Certificate Request/Provost Update Certificate Request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88" y="1412366"/>
            <a:ext cx="6803017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9. Service Request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7122800" y="70425"/>
            <a:ext cx="2057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" name="Google Shape;138;p24"/>
          <p:cNvSpPr txBox="1"/>
          <p:nvPr/>
        </p:nvSpPr>
        <p:spPr>
          <a:xfrm>
            <a:off x="6719700" y="70425"/>
            <a:ext cx="2057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75" y="1268016"/>
            <a:ext cx="5937055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10. Provost Update Fees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588" y="1268016"/>
            <a:ext cx="4738820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Thank you for listening.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543300" y="2400299"/>
            <a:ext cx="2057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Login and Account Creation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2. Student Dining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3. Mess Manager Meal Plan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4. Mess Manager Fund Request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5. Student Pay Dues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6. Provost Defaulter Actions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7. Room Allotment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8. Certificate Request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9. Service Request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10. Provost Update Fee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 Login and Account Creation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86" name="Google Shape;8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30" y="1217540"/>
            <a:ext cx="3647100" cy="295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9069" y="1152903"/>
            <a:ext cx="4182207" cy="283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 Student Dining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93" name="Google Shape;9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06" y="771846"/>
            <a:ext cx="7881387" cy="387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"/>
              <a:t>3. MessManager Meal Plan</a:t>
            </a:r>
            <a:br>
              <a:rPr lang="en"/>
            </a:b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543300" y="2400299"/>
            <a:ext cx="2057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00" name="Google Shape;1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8" y="828630"/>
            <a:ext cx="7203098" cy="363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"/>
              <a:t>4. MessManager Fund Request &amp;&amp; Provost update Fund request</a:t>
            </a:r>
            <a:br>
              <a:rPr lang="en"/>
            </a:b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543300" y="2400299"/>
            <a:ext cx="2057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63" y="1050376"/>
            <a:ext cx="7618675" cy="3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5. Student Pay Dues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13" y="1268016"/>
            <a:ext cx="6763763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6. Provost Defaulter Action</a:t>
            </a:r>
            <a:endParaRPr/>
          </a:p>
        </p:txBody>
      </p:sp>
      <p:pic>
        <p:nvPicPr>
          <p:cNvPr descr="Diagram&#10;&#10;Description automatically generated" id="119" name="Google Shape;11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22" y="995546"/>
            <a:ext cx="6999119" cy="36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"/>
              <a:t>7. Student Room Allotment Request/ Provost Update Request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88" y="1268016"/>
            <a:ext cx="7271629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