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rar Akhter" initials="IA" lastIdx="1" clrIdx="0">
    <p:extLst>
      <p:ext uri="{19B8F6BF-5375-455C-9EA6-DF929625EA0E}">
        <p15:presenceInfo xmlns:p15="http://schemas.microsoft.com/office/powerpoint/2012/main" userId="73ae02359323f1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D5F"/>
    <a:srgbClr val="753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AB203-3FD1-4D9A-8BEA-AF63E0C81536}" v="80" dt="2022-07-12T12:58:01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5" d="100"/>
          <a:sy n="15" d="100"/>
        </p:scale>
        <p:origin x="16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lita Vergilio" userId="66cc8e36-5a9c-41ec-b8ec-d22eacf07e73" providerId="ADAL" clId="{516AB203-3FD1-4D9A-8BEA-AF63E0C81536}"/>
    <pc:docChg chg="undo custSel modSld">
      <pc:chgData name="Thalita Vergilio" userId="66cc8e36-5a9c-41ec-b8ec-d22eacf07e73" providerId="ADAL" clId="{516AB203-3FD1-4D9A-8BEA-AF63E0C81536}" dt="2022-07-12T12:58:56.704" v="565" actId="14100"/>
      <pc:docMkLst>
        <pc:docMk/>
      </pc:docMkLst>
      <pc:sldChg chg="addSp delSp modSp mod">
        <pc:chgData name="Thalita Vergilio" userId="66cc8e36-5a9c-41ec-b8ec-d22eacf07e73" providerId="ADAL" clId="{516AB203-3FD1-4D9A-8BEA-AF63E0C81536}" dt="2022-07-12T12:58:56.704" v="565" actId="14100"/>
        <pc:sldMkLst>
          <pc:docMk/>
          <pc:sldMk cId="3889270800" sldId="256"/>
        </pc:sldMkLst>
        <pc:spChg chg="del mod">
          <ac:chgData name="Thalita Vergilio" userId="66cc8e36-5a9c-41ec-b8ec-d22eacf07e73" providerId="ADAL" clId="{516AB203-3FD1-4D9A-8BEA-AF63E0C81536}" dt="2022-07-12T12:48:18.510" v="196" actId="478"/>
          <ac:spMkLst>
            <pc:docMk/>
            <pc:sldMk cId="3889270800" sldId="256"/>
            <ac:spMk id="7" creationId="{551A3FAC-98D9-8A76-1CD0-74B7CD94B039}"/>
          </ac:spMkLst>
        </pc:spChg>
        <pc:spChg chg="add del mod">
          <ac:chgData name="Thalita Vergilio" userId="66cc8e36-5a9c-41ec-b8ec-d22eacf07e73" providerId="ADAL" clId="{516AB203-3FD1-4D9A-8BEA-AF63E0C81536}" dt="2022-07-12T12:50:50.907" v="249" actId="478"/>
          <ac:spMkLst>
            <pc:docMk/>
            <pc:sldMk cId="3889270800" sldId="256"/>
            <ac:spMk id="10" creationId="{52FD9BFE-00DD-2EEA-6910-7C135502C0C5}"/>
          </ac:spMkLst>
        </pc:spChg>
        <pc:spChg chg="add del mod">
          <ac:chgData name="Thalita Vergilio" userId="66cc8e36-5a9c-41ec-b8ec-d22eacf07e73" providerId="ADAL" clId="{516AB203-3FD1-4D9A-8BEA-AF63E0C81536}" dt="2022-07-12T12:53:18.653" v="298" actId="478"/>
          <ac:spMkLst>
            <pc:docMk/>
            <pc:sldMk cId="3889270800" sldId="256"/>
            <ac:spMk id="11" creationId="{1D310D6E-F437-C2A6-7CEF-27EF7C84E996}"/>
          </ac:spMkLst>
        </pc:spChg>
        <pc:spChg chg="add del mod">
          <ac:chgData name="Thalita Vergilio" userId="66cc8e36-5a9c-41ec-b8ec-d22eacf07e73" providerId="ADAL" clId="{516AB203-3FD1-4D9A-8BEA-AF63E0C81536}" dt="2022-07-12T12:54:16.661" v="345" actId="478"/>
          <ac:spMkLst>
            <pc:docMk/>
            <pc:sldMk cId="3889270800" sldId="256"/>
            <ac:spMk id="12" creationId="{0DA37E10-F8D2-09AA-F511-0304B034CD10}"/>
          </ac:spMkLst>
        </pc:spChg>
        <pc:spChg chg="add del mod">
          <ac:chgData name="Thalita Vergilio" userId="66cc8e36-5a9c-41ec-b8ec-d22eacf07e73" providerId="ADAL" clId="{516AB203-3FD1-4D9A-8BEA-AF63E0C81536}" dt="2022-07-12T12:37:47.663" v="67"/>
          <ac:spMkLst>
            <pc:docMk/>
            <pc:sldMk cId="3889270800" sldId="256"/>
            <ac:spMk id="13" creationId="{A785EE1F-2838-364A-22A6-C4C07B7DDD41}"/>
          </ac:spMkLst>
        </pc:spChg>
        <pc:spChg chg="add del mod">
          <ac:chgData name="Thalita Vergilio" userId="66cc8e36-5a9c-41ec-b8ec-d22eacf07e73" providerId="ADAL" clId="{516AB203-3FD1-4D9A-8BEA-AF63E0C81536}" dt="2022-07-12T12:37:47.663" v="67"/>
          <ac:spMkLst>
            <pc:docMk/>
            <pc:sldMk cId="3889270800" sldId="256"/>
            <ac:spMk id="14" creationId="{0ECCC692-0B12-A0CE-4DEC-975FC6261AB6}"/>
          </ac:spMkLst>
        </pc:spChg>
        <pc:spChg chg="add del mod">
          <ac:chgData name="Thalita Vergilio" userId="66cc8e36-5a9c-41ec-b8ec-d22eacf07e73" providerId="ADAL" clId="{516AB203-3FD1-4D9A-8BEA-AF63E0C81536}" dt="2022-07-12T12:48:21.508" v="197" actId="478"/>
          <ac:spMkLst>
            <pc:docMk/>
            <pc:sldMk cId="3889270800" sldId="256"/>
            <ac:spMk id="15" creationId="{41192198-6018-B00F-833F-3C8A6E714C09}"/>
          </ac:spMkLst>
        </pc:spChg>
        <pc:spChg chg="add del mod">
          <ac:chgData name="Thalita Vergilio" userId="66cc8e36-5a9c-41ec-b8ec-d22eacf07e73" providerId="ADAL" clId="{516AB203-3FD1-4D9A-8BEA-AF63E0C81536}" dt="2022-07-12T12:48:23.296" v="198" actId="478"/>
          <ac:spMkLst>
            <pc:docMk/>
            <pc:sldMk cId="3889270800" sldId="256"/>
            <ac:spMk id="16" creationId="{77D728B1-6235-B203-4310-1A10C2551A00}"/>
          </ac:spMkLst>
        </pc:spChg>
        <pc:spChg chg="add del mod">
          <ac:chgData name="Thalita Vergilio" userId="66cc8e36-5a9c-41ec-b8ec-d22eacf07e73" providerId="ADAL" clId="{516AB203-3FD1-4D9A-8BEA-AF63E0C81536}" dt="2022-07-12T12:45:46.172" v="145"/>
          <ac:spMkLst>
            <pc:docMk/>
            <pc:sldMk cId="3889270800" sldId="256"/>
            <ac:spMk id="17" creationId="{4F2A059E-0F24-F16D-7120-38F896F1301B}"/>
          </ac:spMkLst>
        </pc:spChg>
        <pc:spChg chg="add del mod">
          <ac:chgData name="Thalita Vergilio" userId="66cc8e36-5a9c-41ec-b8ec-d22eacf07e73" providerId="ADAL" clId="{516AB203-3FD1-4D9A-8BEA-AF63E0C81536}" dt="2022-07-12T12:47:09.249" v="176" actId="478"/>
          <ac:spMkLst>
            <pc:docMk/>
            <pc:sldMk cId="3889270800" sldId="256"/>
            <ac:spMk id="18" creationId="{104B6669-E971-C391-DCEB-48C8F2A5B296}"/>
          </ac:spMkLst>
        </pc:spChg>
        <pc:spChg chg="add del mod">
          <ac:chgData name="Thalita Vergilio" userId="66cc8e36-5a9c-41ec-b8ec-d22eacf07e73" providerId="ADAL" clId="{516AB203-3FD1-4D9A-8BEA-AF63E0C81536}" dt="2022-07-12T12:47:12.448" v="178" actId="478"/>
          <ac:spMkLst>
            <pc:docMk/>
            <pc:sldMk cId="3889270800" sldId="256"/>
            <ac:spMk id="19" creationId="{C54D3B1F-055C-0E64-E456-E9DA36BBBF49}"/>
          </ac:spMkLst>
        </pc:spChg>
        <pc:spChg chg="add del mod">
          <ac:chgData name="Thalita Vergilio" userId="66cc8e36-5a9c-41ec-b8ec-d22eacf07e73" providerId="ADAL" clId="{516AB203-3FD1-4D9A-8BEA-AF63E0C81536}" dt="2022-07-12T12:47:11.341" v="177" actId="478"/>
          <ac:spMkLst>
            <pc:docMk/>
            <pc:sldMk cId="3889270800" sldId="256"/>
            <ac:spMk id="20" creationId="{57B45F87-9089-D5B3-D271-832149CC3AAD}"/>
          </ac:spMkLst>
        </pc:spChg>
        <pc:spChg chg="add mod">
          <ac:chgData name="Thalita Vergilio" userId="66cc8e36-5a9c-41ec-b8ec-d22eacf07e73" providerId="ADAL" clId="{516AB203-3FD1-4D9A-8BEA-AF63E0C81536}" dt="2022-07-12T12:47:23.033" v="181" actId="164"/>
          <ac:spMkLst>
            <pc:docMk/>
            <pc:sldMk cId="3889270800" sldId="256"/>
            <ac:spMk id="21" creationId="{7D2438F0-06E1-BBAD-F53F-9C52AFF1D052}"/>
          </ac:spMkLst>
        </pc:spChg>
        <pc:spChg chg="add mod">
          <ac:chgData name="Thalita Vergilio" userId="66cc8e36-5a9c-41ec-b8ec-d22eacf07e73" providerId="ADAL" clId="{516AB203-3FD1-4D9A-8BEA-AF63E0C81536}" dt="2022-07-12T12:47:23.033" v="181" actId="164"/>
          <ac:spMkLst>
            <pc:docMk/>
            <pc:sldMk cId="3889270800" sldId="256"/>
            <ac:spMk id="22" creationId="{597B6C6B-9E62-9C67-5D08-7A584ECC29F1}"/>
          </ac:spMkLst>
        </pc:spChg>
        <pc:spChg chg="add mod">
          <ac:chgData name="Thalita Vergilio" userId="66cc8e36-5a9c-41ec-b8ec-d22eacf07e73" providerId="ADAL" clId="{516AB203-3FD1-4D9A-8BEA-AF63E0C81536}" dt="2022-07-12T12:47:23.033" v="181" actId="164"/>
          <ac:spMkLst>
            <pc:docMk/>
            <pc:sldMk cId="3889270800" sldId="256"/>
            <ac:spMk id="23" creationId="{9943C2DC-95BC-7D08-C149-8AD8227E93C2}"/>
          </ac:spMkLst>
        </pc:spChg>
        <pc:spChg chg="mod">
          <ac:chgData name="Thalita Vergilio" userId="66cc8e36-5a9c-41ec-b8ec-d22eacf07e73" providerId="ADAL" clId="{516AB203-3FD1-4D9A-8BEA-AF63E0C81536}" dt="2022-07-12T12:47:57.393" v="189"/>
          <ac:spMkLst>
            <pc:docMk/>
            <pc:sldMk cId="3889270800" sldId="256"/>
            <ac:spMk id="26" creationId="{269538ED-EB43-0355-C38C-30C4E633666E}"/>
          </ac:spMkLst>
        </pc:spChg>
        <pc:spChg chg="mod">
          <ac:chgData name="Thalita Vergilio" userId="66cc8e36-5a9c-41ec-b8ec-d22eacf07e73" providerId="ADAL" clId="{516AB203-3FD1-4D9A-8BEA-AF63E0C81536}" dt="2022-07-12T12:47:57.393" v="189"/>
          <ac:spMkLst>
            <pc:docMk/>
            <pc:sldMk cId="3889270800" sldId="256"/>
            <ac:spMk id="27" creationId="{8EDDCB0A-F0C2-9D38-350D-8A14F5A05B5D}"/>
          </ac:spMkLst>
        </pc:spChg>
        <pc:spChg chg="mod">
          <ac:chgData name="Thalita Vergilio" userId="66cc8e36-5a9c-41ec-b8ec-d22eacf07e73" providerId="ADAL" clId="{516AB203-3FD1-4D9A-8BEA-AF63E0C81536}" dt="2022-07-12T12:47:57.393" v="189"/>
          <ac:spMkLst>
            <pc:docMk/>
            <pc:sldMk cId="3889270800" sldId="256"/>
            <ac:spMk id="28" creationId="{206E3B98-423A-E3E5-4C47-89309D744755}"/>
          </ac:spMkLst>
        </pc:spChg>
        <pc:spChg chg="mod">
          <ac:chgData name="Thalita Vergilio" userId="66cc8e36-5a9c-41ec-b8ec-d22eacf07e73" providerId="ADAL" clId="{516AB203-3FD1-4D9A-8BEA-AF63E0C81536}" dt="2022-07-12T12:48:13.457" v="194"/>
          <ac:spMkLst>
            <pc:docMk/>
            <pc:sldMk cId="3889270800" sldId="256"/>
            <ac:spMk id="30" creationId="{728B9925-C182-D7DF-5446-8E2162D60E2F}"/>
          </ac:spMkLst>
        </pc:spChg>
        <pc:spChg chg="mod">
          <ac:chgData name="Thalita Vergilio" userId="66cc8e36-5a9c-41ec-b8ec-d22eacf07e73" providerId="ADAL" clId="{516AB203-3FD1-4D9A-8BEA-AF63E0C81536}" dt="2022-07-12T12:48:13.457" v="194"/>
          <ac:spMkLst>
            <pc:docMk/>
            <pc:sldMk cId="3889270800" sldId="256"/>
            <ac:spMk id="31" creationId="{7D5EB640-910F-F3D7-9740-FD81A4B5FFD2}"/>
          </ac:spMkLst>
        </pc:spChg>
        <pc:spChg chg="mod">
          <ac:chgData name="Thalita Vergilio" userId="66cc8e36-5a9c-41ec-b8ec-d22eacf07e73" providerId="ADAL" clId="{516AB203-3FD1-4D9A-8BEA-AF63E0C81536}" dt="2022-07-12T12:48:13.457" v="194"/>
          <ac:spMkLst>
            <pc:docMk/>
            <pc:sldMk cId="3889270800" sldId="256"/>
            <ac:spMk id="32" creationId="{31AAFA2B-AC1F-7E3E-2E9C-B930E8A70F5F}"/>
          </ac:spMkLst>
        </pc:spChg>
        <pc:spChg chg="mod">
          <ac:chgData name="Thalita Vergilio" userId="66cc8e36-5a9c-41ec-b8ec-d22eacf07e73" providerId="ADAL" clId="{516AB203-3FD1-4D9A-8BEA-AF63E0C81536}" dt="2022-07-12T12:48:28.396" v="199"/>
          <ac:spMkLst>
            <pc:docMk/>
            <pc:sldMk cId="3889270800" sldId="256"/>
            <ac:spMk id="34" creationId="{D652CF5A-6E10-4EC5-7013-496188734B87}"/>
          </ac:spMkLst>
        </pc:spChg>
        <pc:spChg chg="mod">
          <ac:chgData name="Thalita Vergilio" userId="66cc8e36-5a9c-41ec-b8ec-d22eacf07e73" providerId="ADAL" clId="{516AB203-3FD1-4D9A-8BEA-AF63E0C81536}" dt="2022-07-12T12:56:35.418" v="503" actId="255"/>
          <ac:spMkLst>
            <pc:docMk/>
            <pc:sldMk cId="3889270800" sldId="256"/>
            <ac:spMk id="35" creationId="{7C81EE53-4CF5-DD57-5954-65869D54CCC1}"/>
          </ac:spMkLst>
        </pc:spChg>
        <pc:spChg chg="mod">
          <ac:chgData name="Thalita Vergilio" userId="66cc8e36-5a9c-41ec-b8ec-d22eacf07e73" providerId="ADAL" clId="{516AB203-3FD1-4D9A-8BEA-AF63E0C81536}" dt="2022-07-12T12:50:02.893" v="232" actId="20577"/>
          <ac:spMkLst>
            <pc:docMk/>
            <pc:sldMk cId="3889270800" sldId="256"/>
            <ac:spMk id="36" creationId="{807C47D2-1EAA-F1EE-3959-3A2E46D34866}"/>
          </ac:spMkLst>
        </pc:spChg>
        <pc:spChg chg="mod">
          <ac:chgData name="Thalita Vergilio" userId="66cc8e36-5a9c-41ec-b8ec-d22eacf07e73" providerId="ADAL" clId="{516AB203-3FD1-4D9A-8BEA-AF63E0C81536}" dt="2022-07-12T12:48:57.822" v="204"/>
          <ac:spMkLst>
            <pc:docMk/>
            <pc:sldMk cId="3889270800" sldId="256"/>
            <ac:spMk id="38" creationId="{6DEB47F9-85DA-50DD-A9CD-6AB0779FF66F}"/>
          </ac:spMkLst>
        </pc:spChg>
        <pc:spChg chg="mod">
          <ac:chgData name="Thalita Vergilio" userId="66cc8e36-5a9c-41ec-b8ec-d22eacf07e73" providerId="ADAL" clId="{516AB203-3FD1-4D9A-8BEA-AF63E0C81536}" dt="2022-07-12T12:48:57.822" v="204"/>
          <ac:spMkLst>
            <pc:docMk/>
            <pc:sldMk cId="3889270800" sldId="256"/>
            <ac:spMk id="39" creationId="{D5ACBF3C-ECD2-F980-C163-FFF69D809BCD}"/>
          </ac:spMkLst>
        </pc:spChg>
        <pc:spChg chg="mod">
          <ac:chgData name="Thalita Vergilio" userId="66cc8e36-5a9c-41ec-b8ec-d22eacf07e73" providerId="ADAL" clId="{516AB203-3FD1-4D9A-8BEA-AF63E0C81536}" dt="2022-07-12T12:48:57.822" v="204"/>
          <ac:spMkLst>
            <pc:docMk/>
            <pc:sldMk cId="3889270800" sldId="256"/>
            <ac:spMk id="40" creationId="{FE4045FD-E14E-54DD-CB0A-A2334A392460}"/>
          </ac:spMkLst>
        </pc:spChg>
        <pc:spChg chg="mod">
          <ac:chgData name="Thalita Vergilio" userId="66cc8e36-5a9c-41ec-b8ec-d22eacf07e73" providerId="ADAL" clId="{516AB203-3FD1-4D9A-8BEA-AF63E0C81536}" dt="2022-07-12T12:49:03.470" v="206"/>
          <ac:spMkLst>
            <pc:docMk/>
            <pc:sldMk cId="3889270800" sldId="256"/>
            <ac:spMk id="42" creationId="{6BC4779A-CECA-6B0F-B15E-1729D7353957}"/>
          </ac:spMkLst>
        </pc:spChg>
        <pc:spChg chg="mod">
          <ac:chgData name="Thalita Vergilio" userId="66cc8e36-5a9c-41ec-b8ec-d22eacf07e73" providerId="ADAL" clId="{516AB203-3FD1-4D9A-8BEA-AF63E0C81536}" dt="2022-07-12T12:49:03.470" v="206"/>
          <ac:spMkLst>
            <pc:docMk/>
            <pc:sldMk cId="3889270800" sldId="256"/>
            <ac:spMk id="43" creationId="{66C7F29C-4C4B-7071-390E-F1D4811D90C0}"/>
          </ac:spMkLst>
        </pc:spChg>
        <pc:spChg chg="mod">
          <ac:chgData name="Thalita Vergilio" userId="66cc8e36-5a9c-41ec-b8ec-d22eacf07e73" providerId="ADAL" clId="{516AB203-3FD1-4D9A-8BEA-AF63E0C81536}" dt="2022-07-12T12:49:03.470" v="206"/>
          <ac:spMkLst>
            <pc:docMk/>
            <pc:sldMk cId="3889270800" sldId="256"/>
            <ac:spMk id="44" creationId="{20F834BC-C21D-C6E2-EF4C-46D1050BF202}"/>
          </ac:spMkLst>
        </pc:spChg>
        <pc:spChg chg="mod">
          <ac:chgData name="Thalita Vergilio" userId="66cc8e36-5a9c-41ec-b8ec-d22eacf07e73" providerId="ADAL" clId="{516AB203-3FD1-4D9A-8BEA-AF63E0C81536}" dt="2022-07-12T12:49:25.478" v="211"/>
          <ac:spMkLst>
            <pc:docMk/>
            <pc:sldMk cId="3889270800" sldId="256"/>
            <ac:spMk id="46" creationId="{485F04E1-9902-BF5C-C4C9-131D82307EAA}"/>
          </ac:spMkLst>
        </pc:spChg>
        <pc:spChg chg="mod">
          <ac:chgData name="Thalita Vergilio" userId="66cc8e36-5a9c-41ec-b8ec-d22eacf07e73" providerId="ADAL" clId="{516AB203-3FD1-4D9A-8BEA-AF63E0C81536}" dt="2022-07-12T12:56:35.418" v="503" actId="255"/>
          <ac:spMkLst>
            <pc:docMk/>
            <pc:sldMk cId="3889270800" sldId="256"/>
            <ac:spMk id="47" creationId="{FA62A8A7-D413-A4C6-6213-BC9C8DA3DE95}"/>
          </ac:spMkLst>
        </pc:spChg>
        <pc:spChg chg="mod">
          <ac:chgData name="Thalita Vergilio" userId="66cc8e36-5a9c-41ec-b8ec-d22eacf07e73" providerId="ADAL" clId="{516AB203-3FD1-4D9A-8BEA-AF63E0C81536}" dt="2022-07-12T12:50:06.849" v="233" actId="20577"/>
          <ac:spMkLst>
            <pc:docMk/>
            <pc:sldMk cId="3889270800" sldId="256"/>
            <ac:spMk id="48" creationId="{22E736B8-F4F3-9970-BF03-30F4562D2154}"/>
          </ac:spMkLst>
        </pc:spChg>
        <pc:spChg chg="mod">
          <ac:chgData name="Thalita Vergilio" userId="66cc8e36-5a9c-41ec-b8ec-d22eacf07e73" providerId="ADAL" clId="{516AB203-3FD1-4D9A-8BEA-AF63E0C81536}" dt="2022-07-12T12:50:29.619" v="246" actId="1076"/>
          <ac:spMkLst>
            <pc:docMk/>
            <pc:sldMk cId="3889270800" sldId="256"/>
            <ac:spMk id="50" creationId="{68AEAB45-578E-DA96-8915-350B38A6BE20}"/>
          </ac:spMkLst>
        </pc:spChg>
        <pc:spChg chg="mod">
          <ac:chgData name="Thalita Vergilio" userId="66cc8e36-5a9c-41ec-b8ec-d22eacf07e73" providerId="ADAL" clId="{516AB203-3FD1-4D9A-8BEA-AF63E0C81536}" dt="2022-07-12T12:56:35.418" v="503" actId="255"/>
          <ac:spMkLst>
            <pc:docMk/>
            <pc:sldMk cId="3889270800" sldId="256"/>
            <ac:spMk id="51" creationId="{6E4AB8ED-113D-D632-D29C-54D41D2160F0}"/>
          </ac:spMkLst>
        </pc:spChg>
        <pc:spChg chg="mod">
          <ac:chgData name="Thalita Vergilio" userId="66cc8e36-5a9c-41ec-b8ec-d22eacf07e73" providerId="ADAL" clId="{516AB203-3FD1-4D9A-8BEA-AF63E0C81536}" dt="2022-07-12T12:50:35.842" v="248" actId="20577"/>
          <ac:spMkLst>
            <pc:docMk/>
            <pc:sldMk cId="3889270800" sldId="256"/>
            <ac:spMk id="52" creationId="{E2104B40-B07A-319F-01E3-CD30F315A451}"/>
          </ac:spMkLst>
        </pc:spChg>
        <pc:spChg chg="mod">
          <ac:chgData name="Thalita Vergilio" userId="66cc8e36-5a9c-41ec-b8ec-d22eacf07e73" providerId="ADAL" clId="{516AB203-3FD1-4D9A-8BEA-AF63E0C81536}" dt="2022-07-12T12:50:54.926" v="250"/>
          <ac:spMkLst>
            <pc:docMk/>
            <pc:sldMk cId="3889270800" sldId="256"/>
            <ac:spMk id="54" creationId="{4A9ECBAA-8132-6D9B-0610-D905ADF42285}"/>
          </ac:spMkLst>
        </pc:spChg>
        <pc:spChg chg="mod">
          <ac:chgData name="Thalita Vergilio" userId="66cc8e36-5a9c-41ec-b8ec-d22eacf07e73" providerId="ADAL" clId="{516AB203-3FD1-4D9A-8BEA-AF63E0C81536}" dt="2022-07-12T12:56:35.418" v="503" actId="255"/>
          <ac:spMkLst>
            <pc:docMk/>
            <pc:sldMk cId="3889270800" sldId="256"/>
            <ac:spMk id="55" creationId="{D2516FA8-C9CB-B462-83B5-00148948E5A7}"/>
          </ac:spMkLst>
        </pc:spChg>
        <pc:spChg chg="mod">
          <ac:chgData name="Thalita Vergilio" userId="66cc8e36-5a9c-41ec-b8ec-d22eacf07e73" providerId="ADAL" clId="{516AB203-3FD1-4D9A-8BEA-AF63E0C81536}" dt="2022-07-12T12:50:54.926" v="250"/>
          <ac:spMkLst>
            <pc:docMk/>
            <pc:sldMk cId="3889270800" sldId="256"/>
            <ac:spMk id="56" creationId="{A1ACCF9D-4171-5F53-1B92-8E653D8ED09E}"/>
          </ac:spMkLst>
        </pc:spChg>
        <pc:spChg chg="mod">
          <ac:chgData name="Thalita Vergilio" userId="66cc8e36-5a9c-41ec-b8ec-d22eacf07e73" providerId="ADAL" clId="{516AB203-3FD1-4D9A-8BEA-AF63E0C81536}" dt="2022-07-12T12:51:31.110" v="279"/>
          <ac:spMkLst>
            <pc:docMk/>
            <pc:sldMk cId="3889270800" sldId="256"/>
            <ac:spMk id="58" creationId="{274CE586-9E0D-5CFD-9DD4-8715A4F6ADF6}"/>
          </ac:spMkLst>
        </pc:spChg>
        <pc:spChg chg="mod">
          <ac:chgData name="Thalita Vergilio" userId="66cc8e36-5a9c-41ec-b8ec-d22eacf07e73" providerId="ADAL" clId="{516AB203-3FD1-4D9A-8BEA-AF63E0C81536}" dt="2022-07-12T12:56:35.418" v="503" actId="255"/>
          <ac:spMkLst>
            <pc:docMk/>
            <pc:sldMk cId="3889270800" sldId="256"/>
            <ac:spMk id="59" creationId="{6BD41388-C188-80B8-1D2A-AAEE905762CD}"/>
          </ac:spMkLst>
        </pc:spChg>
        <pc:spChg chg="mod">
          <ac:chgData name="Thalita Vergilio" userId="66cc8e36-5a9c-41ec-b8ec-d22eacf07e73" providerId="ADAL" clId="{516AB203-3FD1-4D9A-8BEA-AF63E0C81536}" dt="2022-07-12T12:51:31.110" v="279"/>
          <ac:spMkLst>
            <pc:docMk/>
            <pc:sldMk cId="3889270800" sldId="256"/>
            <ac:spMk id="60" creationId="{EB12B93C-2E68-4663-C1FA-5D30A4CC6D47}"/>
          </ac:spMkLst>
        </pc:spChg>
        <pc:spChg chg="mod">
          <ac:chgData name="Thalita Vergilio" userId="66cc8e36-5a9c-41ec-b8ec-d22eacf07e73" providerId="ADAL" clId="{516AB203-3FD1-4D9A-8BEA-AF63E0C81536}" dt="2022-07-12T12:53:21.284" v="299"/>
          <ac:spMkLst>
            <pc:docMk/>
            <pc:sldMk cId="3889270800" sldId="256"/>
            <ac:spMk id="62" creationId="{9EE11F64-180D-F68E-9F2C-D8FE59FEF4F9}"/>
          </ac:spMkLst>
        </pc:spChg>
        <pc:spChg chg="mod">
          <ac:chgData name="Thalita Vergilio" userId="66cc8e36-5a9c-41ec-b8ec-d22eacf07e73" providerId="ADAL" clId="{516AB203-3FD1-4D9A-8BEA-AF63E0C81536}" dt="2022-07-12T12:56:35.418" v="503" actId="255"/>
          <ac:spMkLst>
            <pc:docMk/>
            <pc:sldMk cId="3889270800" sldId="256"/>
            <ac:spMk id="63" creationId="{2F71D6FB-43C9-DA2A-FAEC-FA56865A48F1}"/>
          </ac:spMkLst>
        </pc:spChg>
        <pc:spChg chg="mod">
          <ac:chgData name="Thalita Vergilio" userId="66cc8e36-5a9c-41ec-b8ec-d22eacf07e73" providerId="ADAL" clId="{516AB203-3FD1-4D9A-8BEA-AF63E0C81536}" dt="2022-07-12T12:53:21.284" v="299"/>
          <ac:spMkLst>
            <pc:docMk/>
            <pc:sldMk cId="3889270800" sldId="256"/>
            <ac:spMk id="64" creationId="{80830F14-ED01-EF16-75ED-4F41ACFBC8AC}"/>
          </ac:spMkLst>
        </pc:spChg>
        <pc:spChg chg="mod">
          <ac:chgData name="Thalita Vergilio" userId="66cc8e36-5a9c-41ec-b8ec-d22eacf07e73" providerId="ADAL" clId="{516AB203-3FD1-4D9A-8BEA-AF63E0C81536}" dt="2022-07-12T12:53:38.293" v="332"/>
          <ac:spMkLst>
            <pc:docMk/>
            <pc:sldMk cId="3889270800" sldId="256"/>
            <ac:spMk id="66" creationId="{80D53792-B313-83BF-B51F-602A7D6B7CB3}"/>
          </ac:spMkLst>
        </pc:spChg>
        <pc:spChg chg="mod">
          <ac:chgData name="Thalita Vergilio" userId="66cc8e36-5a9c-41ec-b8ec-d22eacf07e73" providerId="ADAL" clId="{516AB203-3FD1-4D9A-8BEA-AF63E0C81536}" dt="2022-07-12T12:56:35.418" v="503" actId="255"/>
          <ac:spMkLst>
            <pc:docMk/>
            <pc:sldMk cId="3889270800" sldId="256"/>
            <ac:spMk id="67" creationId="{A49C1348-F929-CFA3-F21D-5E47CAF09D18}"/>
          </ac:spMkLst>
        </pc:spChg>
        <pc:spChg chg="mod">
          <ac:chgData name="Thalita Vergilio" userId="66cc8e36-5a9c-41ec-b8ec-d22eacf07e73" providerId="ADAL" clId="{516AB203-3FD1-4D9A-8BEA-AF63E0C81536}" dt="2022-07-12T12:53:38.293" v="332"/>
          <ac:spMkLst>
            <pc:docMk/>
            <pc:sldMk cId="3889270800" sldId="256"/>
            <ac:spMk id="68" creationId="{77B8C8EA-D95C-CC60-C7D6-C16793EC93A1}"/>
          </ac:spMkLst>
        </pc:spChg>
        <pc:spChg chg="mod">
          <ac:chgData name="Thalita Vergilio" userId="66cc8e36-5a9c-41ec-b8ec-d22eacf07e73" providerId="ADAL" clId="{516AB203-3FD1-4D9A-8BEA-AF63E0C81536}" dt="2022-07-12T12:54:23.330" v="346"/>
          <ac:spMkLst>
            <pc:docMk/>
            <pc:sldMk cId="3889270800" sldId="256"/>
            <ac:spMk id="70" creationId="{233BC946-5663-0F07-B8FF-97C1843368ED}"/>
          </ac:spMkLst>
        </pc:spChg>
        <pc:spChg chg="mod">
          <ac:chgData name="Thalita Vergilio" userId="66cc8e36-5a9c-41ec-b8ec-d22eacf07e73" providerId="ADAL" clId="{516AB203-3FD1-4D9A-8BEA-AF63E0C81536}" dt="2022-07-12T12:56:35.418" v="503" actId="255"/>
          <ac:spMkLst>
            <pc:docMk/>
            <pc:sldMk cId="3889270800" sldId="256"/>
            <ac:spMk id="71" creationId="{7195B689-969B-8109-0DFD-1DD455AB25FB}"/>
          </ac:spMkLst>
        </pc:spChg>
        <pc:spChg chg="mod">
          <ac:chgData name="Thalita Vergilio" userId="66cc8e36-5a9c-41ec-b8ec-d22eacf07e73" providerId="ADAL" clId="{516AB203-3FD1-4D9A-8BEA-AF63E0C81536}" dt="2022-07-12T12:54:23.330" v="346"/>
          <ac:spMkLst>
            <pc:docMk/>
            <pc:sldMk cId="3889270800" sldId="256"/>
            <ac:spMk id="72" creationId="{F480DAAD-AE8E-190D-3A0F-1AEC86FCB65F}"/>
          </ac:spMkLst>
        </pc:spChg>
        <pc:spChg chg="mod">
          <ac:chgData name="Thalita Vergilio" userId="66cc8e36-5a9c-41ec-b8ec-d22eacf07e73" providerId="ADAL" clId="{516AB203-3FD1-4D9A-8BEA-AF63E0C81536}" dt="2022-07-12T12:54:23.330" v="346"/>
          <ac:spMkLst>
            <pc:docMk/>
            <pc:sldMk cId="3889270800" sldId="256"/>
            <ac:spMk id="74" creationId="{DAE7FDD7-2F30-1B4A-66DA-7CF0DA7149A6}"/>
          </ac:spMkLst>
        </pc:spChg>
        <pc:spChg chg="mod">
          <ac:chgData name="Thalita Vergilio" userId="66cc8e36-5a9c-41ec-b8ec-d22eacf07e73" providerId="ADAL" clId="{516AB203-3FD1-4D9A-8BEA-AF63E0C81536}" dt="2022-07-12T12:56:35.418" v="503" actId="255"/>
          <ac:spMkLst>
            <pc:docMk/>
            <pc:sldMk cId="3889270800" sldId="256"/>
            <ac:spMk id="75" creationId="{45F33C3D-5183-45A5-CC04-63A084C19FCB}"/>
          </ac:spMkLst>
        </pc:spChg>
        <pc:spChg chg="mod">
          <ac:chgData name="Thalita Vergilio" userId="66cc8e36-5a9c-41ec-b8ec-d22eacf07e73" providerId="ADAL" clId="{516AB203-3FD1-4D9A-8BEA-AF63E0C81536}" dt="2022-07-12T12:55:07.663" v="478" actId="20577"/>
          <ac:spMkLst>
            <pc:docMk/>
            <pc:sldMk cId="3889270800" sldId="256"/>
            <ac:spMk id="76" creationId="{61C836DF-6810-1335-BEA4-8476CCC486B5}"/>
          </ac:spMkLst>
        </pc:spChg>
        <pc:spChg chg="mod">
          <ac:chgData name="Thalita Vergilio" userId="66cc8e36-5a9c-41ec-b8ec-d22eacf07e73" providerId="ADAL" clId="{516AB203-3FD1-4D9A-8BEA-AF63E0C81536}" dt="2022-07-12T12:54:23.330" v="346"/>
          <ac:spMkLst>
            <pc:docMk/>
            <pc:sldMk cId="3889270800" sldId="256"/>
            <ac:spMk id="78" creationId="{0BE3B530-CED6-6B5E-88FB-536F57216EFB}"/>
          </ac:spMkLst>
        </pc:spChg>
        <pc:spChg chg="mod">
          <ac:chgData name="Thalita Vergilio" userId="66cc8e36-5a9c-41ec-b8ec-d22eacf07e73" providerId="ADAL" clId="{516AB203-3FD1-4D9A-8BEA-AF63E0C81536}" dt="2022-07-12T12:56:35.418" v="503" actId="255"/>
          <ac:spMkLst>
            <pc:docMk/>
            <pc:sldMk cId="3889270800" sldId="256"/>
            <ac:spMk id="79" creationId="{8DA61912-F647-6217-238D-E9138732E700}"/>
          </ac:spMkLst>
        </pc:spChg>
        <pc:spChg chg="mod">
          <ac:chgData name="Thalita Vergilio" userId="66cc8e36-5a9c-41ec-b8ec-d22eacf07e73" providerId="ADAL" clId="{516AB203-3FD1-4D9A-8BEA-AF63E0C81536}" dt="2022-07-12T12:54:23.330" v="346"/>
          <ac:spMkLst>
            <pc:docMk/>
            <pc:sldMk cId="3889270800" sldId="256"/>
            <ac:spMk id="80" creationId="{6EBBA389-AACD-4E5A-1829-8D091A942EE0}"/>
          </ac:spMkLst>
        </pc:spChg>
        <pc:spChg chg="add mod">
          <ac:chgData name="Thalita Vergilio" userId="66cc8e36-5a9c-41ec-b8ec-d22eacf07e73" providerId="ADAL" clId="{516AB203-3FD1-4D9A-8BEA-AF63E0C81536}" dt="2022-07-12T12:57:26.767" v="554" actId="1036"/>
          <ac:spMkLst>
            <pc:docMk/>
            <pc:sldMk cId="3889270800" sldId="256"/>
            <ac:spMk id="82" creationId="{438CF0AF-3077-C37B-29AC-3B364CB7BDD9}"/>
          </ac:spMkLst>
        </pc:spChg>
        <pc:spChg chg="add del mod">
          <ac:chgData name="Thalita Vergilio" userId="66cc8e36-5a9c-41ec-b8ec-d22eacf07e73" providerId="ADAL" clId="{516AB203-3FD1-4D9A-8BEA-AF63E0C81536}" dt="2022-07-12T12:57:40.521" v="556"/>
          <ac:spMkLst>
            <pc:docMk/>
            <pc:sldMk cId="3889270800" sldId="256"/>
            <ac:spMk id="83" creationId="{AD046D53-7003-7607-5853-ECBBB94CA55F}"/>
          </ac:spMkLst>
        </pc:spChg>
        <pc:spChg chg="add del mod">
          <ac:chgData name="Thalita Vergilio" userId="66cc8e36-5a9c-41ec-b8ec-d22eacf07e73" providerId="ADAL" clId="{516AB203-3FD1-4D9A-8BEA-AF63E0C81536}" dt="2022-07-12T12:57:40.521" v="556"/>
          <ac:spMkLst>
            <pc:docMk/>
            <pc:sldMk cId="3889270800" sldId="256"/>
            <ac:spMk id="84" creationId="{1D60C99F-36B5-9C11-93BD-408FCFB3A733}"/>
          </ac:spMkLst>
        </pc:spChg>
        <pc:spChg chg="add mod">
          <ac:chgData name="Thalita Vergilio" userId="66cc8e36-5a9c-41ec-b8ec-d22eacf07e73" providerId="ADAL" clId="{516AB203-3FD1-4D9A-8BEA-AF63E0C81536}" dt="2022-07-12T12:58:56.704" v="565" actId="14100"/>
          <ac:spMkLst>
            <pc:docMk/>
            <pc:sldMk cId="3889270800" sldId="256"/>
            <ac:spMk id="85" creationId="{00E88A70-513C-757D-33AD-446DF54EF45B}"/>
          </ac:spMkLst>
        </pc:spChg>
        <pc:spChg chg="add mod">
          <ac:chgData name="Thalita Vergilio" userId="66cc8e36-5a9c-41ec-b8ec-d22eacf07e73" providerId="ADAL" clId="{516AB203-3FD1-4D9A-8BEA-AF63E0C81536}" dt="2022-07-12T12:58:47.818" v="564" actId="14100"/>
          <ac:spMkLst>
            <pc:docMk/>
            <pc:sldMk cId="3889270800" sldId="256"/>
            <ac:spMk id="86" creationId="{8B8AE16B-FF57-AA9E-2A21-DED311D782B2}"/>
          </ac:spMkLst>
        </pc:spChg>
        <pc:spChg chg="add mod">
          <ac:chgData name="Thalita Vergilio" userId="66cc8e36-5a9c-41ec-b8ec-d22eacf07e73" providerId="ADAL" clId="{516AB203-3FD1-4D9A-8BEA-AF63E0C81536}" dt="2022-07-12T12:58:25.583" v="561" actId="14100"/>
          <ac:spMkLst>
            <pc:docMk/>
            <pc:sldMk cId="3889270800" sldId="256"/>
            <ac:spMk id="87" creationId="{142EA013-5CAB-9779-DF33-DD3EDB8AA296}"/>
          </ac:spMkLst>
        </pc:spChg>
        <pc:spChg chg="add mod">
          <ac:chgData name="Thalita Vergilio" userId="66cc8e36-5a9c-41ec-b8ec-d22eacf07e73" providerId="ADAL" clId="{516AB203-3FD1-4D9A-8BEA-AF63E0C81536}" dt="2022-07-12T12:58:37.592" v="563" actId="14100"/>
          <ac:spMkLst>
            <pc:docMk/>
            <pc:sldMk cId="3889270800" sldId="256"/>
            <ac:spMk id="88" creationId="{8D8BA2B7-7212-EEEF-7F9D-967F2CBFCBAF}"/>
          </ac:spMkLst>
        </pc:spChg>
        <pc:grpChg chg="add del mod">
          <ac:chgData name="Thalita Vergilio" userId="66cc8e36-5a9c-41ec-b8ec-d22eacf07e73" providerId="ADAL" clId="{516AB203-3FD1-4D9A-8BEA-AF63E0C81536}" dt="2022-07-12T12:48:56.050" v="203" actId="478"/>
          <ac:grpSpMkLst>
            <pc:docMk/>
            <pc:sldMk cId="3889270800" sldId="256"/>
            <ac:grpSpMk id="24" creationId="{DA551AEB-265D-B67C-4A47-28D45A6FC157}"/>
          </ac:grpSpMkLst>
        </pc:grpChg>
        <pc:grpChg chg="add del mod">
          <ac:chgData name="Thalita Vergilio" userId="66cc8e36-5a9c-41ec-b8ec-d22eacf07e73" providerId="ADAL" clId="{516AB203-3FD1-4D9A-8BEA-AF63E0C81536}" dt="2022-07-12T12:48:04.393" v="191" actId="478"/>
          <ac:grpSpMkLst>
            <pc:docMk/>
            <pc:sldMk cId="3889270800" sldId="256"/>
            <ac:grpSpMk id="25" creationId="{C0B0B96E-E0AC-C184-1001-D061B30503B1}"/>
          </ac:grpSpMkLst>
        </pc:grpChg>
        <pc:grpChg chg="add del mod">
          <ac:chgData name="Thalita Vergilio" userId="66cc8e36-5a9c-41ec-b8ec-d22eacf07e73" providerId="ADAL" clId="{516AB203-3FD1-4D9A-8BEA-AF63E0C81536}" dt="2022-07-12T12:48:55.595" v="202" actId="478"/>
          <ac:grpSpMkLst>
            <pc:docMk/>
            <pc:sldMk cId="3889270800" sldId="256"/>
            <ac:grpSpMk id="29" creationId="{03827E73-5D7A-DA92-06C2-F2F5B099472A}"/>
          </ac:grpSpMkLst>
        </pc:grpChg>
        <pc:grpChg chg="add mod">
          <ac:chgData name="Thalita Vergilio" userId="66cc8e36-5a9c-41ec-b8ec-d22eacf07e73" providerId="ADAL" clId="{516AB203-3FD1-4D9A-8BEA-AF63E0C81536}" dt="2022-07-12T12:49:23.423" v="210" actId="14100"/>
          <ac:grpSpMkLst>
            <pc:docMk/>
            <pc:sldMk cId="3889270800" sldId="256"/>
            <ac:grpSpMk id="33" creationId="{C4B94A66-0462-4CB9-1B71-8081435FDE1A}"/>
          </ac:grpSpMkLst>
        </pc:grpChg>
        <pc:grpChg chg="add del mod">
          <ac:chgData name="Thalita Vergilio" userId="66cc8e36-5a9c-41ec-b8ec-d22eacf07e73" providerId="ADAL" clId="{516AB203-3FD1-4D9A-8BEA-AF63E0C81536}" dt="2022-07-12T12:49:18.701" v="209" actId="478"/>
          <ac:grpSpMkLst>
            <pc:docMk/>
            <pc:sldMk cId="3889270800" sldId="256"/>
            <ac:grpSpMk id="37" creationId="{87C8AAFD-5E44-85F3-87DD-53F85FD3E787}"/>
          </ac:grpSpMkLst>
        </pc:grpChg>
        <pc:grpChg chg="add del mod">
          <ac:chgData name="Thalita Vergilio" userId="66cc8e36-5a9c-41ec-b8ec-d22eacf07e73" providerId="ADAL" clId="{516AB203-3FD1-4D9A-8BEA-AF63E0C81536}" dt="2022-07-12T12:49:29.691" v="213" actId="478"/>
          <ac:grpSpMkLst>
            <pc:docMk/>
            <pc:sldMk cId="3889270800" sldId="256"/>
            <ac:grpSpMk id="41" creationId="{EAF23BF7-B8B3-4598-59E4-EFEBFB4B39B7}"/>
          </ac:grpSpMkLst>
        </pc:grpChg>
        <pc:grpChg chg="add mod">
          <ac:chgData name="Thalita Vergilio" userId="66cc8e36-5a9c-41ec-b8ec-d22eacf07e73" providerId="ADAL" clId="{516AB203-3FD1-4D9A-8BEA-AF63E0C81536}" dt="2022-07-12T12:49:28.230" v="212" actId="1076"/>
          <ac:grpSpMkLst>
            <pc:docMk/>
            <pc:sldMk cId="3889270800" sldId="256"/>
            <ac:grpSpMk id="45" creationId="{B8C421A6-AF54-23E9-4AA4-3C1D7D73C01C}"/>
          </ac:grpSpMkLst>
        </pc:grpChg>
        <pc:grpChg chg="add mod">
          <ac:chgData name="Thalita Vergilio" userId="66cc8e36-5a9c-41ec-b8ec-d22eacf07e73" providerId="ADAL" clId="{516AB203-3FD1-4D9A-8BEA-AF63E0C81536}" dt="2022-07-12T12:49:40.201" v="215" actId="1076"/>
          <ac:grpSpMkLst>
            <pc:docMk/>
            <pc:sldMk cId="3889270800" sldId="256"/>
            <ac:grpSpMk id="49" creationId="{4BB3FE80-E076-77A4-AED3-7212A7DED620}"/>
          </ac:grpSpMkLst>
        </pc:grpChg>
        <pc:grpChg chg="add mod">
          <ac:chgData name="Thalita Vergilio" userId="66cc8e36-5a9c-41ec-b8ec-d22eacf07e73" providerId="ADAL" clId="{516AB203-3FD1-4D9A-8BEA-AF63E0C81536}" dt="2022-07-12T12:52:21.814" v="295" actId="14100"/>
          <ac:grpSpMkLst>
            <pc:docMk/>
            <pc:sldMk cId="3889270800" sldId="256"/>
            <ac:grpSpMk id="53" creationId="{5F9C928B-6E3C-7B51-307C-7D5498546133}"/>
          </ac:grpSpMkLst>
        </pc:grpChg>
        <pc:grpChg chg="add mod">
          <ac:chgData name="Thalita Vergilio" userId="66cc8e36-5a9c-41ec-b8ec-d22eacf07e73" providerId="ADAL" clId="{516AB203-3FD1-4D9A-8BEA-AF63E0C81536}" dt="2022-07-12T12:52:39.868" v="297" actId="14100"/>
          <ac:grpSpMkLst>
            <pc:docMk/>
            <pc:sldMk cId="3889270800" sldId="256"/>
            <ac:grpSpMk id="57" creationId="{8089E607-126B-8DFC-95B4-E65A2D6CDC64}"/>
          </ac:grpSpMkLst>
        </pc:grpChg>
        <pc:grpChg chg="add mod">
          <ac:chgData name="Thalita Vergilio" userId="66cc8e36-5a9c-41ec-b8ec-d22eacf07e73" providerId="ADAL" clId="{516AB203-3FD1-4D9A-8BEA-AF63E0C81536}" dt="2022-07-12T12:53:25.641" v="300" actId="1076"/>
          <ac:grpSpMkLst>
            <pc:docMk/>
            <pc:sldMk cId="3889270800" sldId="256"/>
            <ac:grpSpMk id="61" creationId="{A7ADE73A-0BA0-579E-794A-B8E8E0D5BB59}"/>
          </ac:grpSpMkLst>
        </pc:grpChg>
        <pc:grpChg chg="add mod">
          <ac:chgData name="Thalita Vergilio" userId="66cc8e36-5a9c-41ec-b8ec-d22eacf07e73" providerId="ADAL" clId="{516AB203-3FD1-4D9A-8BEA-AF63E0C81536}" dt="2022-07-12T12:53:49.559" v="334" actId="14100"/>
          <ac:grpSpMkLst>
            <pc:docMk/>
            <pc:sldMk cId="3889270800" sldId="256"/>
            <ac:grpSpMk id="65" creationId="{6F8467F7-A264-C704-E00C-170464D70909}"/>
          </ac:grpSpMkLst>
        </pc:grpChg>
        <pc:grpChg chg="add mod">
          <ac:chgData name="Thalita Vergilio" userId="66cc8e36-5a9c-41ec-b8ec-d22eacf07e73" providerId="ADAL" clId="{516AB203-3FD1-4D9A-8BEA-AF63E0C81536}" dt="2022-07-12T12:54:29.451" v="347" actId="1076"/>
          <ac:grpSpMkLst>
            <pc:docMk/>
            <pc:sldMk cId="3889270800" sldId="256"/>
            <ac:grpSpMk id="69" creationId="{5B8477C0-CBD6-9C1F-85AF-9ECB580E3C5E}"/>
          </ac:grpSpMkLst>
        </pc:grpChg>
        <pc:grpChg chg="add mod">
          <ac:chgData name="Thalita Vergilio" userId="66cc8e36-5a9c-41ec-b8ec-d22eacf07e73" providerId="ADAL" clId="{516AB203-3FD1-4D9A-8BEA-AF63E0C81536}" dt="2022-07-12T12:54:29.451" v="347" actId="1076"/>
          <ac:grpSpMkLst>
            <pc:docMk/>
            <pc:sldMk cId="3889270800" sldId="256"/>
            <ac:grpSpMk id="73" creationId="{5D40A826-13A5-1D7D-FC2A-15315CED5574}"/>
          </ac:grpSpMkLst>
        </pc:grpChg>
        <pc:grpChg chg="add mod">
          <ac:chgData name="Thalita Vergilio" userId="66cc8e36-5a9c-41ec-b8ec-d22eacf07e73" providerId="ADAL" clId="{516AB203-3FD1-4D9A-8BEA-AF63E0C81536}" dt="2022-07-12T12:54:29.451" v="347" actId="1076"/>
          <ac:grpSpMkLst>
            <pc:docMk/>
            <pc:sldMk cId="3889270800" sldId="256"/>
            <ac:grpSpMk id="77" creationId="{98A74E9B-9918-F703-A166-1CC33E709CC3}"/>
          </ac:grpSpMkLst>
        </pc:grpChg>
        <pc:picChg chg="add mod">
          <ac:chgData name="Thalita Vergilio" userId="66cc8e36-5a9c-41ec-b8ec-d22eacf07e73" providerId="ADAL" clId="{516AB203-3FD1-4D9A-8BEA-AF63E0C81536}" dt="2022-07-12T12:57:26.767" v="554" actId="1036"/>
          <ac:picMkLst>
            <pc:docMk/>
            <pc:sldMk cId="3889270800" sldId="256"/>
            <ac:picMk id="81" creationId="{4571F81A-56BD-B184-8553-46BAC27B03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0C88-309E-4A4F-8847-ED100B1C819C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0DAF-DDED-41D1-886F-9E73A6C4B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47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0C88-309E-4A4F-8847-ED100B1C819C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0DAF-DDED-41D1-886F-9E73A6C4B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0C88-309E-4A4F-8847-ED100B1C819C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0DAF-DDED-41D1-886F-9E73A6C4B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1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0C88-309E-4A4F-8847-ED100B1C819C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0DAF-DDED-41D1-886F-9E73A6C4B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0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0C88-309E-4A4F-8847-ED100B1C819C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0DAF-DDED-41D1-886F-9E73A6C4B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78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0C88-309E-4A4F-8847-ED100B1C819C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0DAF-DDED-41D1-886F-9E73A6C4B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78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0C88-309E-4A4F-8847-ED100B1C819C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0DAF-DDED-41D1-886F-9E73A6C4B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60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0C88-309E-4A4F-8847-ED100B1C819C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0DAF-DDED-41D1-886F-9E73A6C4B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85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0C88-309E-4A4F-8847-ED100B1C819C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0DAF-DDED-41D1-886F-9E73A6C4B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0C88-309E-4A4F-8847-ED100B1C819C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0DAF-DDED-41D1-886F-9E73A6C4B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4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0C88-309E-4A4F-8847-ED100B1C819C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40DAF-DDED-41D1-886F-9E73A6C4B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0C88-309E-4A4F-8847-ED100B1C819C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0DAF-DDED-41D1-886F-9E73A6C4B3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85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emf"/><Relationship Id="rId7" Type="http://schemas.openxmlformats.org/officeDocument/2006/relationships/image" Target="../media/image6.tiff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Klw1WsuUMlIKAEKQ4wE03zuU1m4_sHiC?usp=sharing" TargetMode="External"/><Relationship Id="rId2" Type="http://schemas.openxmlformats.org/officeDocument/2006/relationships/hyperlink" Target="https://youtu.be/jslkB8bTgtw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FB7669D-7CC4-F802-C9BD-6FFED8EE643E}"/>
              </a:ext>
            </a:extLst>
          </p:cNvPr>
          <p:cNvSpPr/>
          <p:nvPr/>
        </p:nvSpPr>
        <p:spPr>
          <a:xfrm>
            <a:off x="0" y="0"/>
            <a:ext cx="43891200" cy="4509965"/>
          </a:xfrm>
          <a:prstGeom prst="rect">
            <a:avLst/>
          </a:prstGeom>
          <a:solidFill>
            <a:srgbClr val="753BBD"/>
          </a:solidFill>
          <a:ln>
            <a:solidFill>
              <a:srgbClr val="753B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480" dirty="0"/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C4B94A66-0462-4CB9-1B71-8081435FDE1A}"/>
              </a:ext>
            </a:extLst>
          </p:cNvPr>
          <p:cNvGrpSpPr/>
          <p:nvPr/>
        </p:nvGrpSpPr>
        <p:grpSpPr>
          <a:xfrm>
            <a:off x="1222983" y="4930810"/>
            <a:ext cx="9546029" cy="13459822"/>
            <a:chOff x="989338" y="24729299"/>
            <a:chExt cx="9546029" cy="11986197"/>
          </a:xfrm>
        </p:grpSpPr>
        <p:sp>
          <p:nvSpPr>
            <p:cNvPr id="34" name="Rounded Rectangle 12">
              <a:extLst>
                <a:ext uri="{FF2B5EF4-FFF2-40B4-BE49-F238E27FC236}">
                  <a16:creationId xmlns="" xmlns:a16="http://schemas.microsoft.com/office/drawing/2014/main" id="{D652CF5A-6E10-4EC5-7013-496188734B87}"/>
                </a:ext>
              </a:extLst>
            </p:cNvPr>
            <p:cNvSpPr/>
            <p:nvPr/>
          </p:nvSpPr>
          <p:spPr>
            <a:xfrm>
              <a:off x="989338" y="24729299"/>
              <a:ext cx="9546029" cy="7754058"/>
            </a:xfrm>
            <a:prstGeom prst="roundRect">
              <a:avLst>
                <a:gd name="adj" fmla="val 1610"/>
              </a:avLst>
            </a:prstGeom>
            <a:solidFill>
              <a:srgbClr val="753BBD">
                <a:alpha val="5000"/>
              </a:srgbClr>
            </a:solidFill>
            <a:ln w="3175">
              <a:solidFill>
                <a:srgbClr val="753BBD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193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7C81EE53-4CF5-DD57-5954-65869D54CCC1}"/>
                </a:ext>
              </a:extLst>
            </p:cNvPr>
            <p:cNvSpPr txBox="1"/>
            <p:nvPr/>
          </p:nvSpPr>
          <p:spPr>
            <a:xfrm>
              <a:off x="1245549" y="25046723"/>
              <a:ext cx="9092422" cy="561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>
                  <a:solidFill>
                    <a:srgbClr val="3B1D5F"/>
                  </a:solidFill>
                  <a:latin typeface="+mj-lt"/>
                </a:rPr>
                <a:t>OVERVIEW</a:t>
              </a:r>
            </a:p>
          </p:txBody>
        </p:sp>
        <p:sp>
          <p:nvSpPr>
            <p:cNvPr id="36" name="Text Placeholder 13">
              <a:extLst>
                <a:ext uri="{FF2B5EF4-FFF2-40B4-BE49-F238E27FC236}">
                  <a16:creationId xmlns="" xmlns:a16="http://schemas.microsoft.com/office/drawing/2014/main" id="{807C47D2-1EAA-F1EE-3959-3A2E46D34866}"/>
                </a:ext>
              </a:extLst>
            </p:cNvPr>
            <p:cNvSpPr txBox="1">
              <a:spLocks/>
            </p:cNvSpPr>
            <p:nvPr/>
          </p:nvSpPr>
          <p:spPr>
            <a:xfrm>
              <a:off x="1222982" y="25631694"/>
              <a:ext cx="9173802" cy="11083802"/>
            </a:xfrm>
            <a:prstGeom prst="rect">
              <a:avLst/>
            </a:prstGeom>
          </p:spPr>
          <p:txBody>
            <a:bodyPr wrap="square" lIns="365760" tIns="365760" rIns="365760" bIns="365760">
              <a:spAutoFit/>
            </a:bodyPr>
            <a:lstStyle>
              <a:lvl1pPr marL="0" indent="0" algn="l" defTabSz="3291840" rtl="0" eaLnBrk="1" latinLnBrk="0" hangingPunct="1">
                <a:lnSpc>
                  <a:spcPct val="90000"/>
                </a:lnSpc>
                <a:spcBef>
                  <a:spcPts val="3600"/>
                </a:spcBef>
                <a:buFont typeface="Arial" panose="020B0604020202020204" pitchFamily="34" charset="0"/>
                <a:buNone/>
                <a:tabLst/>
                <a:def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05256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9848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34440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99032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This project developed an advanced face detection system integrating data science practices with security and surveillance.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/>
                <a:t>We </a:t>
              </a:r>
              <a:r>
                <a:rPr lang="en-US" dirty="0" err="1" smtClean="0"/>
                <a:t>optimised</a:t>
              </a:r>
              <a:r>
                <a:rPr lang="en-US" dirty="0" smtClean="0"/>
                <a:t> </a:t>
              </a:r>
              <a:r>
                <a:rPr lang="en-US" dirty="0"/>
                <a:t>data for accurate feature extraction,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/>
                <a:t>Utilized techniques such as ROI extraction,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/>
                <a:t>Employed algorithms such as MLP and GWO for classification and </a:t>
              </a:r>
              <a:r>
                <a:rPr lang="en-US" dirty="0" err="1" smtClean="0"/>
                <a:t>optimisation</a:t>
              </a:r>
              <a:endParaRPr lang="en-US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/>
                <a:t>Overcoming challenges for real-world applications.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B8C421A6-AF54-23E9-4AA4-3C1D7D73C01C}"/>
              </a:ext>
            </a:extLst>
          </p:cNvPr>
          <p:cNvGrpSpPr/>
          <p:nvPr/>
        </p:nvGrpSpPr>
        <p:grpSpPr>
          <a:xfrm>
            <a:off x="1200416" y="14353398"/>
            <a:ext cx="9546029" cy="6925126"/>
            <a:chOff x="989338" y="24729299"/>
            <a:chExt cx="9546029" cy="7848351"/>
          </a:xfrm>
        </p:grpSpPr>
        <p:sp>
          <p:nvSpPr>
            <p:cNvPr id="46" name="Rounded Rectangle 12">
              <a:extLst>
                <a:ext uri="{FF2B5EF4-FFF2-40B4-BE49-F238E27FC236}">
                  <a16:creationId xmlns="" xmlns:a16="http://schemas.microsoft.com/office/drawing/2014/main" id="{485F04E1-9902-BF5C-C4C9-131D82307EAA}"/>
                </a:ext>
              </a:extLst>
            </p:cNvPr>
            <p:cNvSpPr/>
            <p:nvPr/>
          </p:nvSpPr>
          <p:spPr>
            <a:xfrm>
              <a:off x="989338" y="24729299"/>
              <a:ext cx="9546029" cy="7754058"/>
            </a:xfrm>
            <a:prstGeom prst="roundRect">
              <a:avLst>
                <a:gd name="adj" fmla="val 1610"/>
              </a:avLst>
            </a:prstGeom>
            <a:solidFill>
              <a:srgbClr val="753BBD">
                <a:alpha val="5000"/>
              </a:srgbClr>
            </a:solidFill>
            <a:ln w="3175">
              <a:solidFill>
                <a:srgbClr val="753BBD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1933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FA62A8A7-D413-A4C6-6213-BC9C8DA3DE95}"/>
                </a:ext>
              </a:extLst>
            </p:cNvPr>
            <p:cNvSpPr txBox="1"/>
            <p:nvPr/>
          </p:nvSpPr>
          <p:spPr>
            <a:xfrm>
              <a:off x="1245549" y="25046723"/>
              <a:ext cx="9092422" cy="561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>
                  <a:solidFill>
                    <a:srgbClr val="3B1D5F"/>
                  </a:solidFill>
                  <a:latin typeface="+mj-lt"/>
                </a:rPr>
                <a:t>AIM AND OBJECTIVES</a:t>
              </a:r>
            </a:p>
          </p:txBody>
        </p:sp>
        <p:sp>
          <p:nvSpPr>
            <p:cNvPr id="48" name="Text Placeholder 13">
              <a:extLst>
                <a:ext uri="{FF2B5EF4-FFF2-40B4-BE49-F238E27FC236}">
                  <a16:creationId xmlns="" xmlns:a16="http://schemas.microsoft.com/office/drawing/2014/main" id="{22E736B8-F4F3-9970-BF03-30F4562D2154}"/>
                </a:ext>
              </a:extLst>
            </p:cNvPr>
            <p:cNvSpPr txBox="1">
              <a:spLocks/>
            </p:cNvSpPr>
            <p:nvPr/>
          </p:nvSpPr>
          <p:spPr>
            <a:xfrm>
              <a:off x="1164169" y="25650325"/>
              <a:ext cx="9173802" cy="6927325"/>
            </a:xfrm>
            <a:prstGeom prst="rect">
              <a:avLst/>
            </a:prstGeom>
          </p:spPr>
          <p:txBody>
            <a:bodyPr wrap="square" lIns="365760" tIns="365760" rIns="365760" bIns="365760">
              <a:spAutoFit/>
            </a:bodyPr>
            <a:lstStyle>
              <a:lvl1pPr marL="0" indent="0" algn="l" defTabSz="3291840" rtl="0" eaLnBrk="1" latinLnBrk="0" hangingPunct="1">
                <a:lnSpc>
                  <a:spcPct val="90000"/>
                </a:lnSpc>
                <a:spcBef>
                  <a:spcPts val="3600"/>
                </a:spcBef>
                <a:buFont typeface="Arial" panose="020B0604020202020204" pitchFamily="34" charset="0"/>
                <a:buNone/>
                <a:tabLst/>
                <a:def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05256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9848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34440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99032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dirty="0"/>
                <a:t>The proposed solution aims to achieve a robust and effective method to detect faces and objects, 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dirty="0"/>
                <a:t>Extract the hand-crafting features, 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70C0"/>
                  </a:solidFill>
                </a:rPr>
                <a:t>Reduce the dimension with </a:t>
              </a:r>
              <a:r>
                <a:rPr lang="en-US" dirty="0" err="1" smtClean="0">
                  <a:solidFill>
                    <a:srgbClr val="0070C0"/>
                  </a:solidFill>
                </a:rPr>
                <a:t>optimisation</a:t>
              </a:r>
              <a:r>
                <a:rPr lang="en-US" dirty="0" smtClean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rgbClr val="0070C0"/>
                  </a:solidFill>
                </a:rPr>
                <a:t>and  classify the data. 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dirty="0"/>
                <a:t>This system can be applied to various domains, such as surveillance, sports, and other intelligent systems.</a:t>
              </a:r>
              <a:endParaRPr lang="en-GB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4BB3FE80-E076-77A4-AED3-7212A7DED620}"/>
              </a:ext>
            </a:extLst>
          </p:cNvPr>
          <p:cNvGrpSpPr/>
          <p:nvPr/>
        </p:nvGrpSpPr>
        <p:grpSpPr>
          <a:xfrm>
            <a:off x="1241412" y="23481613"/>
            <a:ext cx="9546029" cy="8707369"/>
            <a:chOff x="989338" y="24729299"/>
            <a:chExt cx="9546029" cy="7754058"/>
          </a:xfrm>
        </p:grpSpPr>
        <p:sp>
          <p:nvSpPr>
            <p:cNvPr id="50" name="Rounded Rectangle 12">
              <a:extLst>
                <a:ext uri="{FF2B5EF4-FFF2-40B4-BE49-F238E27FC236}">
                  <a16:creationId xmlns="" xmlns:a16="http://schemas.microsoft.com/office/drawing/2014/main" id="{68AEAB45-578E-DA96-8915-350B38A6BE20}"/>
                </a:ext>
              </a:extLst>
            </p:cNvPr>
            <p:cNvSpPr/>
            <p:nvPr/>
          </p:nvSpPr>
          <p:spPr>
            <a:xfrm>
              <a:off x="989338" y="24729299"/>
              <a:ext cx="9546029" cy="7754058"/>
            </a:xfrm>
            <a:prstGeom prst="roundRect">
              <a:avLst>
                <a:gd name="adj" fmla="val 1610"/>
              </a:avLst>
            </a:prstGeom>
            <a:solidFill>
              <a:srgbClr val="753BBD">
                <a:alpha val="5000"/>
              </a:srgbClr>
            </a:solidFill>
            <a:ln w="3175">
              <a:solidFill>
                <a:srgbClr val="753BBD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1933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6E4AB8ED-113D-D632-D29C-54D41D2160F0}"/>
                </a:ext>
              </a:extLst>
            </p:cNvPr>
            <p:cNvSpPr txBox="1"/>
            <p:nvPr/>
          </p:nvSpPr>
          <p:spPr>
            <a:xfrm>
              <a:off x="1245549" y="25046723"/>
              <a:ext cx="9092422" cy="561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>
                  <a:solidFill>
                    <a:srgbClr val="3B1D5F"/>
                  </a:solidFill>
                  <a:latin typeface="+mj-lt"/>
                </a:rPr>
                <a:t>RATIONALE</a:t>
              </a:r>
            </a:p>
          </p:txBody>
        </p:sp>
        <p:sp>
          <p:nvSpPr>
            <p:cNvPr id="52" name="Text Placeholder 13">
              <a:extLst>
                <a:ext uri="{FF2B5EF4-FFF2-40B4-BE49-F238E27FC236}">
                  <a16:creationId xmlns="" xmlns:a16="http://schemas.microsoft.com/office/drawing/2014/main" id="{E2104B40-B07A-319F-01E3-CD30F315A451}"/>
                </a:ext>
              </a:extLst>
            </p:cNvPr>
            <p:cNvSpPr txBox="1">
              <a:spLocks/>
            </p:cNvSpPr>
            <p:nvPr/>
          </p:nvSpPr>
          <p:spPr>
            <a:xfrm>
              <a:off x="1164169" y="25650325"/>
              <a:ext cx="9173802" cy="6627259"/>
            </a:xfrm>
            <a:prstGeom prst="rect">
              <a:avLst/>
            </a:prstGeom>
          </p:spPr>
          <p:txBody>
            <a:bodyPr wrap="square" lIns="365760" tIns="365760" rIns="365760" bIns="365760">
              <a:spAutoFit/>
            </a:bodyPr>
            <a:lstStyle>
              <a:lvl1pPr marL="0" indent="0" algn="l" defTabSz="3291840" rtl="0" eaLnBrk="1" latinLnBrk="0" hangingPunct="1">
                <a:lnSpc>
                  <a:spcPct val="90000"/>
                </a:lnSpc>
                <a:spcBef>
                  <a:spcPts val="3600"/>
                </a:spcBef>
                <a:buFont typeface="Arial" panose="020B0604020202020204" pitchFamily="34" charset="0"/>
                <a:buNone/>
                <a:tabLst/>
                <a:def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05256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9848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34440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99032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dirty="0"/>
                <a:t>Enhancing face recognition in surveillance is crucial for security. 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dirty="0"/>
                <a:t>Existing methods face challenges such as lighting and motion variations, reducing accuracy. 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dirty="0"/>
                <a:t>Modern face recognition techniques, especially those using machine learning, aim to overcome these limitations. 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dirty="0"/>
                <a:t>This research seeks to improve surveillance systems' reliability, accuracy, and efficiency through innovative methodologies, contributing to enhanced security measures.</a:t>
              </a:r>
              <a:endParaRPr lang="en-GB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5F9C928B-6E3C-7B51-307C-7D5498546133}"/>
              </a:ext>
            </a:extLst>
          </p:cNvPr>
          <p:cNvGrpSpPr/>
          <p:nvPr/>
        </p:nvGrpSpPr>
        <p:grpSpPr>
          <a:xfrm>
            <a:off x="11916611" y="4930809"/>
            <a:ext cx="9546029" cy="11713586"/>
            <a:chOff x="989338" y="24729299"/>
            <a:chExt cx="9546029" cy="7754058"/>
          </a:xfrm>
        </p:grpSpPr>
        <p:sp>
          <p:nvSpPr>
            <p:cNvPr id="54" name="Rounded Rectangle 12">
              <a:extLst>
                <a:ext uri="{FF2B5EF4-FFF2-40B4-BE49-F238E27FC236}">
                  <a16:creationId xmlns="" xmlns:a16="http://schemas.microsoft.com/office/drawing/2014/main" id="{4A9ECBAA-8132-6D9B-0610-D905ADF42285}"/>
                </a:ext>
              </a:extLst>
            </p:cNvPr>
            <p:cNvSpPr/>
            <p:nvPr/>
          </p:nvSpPr>
          <p:spPr>
            <a:xfrm>
              <a:off x="989338" y="24729299"/>
              <a:ext cx="9546029" cy="7754058"/>
            </a:xfrm>
            <a:prstGeom prst="roundRect">
              <a:avLst>
                <a:gd name="adj" fmla="val 1610"/>
              </a:avLst>
            </a:prstGeom>
            <a:solidFill>
              <a:srgbClr val="753BBD">
                <a:alpha val="5000"/>
              </a:srgbClr>
            </a:solidFill>
            <a:ln w="3175">
              <a:solidFill>
                <a:srgbClr val="753BBD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1933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D2516FA8-C9CB-B462-83B5-00148948E5A7}"/>
                </a:ext>
              </a:extLst>
            </p:cNvPr>
            <p:cNvSpPr txBox="1"/>
            <p:nvPr/>
          </p:nvSpPr>
          <p:spPr>
            <a:xfrm>
              <a:off x="1354664" y="24868921"/>
              <a:ext cx="9092422" cy="371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>
                  <a:solidFill>
                    <a:srgbClr val="3B1D5F"/>
                  </a:solidFill>
                  <a:latin typeface="+mj-lt"/>
                </a:rPr>
                <a:t>LITERATURE REVIEW</a:t>
              </a:r>
            </a:p>
          </p:txBody>
        </p:sp>
        <p:sp>
          <p:nvSpPr>
            <p:cNvPr id="56" name="Text Placeholder 13">
              <a:extLst>
                <a:ext uri="{FF2B5EF4-FFF2-40B4-BE49-F238E27FC236}">
                  <a16:creationId xmlns="" xmlns:a16="http://schemas.microsoft.com/office/drawing/2014/main" id="{A1ACCF9D-4171-5F53-1B92-8E653D8ED09E}"/>
                </a:ext>
              </a:extLst>
            </p:cNvPr>
            <p:cNvSpPr txBox="1">
              <a:spLocks/>
            </p:cNvSpPr>
            <p:nvPr/>
          </p:nvSpPr>
          <p:spPr>
            <a:xfrm>
              <a:off x="1164168" y="25360519"/>
              <a:ext cx="9173802" cy="5681110"/>
            </a:xfrm>
            <a:prstGeom prst="rect">
              <a:avLst/>
            </a:prstGeom>
          </p:spPr>
          <p:txBody>
            <a:bodyPr wrap="square" lIns="365760" tIns="365760" rIns="365760" bIns="365760">
              <a:spAutoFit/>
            </a:bodyPr>
            <a:lstStyle>
              <a:lvl1pPr marL="0" indent="0" algn="l" defTabSz="3291840" rtl="0" eaLnBrk="1" latinLnBrk="0" hangingPunct="1">
                <a:lnSpc>
                  <a:spcPct val="90000"/>
                </a:lnSpc>
                <a:spcBef>
                  <a:spcPts val="3600"/>
                </a:spcBef>
                <a:buFont typeface="Arial" panose="020B0604020202020204" pitchFamily="34" charset="0"/>
                <a:buNone/>
                <a:tabLst/>
                <a:def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05256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9848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34440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99032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/>
                <a:t>Ullah et al. (2022) highlighted the challenges faced by traditional face recognition methods in discerning objects accurately in complex video datasets.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/>
                <a:t>Kumar et al. (2018) emphasized the importance of innovative methodologies for feature extraction and classification to improve the accuracy and efficiency of facial expression detection algorithms.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/>
                <a:t>Dong et al. (2020) emphasized the significance of assessing the algorithm's applicability in real-world scenarios to ensure its effectiveness in dynamic video situations.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/>
                <a:t>De-La-Torre et al. (2015) proposed an adaptive Multiple Classifier System (MCS) for video surveillance to enhance spatiotemporal recognition in video data.</a:t>
              </a:r>
              <a:endParaRPr lang="en-GB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8089E607-126B-8DFC-95B4-E65A2D6CDC64}"/>
              </a:ext>
            </a:extLst>
          </p:cNvPr>
          <p:cNvGrpSpPr/>
          <p:nvPr/>
        </p:nvGrpSpPr>
        <p:grpSpPr>
          <a:xfrm>
            <a:off x="11905328" y="16916399"/>
            <a:ext cx="9546029" cy="15566957"/>
            <a:chOff x="989338" y="24729299"/>
            <a:chExt cx="9546029" cy="7754058"/>
          </a:xfrm>
        </p:grpSpPr>
        <p:sp>
          <p:nvSpPr>
            <p:cNvPr id="58" name="Rounded Rectangle 12">
              <a:extLst>
                <a:ext uri="{FF2B5EF4-FFF2-40B4-BE49-F238E27FC236}">
                  <a16:creationId xmlns="" xmlns:a16="http://schemas.microsoft.com/office/drawing/2014/main" id="{274CE586-9E0D-5CFD-9DD4-8715A4F6ADF6}"/>
                </a:ext>
              </a:extLst>
            </p:cNvPr>
            <p:cNvSpPr/>
            <p:nvPr/>
          </p:nvSpPr>
          <p:spPr>
            <a:xfrm>
              <a:off x="989338" y="24729299"/>
              <a:ext cx="9546029" cy="7754058"/>
            </a:xfrm>
            <a:prstGeom prst="roundRect">
              <a:avLst>
                <a:gd name="adj" fmla="val 1610"/>
              </a:avLst>
            </a:prstGeom>
            <a:solidFill>
              <a:srgbClr val="753BBD">
                <a:alpha val="5000"/>
              </a:srgbClr>
            </a:solidFill>
            <a:ln w="3175">
              <a:solidFill>
                <a:srgbClr val="753BBD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1933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6BD41388-C188-80B8-1D2A-AAEE905762CD}"/>
                </a:ext>
              </a:extLst>
            </p:cNvPr>
            <p:cNvSpPr txBox="1"/>
            <p:nvPr/>
          </p:nvSpPr>
          <p:spPr>
            <a:xfrm>
              <a:off x="1245549" y="25046723"/>
              <a:ext cx="9092422" cy="362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>
                  <a:solidFill>
                    <a:srgbClr val="3B1D5F"/>
                  </a:solidFill>
                  <a:latin typeface="+mj-lt"/>
                </a:rPr>
                <a:t>METHODOLOGY</a:t>
              </a:r>
            </a:p>
          </p:txBody>
        </p:sp>
        <p:sp>
          <p:nvSpPr>
            <p:cNvPr id="60" name="Text Placeholder 13">
              <a:extLst>
                <a:ext uri="{FF2B5EF4-FFF2-40B4-BE49-F238E27FC236}">
                  <a16:creationId xmlns="" xmlns:a16="http://schemas.microsoft.com/office/drawing/2014/main" id="{EB12B93C-2E68-4663-C1FA-5D30A4CC6D47}"/>
                </a:ext>
              </a:extLst>
            </p:cNvPr>
            <p:cNvSpPr txBox="1">
              <a:spLocks/>
            </p:cNvSpPr>
            <p:nvPr/>
          </p:nvSpPr>
          <p:spPr>
            <a:xfrm>
              <a:off x="1120777" y="25315790"/>
              <a:ext cx="7074194" cy="6135330"/>
            </a:xfrm>
            <a:prstGeom prst="rect">
              <a:avLst/>
            </a:prstGeom>
          </p:spPr>
          <p:txBody>
            <a:bodyPr wrap="square" lIns="365760" tIns="365760" rIns="365760" bIns="365760">
              <a:spAutoFit/>
            </a:bodyPr>
            <a:lstStyle>
              <a:lvl1pPr marL="0" indent="0" algn="l" defTabSz="3291840" rtl="0" eaLnBrk="1" latinLnBrk="0" hangingPunct="1">
                <a:lnSpc>
                  <a:spcPct val="90000"/>
                </a:lnSpc>
                <a:spcBef>
                  <a:spcPts val="3600"/>
                </a:spcBef>
                <a:buFont typeface="Arial" panose="020B0604020202020204" pitchFamily="34" charset="0"/>
                <a:buNone/>
                <a:tabLst/>
                <a:def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05256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9848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34440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99032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dirty="0"/>
                <a:t>The </a:t>
              </a:r>
              <a:r>
                <a:rPr lang="en-US" b="1" i="1" dirty="0">
                  <a:solidFill>
                    <a:srgbClr val="0070C0"/>
                  </a:solidFill>
                </a:rPr>
                <a:t>proposed method </a:t>
              </a:r>
              <a:r>
                <a:rPr lang="en-US" dirty="0"/>
                <a:t>initiates by converting video data into frame sequences, followed by a preprocessing stage involving image resizing and noise reduction using a median filter.</a:t>
              </a:r>
            </a:p>
            <a:p>
              <a:pPr algn="just"/>
              <a:r>
                <a:rPr lang="en-US" dirty="0"/>
                <a:t>Next step is  extracting the </a:t>
              </a:r>
              <a:r>
                <a:rPr lang="en-US" b="1" i="1" dirty="0">
                  <a:solidFill>
                    <a:srgbClr val="0070C0"/>
                  </a:solidFill>
                </a:rPr>
                <a:t>region of interest (ROI)</a:t>
              </a:r>
              <a:r>
                <a:rPr lang="en-US" dirty="0">
                  <a:solidFill>
                    <a:srgbClr val="0070C0"/>
                  </a:solidFill>
                </a:rPr>
                <a:t>,</a:t>
              </a:r>
              <a:r>
                <a:rPr lang="en-US" b="1" i="1" dirty="0">
                  <a:solidFill>
                    <a:srgbClr val="0070C0"/>
                  </a:solidFill>
                </a:rPr>
                <a:t> </a:t>
              </a:r>
              <a:r>
                <a:rPr lang="en-US" dirty="0"/>
                <a:t>using techniques such as skin tone detection, edge detection, and motion detection. These methods aim to identify and extract relevant information.</a:t>
              </a:r>
            </a:p>
            <a:p>
              <a:pPr algn="just"/>
              <a:r>
                <a:rPr lang="en-US" dirty="0"/>
                <a:t>Next steps involve </a:t>
              </a:r>
              <a:r>
                <a:rPr lang="en-US" b="1" i="1" dirty="0">
                  <a:solidFill>
                    <a:srgbClr val="0070C0"/>
                  </a:solidFill>
                </a:rPr>
                <a:t>feature extraction</a:t>
              </a:r>
              <a:r>
                <a:rPr lang="en-US" dirty="0"/>
                <a:t>, including change detection, motion direction flow, and distance cosine features, to uncover hidden patterns within the data. </a:t>
              </a:r>
              <a:r>
                <a:rPr lang="en-US" b="1" i="1" dirty="0">
                  <a:solidFill>
                    <a:srgbClr val="0070C0"/>
                  </a:solidFill>
                </a:rPr>
                <a:t>Grey Wolf </a:t>
              </a:r>
              <a:r>
                <a:rPr lang="en-US" b="1" i="1" dirty="0" err="1">
                  <a:solidFill>
                    <a:srgbClr val="0070C0"/>
                  </a:solidFill>
                </a:rPr>
                <a:t>Optimisation</a:t>
              </a:r>
              <a:r>
                <a:rPr lang="en-US" b="1" i="1" dirty="0">
                  <a:solidFill>
                    <a:srgbClr val="0070C0"/>
                  </a:solidFill>
                </a:rPr>
                <a:t> (GWO)</a:t>
              </a:r>
              <a:r>
                <a:rPr lang="en-US" dirty="0"/>
                <a:t> is applied to </a:t>
              </a:r>
              <a:r>
                <a:rPr lang="en-US" b="1" i="1" dirty="0" err="1">
                  <a:solidFill>
                    <a:srgbClr val="0070C0"/>
                  </a:solidFill>
                </a:rPr>
                <a:t>optimise</a:t>
              </a:r>
              <a:r>
                <a:rPr lang="en-US" dirty="0"/>
                <a:t> the extracted features.</a:t>
              </a:r>
            </a:p>
            <a:p>
              <a:pPr algn="just"/>
              <a:r>
                <a:rPr lang="en-US" dirty="0"/>
                <a:t>Multilayer Perceptron (MLP) algorithm is employed for decision-making, over the </a:t>
              </a:r>
              <a:r>
                <a:rPr lang="en-US" dirty="0" err="1" smtClean="0"/>
                <a:t>optimised</a:t>
              </a:r>
              <a:r>
                <a:rPr lang="en-US" dirty="0" smtClean="0"/>
                <a:t> </a:t>
              </a:r>
              <a:r>
                <a:rPr lang="en-US" dirty="0"/>
                <a:t>feature set to train and generate predictions.</a:t>
              </a:r>
              <a:endParaRPr lang="en-GB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A7ADE73A-0BA0-579E-794A-B8E8E0D5BB59}"/>
              </a:ext>
            </a:extLst>
          </p:cNvPr>
          <p:cNvGrpSpPr/>
          <p:nvPr/>
        </p:nvGrpSpPr>
        <p:grpSpPr>
          <a:xfrm>
            <a:off x="22575604" y="4930807"/>
            <a:ext cx="9641700" cy="13738523"/>
            <a:chOff x="893667" y="24729299"/>
            <a:chExt cx="9641700" cy="8081365"/>
          </a:xfrm>
        </p:grpSpPr>
        <p:sp>
          <p:nvSpPr>
            <p:cNvPr id="62" name="Rounded Rectangle 12">
              <a:extLst>
                <a:ext uri="{FF2B5EF4-FFF2-40B4-BE49-F238E27FC236}">
                  <a16:creationId xmlns="" xmlns:a16="http://schemas.microsoft.com/office/drawing/2014/main" id="{9EE11F64-180D-F68E-9F2C-D8FE59FEF4F9}"/>
                </a:ext>
              </a:extLst>
            </p:cNvPr>
            <p:cNvSpPr/>
            <p:nvPr/>
          </p:nvSpPr>
          <p:spPr>
            <a:xfrm>
              <a:off x="989338" y="24729299"/>
              <a:ext cx="9546029" cy="7754058"/>
            </a:xfrm>
            <a:prstGeom prst="roundRect">
              <a:avLst>
                <a:gd name="adj" fmla="val 1610"/>
              </a:avLst>
            </a:prstGeom>
            <a:solidFill>
              <a:srgbClr val="753BBD">
                <a:alpha val="5000"/>
              </a:srgbClr>
            </a:solidFill>
            <a:ln w="3175">
              <a:solidFill>
                <a:srgbClr val="753BBD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1933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2F71D6FB-43C9-DA2A-FAEC-FA56865A48F1}"/>
                </a:ext>
              </a:extLst>
            </p:cNvPr>
            <p:cNvSpPr txBox="1"/>
            <p:nvPr/>
          </p:nvSpPr>
          <p:spPr>
            <a:xfrm>
              <a:off x="1148205" y="24843388"/>
              <a:ext cx="9092422" cy="371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>
                  <a:solidFill>
                    <a:srgbClr val="3B1D5F"/>
                  </a:solidFill>
                  <a:latin typeface="+mj-lt"/>
                </a:rPr>
                <a:t>RESEARCH OUTCOME AND DISCUSSION</a:t>
              </a:r>
            </a:p>
          </p:txBody>
        </p:sp>
        <p:sp>
          <p:nvSpPr>
            <p:cNvPr id="64" name="Text Placeholder 13">
              <a:extLst>
                <a:ext uri="{FF2B5EF4-FFF2-40B4-BE49-F238E27FC236}">
                  <a16:creationId xmlns="" xmlns:a16="http://schemas.microsoft.com/office/drawing/2014/main" id="{80830F14-ED01-EF16-75ED-4F41ACFBC8AC}"/>
                </a:ext>
              </a:extLst>
            </p:cNvPr>
            <p:cNvSpPr txBox="1">
              <a:spLocks/>
            </p:cNvSpPr>
            <p:nvPr/>
          </p:nvSpPr>
          <p:spPr>
            <a:xfrm>
              <a:off x="893667" y="25043946"/>
              <a:ext cx="7067237" cy="7766718"/>
            </a:xfrm>
            <a:prstGeom prst="rect">
              <a:avLst/>
            </a:prstGeom>
          </p:spPr>
          <p:txBody>
            <a:bodyPr wrap="square" lIns="365760" tIns="365760" rIns="365760" bIns="365760">
              <a:spAutoFit/>
            </a:bodyPr>
            <a:lstStyle>
              <a:lvl1pPr marL="0" indent="0" algn="l" defTabSz="3291840" rtl="0" eaLnBrk="1" latinLnBrk="0" hangingPunct="1">
                <a:lnSpc>
                  <a:spcPct val="90000"/>
                </a:lnSpc>
                <a:spcBef>
                  <a:spcPts val="3600"/>
                </a:spcBef>
                <a:buFont typeface="Arial" panose="020B0604020202020204" pitchFamily="34" charset="0"/>
                <a:buNone/>
                <a:tabLst/>
                <a:def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05256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9848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34440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99032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b="1" i="1" dirty="0">
                  <a:solidFill>
                    <a:srgbClr val="0070C0"/>
                  </a:solidFill>
                </a:rPr>
                <a:t>Research Outcome: </a:t>
              </a:r>
              <a:r>
                <a:rPr lang="en-US" dirty="0"/>
                <a:t>The project delivered a robust face detection method, integrating image processing, data science, and machine learning techniques. Its adaptable approach ensured applicability across various sectors, enhancing security measures, attendance tracking, and customer analytics.</a:t>
              </a:r>
            </a:p>
            <a:p>
              <a:pPr algn="just"/>
              <a:r>
                <a:rPr lang="en-US" b="1" i="1" dirty="0">
                  <a:solidFill>
                    <a:srgbClr val="0070C0"/>
                  </a:solidFill>
                </a:rPr>
                <a:t>Key Project Steps: </a:t>
              </a:r>
              <a:r>
                <a:rPr lang="en-US" dirty="0"/>
                <a:t>The discussion highlighted essential project steps, including data pre-processing, ROI extraction, feature extraction, data </a:t>
              </a:r>
              <a:r>
                <a:rPr lang="en-US" dirty="0" err="1"/>
                <a:t>optimisation</a:t>
              </a:r>
              <a:r>
                <a:rPr lang="en-US" dirty="0"/>
                <a:t>, and classification, emphasizing their contributions to system effectiveness.</a:t>
              </a:r>
            </a:p>
            <a:p>
              <a:pPr algn="just"/>
              <a:r>
                <a:rPr lang="en-US" b="1" i="1" dirty="0">
                  <a:solidFill>
                    <a:srgbClr val="0070C0"/>
                  </a:solidFill>
                </a:rPr>
                <a:t>Evaluation of Machine Learning Models: </a:t>
              </a:r>
              <a:r>
                <a:rPr lang="en-US" dirty="0"/>
                <a:t>MLP and random forest, identified strengths, weaknesses, and areas for improvement, informing future enhancements.</a:t>
              </a:r>
            </a:p>
            <a:p>
              <a:r>
                <a:rPr lang="en-US" dirty="0"/>
                <a:t>Limitations and Challenges: Environmental variations, computational constraints.</a:t>
              </a:r>
              <a:endParaRPr lang="en-GB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6F8467F7-A264-C704-E00C-170464D70909}"/>
              </a:ext>
            </a:extLst>
          </p:cNvPr>
          <p:cNvGrpSpPr/>
          <p:nvPr/>
        </p:nvGrpSpPr>
        <p:grpSpPr>
          <a:xfrm>
            <a:off x="22671275" y="18958728"/>
            <a:ext cx="9546029" cy="13506799"/>
            <a:chOff x="989338" y="24729299"/>
            <a:chExt cx="9546029" cy="7754058"/>
          </a:xfrm>
        </p:grpSpPr>
        <p:sp>
          <p:nvSpPr>
            <p:cNvPr id="66" name="Rounded Rectangle 12">
              <a:extLst>
                <a:ext uri="{FF2B5EF4-FFF2-40B4-BE49-F238E27FC236}">
                  <a16:creationId xmlns="" xmlns:a16="http://schemas.microsoft.com/office/drawing/2014/main" id="{80D53792-B313-83BF-B51F-602A7D6B7CB3}"/>
                </a:ext>
              </a:extLst>
            </p:cNvPr>
            <p:cNvSpPr/>
            <p:nvPr/>
          </p:nvSpPr>
          <p:spPr>
            <a:xfrm>
              <a:off x="989338" y="24729299"/>
              <a:ext cx="9546029" cy="7754058"/>
            </a:xfrm>
            <a:prstGeom prst="roundRect">
              <a:avLst>
                <a:gd name="adj" fmla="val 1610"/>
              </a:avLst>
            </a:prstGeom>
            <a:solidFill>
              <a:srgbClr val="753BBD">
                <a:alpha val="5000"/>
              </a:srgbClr>
            </a:solidFill>
            <a:ln w="3175">
              <a:solidFill>
                <a:srgbClr val="753BBD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1933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A49C1348-F929-CFA3-F21D-5E47CAF09D18}"/>
                </a:ext>
              </a:extLst>
            </p:cNvPr>
            <p:cNvSpPr txBox="1"/>
            <p:nvPr/>
          </p:nvSpPr>
          <p:spPr>
            <a:xfrm>
              <a:off x="1245549" y="25046723"/>
              <a:ext cx="9092422" cy="362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>
                  <a:solidFill>
                    <a:srgbClr val="3B1D5F"/>
                  </a:solidFill>
                  <a:latin typeface="+mj-lt"/>
                </a:rPr>
                <a:t>CONCLUSION</a:t>
              </a:r>
            </a:p>
          </p:txBody>
        </p:sp>
        <p:sp>
          <p:nvSpPr>
            <p:cNvPr id="68" name="Text Placeholder 13">
              <a:extLst>
                <a:ext uri="{FF2B5EF4-FFF2-40B4-BE49-F238E27FC236}">
                  <a16:creationId xmlns="" xmlns:a16="http://schemas.microsoft.com/office/drawing/2014/main" id="{77B8C8EA-D95C-CC60-C7D6-C16793EC93A1}"/>
                </a:ext>
              </a:extLst>
            </p:cNvPr>
            <p:cNvSpPr txBox="1">
              <a:spLocks/>
            </p:cNvSpPr>
            <p:nvPr/>
          </p:nvSpPr>
          <p:spPr>
            <a:xfrm>
              <a:off x="1164169" y="25417017"/>
              <a:ext cx="9173802" cy="6827304"/>
            </a:xfrm>
            <a:prstGeom prst="rect">
              <a:avLst/>
            </a:prstGeom>
          </p:spPr>
          <p:txBody>
            <a:bodyPr wrap="square" lIns="365760" tIns="365760" rIns="365760" bIns="365760">
              <a:spAutoFit/>
            </a:bodyPr>
            <a:lstStyle>
              <a:lvl1pPr marL="0" indent="0" algn="l" defTabSz="3291840" rtl="0" eaLnBrk="1" latinLnBrk="0" hangingPunct="1">
                <a:lnSpc>
                  <a:spcPct val="90000"/>
                </a:lnSpc>
                <a:spcBef>
                  <a:spcPts val="3600"/>
                </a:spcBef>
                <a:buFont typeface="Arial" panose="020B0604020202020204" pitchFamily="34" charset="0"/>
                <a:buNone/>
                <a:tabLst/>
                <a:def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05256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9848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34440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99032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/>
                <a:t>Our project focused on developing a face detection system in advanced data science principles. We initiated by collecting video-based datasets and preprocessing the data to ensure uniformity and minimize noise for subsequent analysis.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/>
                <a:t>Extraction of facial features through advanced techniques such as motion, change, and distance enabled the utilization of characteristic features for classification.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/>
                <a:t>Implementation involved organizing facial outlines using the Multilayer Perceptron (MLP) algorithm.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/>
                <a:t>Grey Wolf </a:t>
              </a:r>
              <a:r>
                <a:rPr lang="en-US" dirty="0" err="1"/>
                <a:t>Optimisation</a:t>
              </a:r>
              <a:r>
                <a:rPr lang="en-US" dirty="0"/>
                <a:t> (GWO) used for data </a:t>
              </a:r>
              <a:r>
                <a:rPr lang="en-US" dirty="0" err="1"/>
                <a:t>optimisation</a:t>
              </a:r>
              <a:r>
                <a:rPr lang="en-US" dirty="0"/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/>
                <a:t>Limitations: Environmental conditions, computational resource constraints, and ethical considerations. Addressing these challenges ensured the system's effectiveness and ethical deployment, paving the way for future advancements in this field.</a:t>
              </a:r>
              <a:endParaRPr lang="en-GB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5B8477C0-CBD6-9C1F-85AF-9ECB580E3C5E}"/>
              </a:ext>
            </a:extLst>
          </p:cNvPr>
          <p:cNvGrpSpPr/>
          <p:nvPr/>
        </p:nvGrpSpPr>
        <p:grpSpPr>
          <a:xfrm>
            <a:off x="33438845" y="12871334"/>
            <a:ext cx="9546029" cy="10055039"/>
            <a:chOff x="989338" y="24729299"/>
            <a:chExt cx="9546029" cy="7754058"/>
          </a:xfrm>
        </p:grpSpPr>
        <p:sp>
          <p:nvSpPr>
            <p:cNvPr id="70" name="Rounded Rectangle 12">
              <a:extLst>
                <a:ext uri="{FF2B5EF4-FFF2-40B4-BE49-F238E27FC236}">
                  <a16:creationId xmlns="" xmlns:a16="http://schemas.microsoft.com/office/drawing/2014/main" id="{233BC946-5663-0F07-B8FF-97C1843368ED}"/>
                </a:ext>
              </a:extLst>
            </p:cNvPr>
            <p:cNvSpPr/>
            <p:nvPr/>
          </p:nvSpPr>
          <p:spPr>
            <a:xfrm>
              <a:off x="989338" y="24729299"/>
              <a:ext cx="9546029" cy="7754058"/>
            </a:xfrm>
            <a:prstGeom prst="roundRect">
              <a:avLst>
                <a:gd name="adj" fmla="val 1610"/>
              </a:avLst>
            </a:prstGeom>
            <a:solidFill>
              <a:srgbClr val="753BBD">
                <a:alpha val="5000"/>
              </a:srgbClr>
            </a:solidFill>
            <a:ln w="3175">
              <a:solidFill>
                <a:srgbClr val="753BBD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1933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7195B689-969B-8109-0DFD-1DD455AB25FB}"/>
                </a:ext>
              </a:extLst>
            </p:cNvPr>
            <p:cNvSpPr txBox="1"/>
            <p:nvPr/>
          </p:nvSpPr>
          <p:spPr>
            <a:xfrm>
              <a:off x="1245549" y="25046723"/>
              <a:ext cx="9092422" cy="561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>
                  <a:solidFill>
                    <a:srgbClr val="3B1D5F"/>
                  </a:solidFill>
                  <a:latin typeface="+mj-lt"/>
                </a:rPr>
                <a:t>ETHICAL CONSIDERATIONS</a:t>
              </a:r>
            </a:p>
          </p:txBody>
        </p:sp>
        <p:sp>
          <p:nvSpPr>
            <p:cNvPr id="72" name="Text Placeholder 13">
              <a:extLst>
                <a:ext uri="{FF2B5EF4-FFF2-40B4-BE49-F238E27FC236}">
                  <a16:creationId xmlns="" xmlns:a16="http://schemas.microsoft.com/office/drawing/2014/main" id="{F480DAAD-AE8E-190D-3A0F-1AEC86FCB65F}"/>
                </a:ext>
              </a:extLst>
            </p:cNvPr>
            <p:cNvSpPr txBox="1">
              <a:spLocks/>
            </p:cNvSpPr>
            <p:nvPr/>
          </p:nvSpPr>
          <p:spPr>
            <a:xfrm>
              <a:off x="1164169" y="25650325"/>
              <a:ext cx="9173802" cy="6080790"/>
            </a:xfrm>
            <a:prstGeom prst="rect">
              <a:avLst/>
            </a:prstGeom>
          </p:spPr>
          <p:txBody>
            <a:bodyPr wrap="square" lIns="365760" tIns="365760" rIns="365760" bIns="365760">
              <a:spAutoFit/>
            </a:bodyPr>
            <a:lstStyle>
              <a:lvl1pPr marL="0" indent="0" algn="l" defTabSz="3291840" rtl="0" eaLnBrk="1" latinLnBrk="0" hangingPunct="1">
                <a:lnSpc>
                  <a:spcPct val="90000"/>
                </a:lnSpc>
                <a:spcBef>
                  <a:spcPts val="3600"/>
                </a:spcBef>
                <a:buFont typeface="Arial" panose="020B0604020202020204" pitchFamily="34" charset="0"/>
                <a:buNone/>
                <a:tabLst/>
                <a:def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05256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9848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34440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99032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dirty="0"/>
                <a:t>The research aims to enhance face detection in surveillance systems while adhering to ethical principles, prioritizing privacy and responsible technology use.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dirty="0"/>
                <a:t>Methodologies integrate ethical considerations into data processing, ensuring privacy during feature extraction and algorithm application.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dirty="0"/>
                <a:t>Feature extraction techniques, including distance and motion detection, balance data utility with privacy preservation.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dirty="0"/>
                <a:t>Integration of Grey Wolf Optimization and Multilayer Perceptron algorithms improves system performance.</a:t>
              </a:r>
              <a:endParaRPr lang="en-GB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5D40A826-13A5-1D7D-FC2A-15315CED5574}"/>
              </a:ext>
            </a:extLst>
          </p:cNvPr>
          <p:cNvGrpSpPr/>
          <p:nvPr/>
        </p:nvGrpSpPr>
        <p:grpSpPr>
          <a:xfrm>
            <a:off x="33466628" y="23402384"/>
            <a:ext cx="9546029" cy="4990334"/>
            <a:chOff x="989338" y="24729299"/>
            <a:chExt cx="9546029" cy="7754058"/>
          </a:xfrm>
        </p:grpSpPr>
        <p:sp>
          <p:nvSpPr>
            <p:cNvPr id="74" name="Rounded Rectangle 12">
              <a:extLst>
                <a:ext uri="{FF2B5EF4-FFF2-40B4-BE49-F238E27FC236}">
                  <a16:creationId xmlns="" xmlns:a16="http://schemas.microsoft.com/office/drawing/2014/main" id="{DAE7FDD7-2F30-1B4A-66DA-7CF0DA7149A6}"/>
                </a:ext>
              </a:extLst>
            </p:cNvPr>
            <p:cNvSpPr/>
            <p:nvPr/>
          </p:nvSpPr>
          <p:spPr>
            <a:xfrm>
              <a:off x="989338" y="24729299"/>
              <a:ext cx="9546029" cy="7754058"/>
            </a:xfrm>
            <a:prstGeom prst="roundRect">
              <a:avLst>
                <a:gd name="adj" fmla="val 1610"/>
              </a:avLst>
            </a:prstGeom>
            <a:solidFill>
              <a:srgbClr val="753BBD">
                <a:alpha val="5000"/>
              </a:srgbClr>
            </a:solidFill>
            <a:ln w="3175">
              <a:solidFill>
                <a:srgbClr val="753BBD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1933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45F33C3D-5183-45A5-CC04-63A084C19FCB}"/>
                </a:ext>
              </a:extLst>
            </p:cNvPr>
            <p:cNvSpPr txBox="1"/>
            <p:nvPr/>
          </p:nvSpPr>
          <p:spPr>
            <a:xfrm>
              <a:off x="1245549" y="25046723"/>
              <a:ext cx="9092422" cy="561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b="1" dirty="0">
                  <a:solidFill>
                    <a:srgbClr val="3B1D5F"/>
                  </a:solidFill>
                  <a:latin typeface="+mj-lt"/>
                </a:rPr>
                <a:t>ACKNOWLEDGEMENTS</a:t>
              </a:r>
            </a:p>
          </p:txBody>
        </p:sp>
        <p:sp>
          <p:nvSpPr>
            <p:cNvPr id="76" name="Text Placeholder 13">
              <a:extLst>
                <a:ext uri="{FF2B5EF4-FFF2-40B4-BE49-F238E27FC236}">
                  <a16:creationId xmlns="" xmlns:a16="http://schemas.microsoft.com/office/drawing/2014/main" id="{61C836DF-6810-1335-BEA4-8476CCC486B5}"/>
                </a:ext>
              </a:extLst>
            </p:cNvPr>
            <p:cNvSpPr txBox="1">
              <a:spLocks/>
            </p:cNvSpPr>
            <p:nvPr/>
          </p:nvSpPr>
          <p:spPr>
            <a:xfrm>
              <a:off x="1164169" y="25650325"/>
              <a:ext cx="9173802" cy="6685627"/>
            </a:xfrm>
            <a:prstGeom prst="rect">
              <a:avLst/>
            </a:prstGeom>
          </p:spPr>
          <p:txBody>
            <a:bodyPr wrap="square" lIns="365760" tIns="365760" rIns="365760" bIns="365760">
              <a:spAutoFit/>
            </a:bodyPr>
            <a:lstStyle>
              <a:lvl1pPr marL="0" indent="0" algn="l" defTabSz="3291840" rtl="0" eaLnBrk="1" latinLnBrk="0" hangingPunct="1">
                <a:lnSpc>
                  <a:spcPct val="90000"/>
                </a:lnSpc>
                <a:spcBef>
                  <a:spcPts val="3600"/>
                </a:spcBef>
                <a:buFont typeface="Arial" panose="020B0604020202020204" pitchFamily="34" charset="0"/>
                <a:buNone/>
                <a:tabLst/>
                <a:def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61963" indent="-231775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tabLst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05256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9848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34440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990320" indent="-822960" algn="l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/>
                <a:t>I extend my heartfelt gratitude to my thesis supervisor, </a:t>
              </a:r>
              <a:r>
                <a:rPr lang="en-US" dirty="0">
                  <a:solidFill>
                    <a:srgbClr val="0070C0"/>
                  </a:solidFill>
                </a:rPr>
                <a:t>Dr Mohammad Shan-A-</a:t>
              </a:r>
              <a:r>
                <a:rPr lang="en-US" dirty="0" err="1">
                  <a:solidFill>
                    <a:srgbClr val="0070C0"/>
                  </a:solidFill>
                </a:rPr>
                <a:t>Khuda</a:t>
              </a:r>
              <a:r>
                <a:rPr lang="en-US" dirty="0"/>
                <a:t>, for his guidance, support, and mentorship throughout the research journey.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dirty="0"/>
                <a:t>I express my gratitude to my family, and friends</a:t>
              </a:r>
              <a:r>
                <a:rPr lang="en-US"/>
                <a:t>, for </a:t>
              </a:r>
              <a:r>
                <a:rPr lang="en-US" dirty="0"/>
                <a:t>their encouragement, understanding, and cooperation.</a:t>
              </a:r>
              <a:endParaRPr lang="en-GB" dirty="0"/>
            </a:p>
          </p:txBody>
        </p:sp>
      </p:grpSp>
      <p:pic>
        <p:nvPicPr>
          <p:cNvPr id="81" name="Picture 10" descr="Leeds Beckett Library (@BeckettLibrary) / Twitter">
            <a:extLst>
              <a:ext uri="{FF2B5EF4-FFF2-40B4-BE49-F238E27FC236}">
                <a16:creationId xmlns="" xmlns:a16="http://schemas.microsoft.com/office/drawing/2014/main" id="{4571F81A-56BD-B184-8553-46BAC27B0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29" y="251108"/>
            <a:ext cx="3269987" cy="326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 Placeholder 23">
            <a:extLst>
              <a:ext uri="{FF2B5EF4-FFF2-40B4-BE49-F238E27FC236}">
                <a16:creationId xmlns="" xmlns:a16="http://schemas.microsoft.com/office/drawing/2014/main" id="{438CF0AF-3077-C37B-29AC-3B364CB7BDD9}"/>
              </a:ext>
            </a:extLst>
          </p:cNvPr>
          <p:cNvSpPr txBox="1">
            <a:spLocks/>
          </p:cNvSpPr>
          <p:nvPr/>
        </p:nvSpPr>
        <p:spPr>
          <a:xfrm>
            <a:off x="352456" y="3521095"/>
            <a:ext cx="5856051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3291840" rtl="0" eaLnBrk="1" latinLnBrk="0" hangingPunct="1">
              <a:lnSpc>
                <a:spcPct val="90000"/>
              </a:lnSpc>
              <a:spcBef>
                <a:spcPts val="3600"/>
              </a:spcBef>
              <a:buFont typeface="Arial" panose="020B0604020202020204" pitchFamily="34" charset="0"/>
              <a:buNone/>
              <a:defRPr sz="4800" b="1" i="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864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720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648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648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000" dirty="0"/>
              <a:t>SCHOOL OF BUILT ENVIRONMENT, ENGINEERING AND COMPUTING</a:t>
            </a:r>
          </a:p>
        </p:txBody>
      </p:sp>
      <p:sp>
        <p:nvSpPr>
          <p:cNvPr id="85" name="Text Placeholder 3">
            <a:extLst>
              <a:ext uri="{FF2B5EF4-FFF2-40B4-BE49-F238E27FC236}">
                <a16:creationId xmlns="" xmlns:a16="http://schemas.microsoft.com/office/drawing/2014/main" id="{00E88A70-513C-757D-33AD-446DF54EF45B}"/>
              </a:ext>
            </a:extLst>
          </p:cNvPr>
          <p:cNvSpPr txBox="1">
            <a:spLocks/>
          </p:cNvSpPr>
          <p:nvPr/>
        </p:nvSpPr>
        <p:spPr>
          <a:xfrm>
            <a:off x="8844135" y="1036828"/>
            <a:ext cx="23373169" cy="20867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3291840" rtl="0" eaLnBrk="1" latinLnBrk="0" hangingPunct="1">
              <a:lnSpc>
                <a:spcPct val="90000"/>
              </a:lnSpc>
              <a:spcBef>
                <a:spcPts val="3600"/>
              </a:spcBef>
              <a:buFont typeface="Arial" panose="020B0604020202020204" pitchFamily="34" charset="0"/>
              <a:buNone/>
              <a:defRPr sz="7200" b="1" i="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864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720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648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648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291840" rtl="0" eaLnBrk="1" fontAlgn="auto" latinLnBrk="0" hangingPunct="1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Advanced Face Detection Approach for Smart Surveillance Framework</a:t>
            </a:r>
          </a:p>
        </p:txBody>
      </p:sp>
      <p:sp>
        <p:nvSpPr>
          <p:cNvPr id="86" name="Text Placeholder 25">
            <a:extLst>
              <a:ext uri="{FF2B5EF4-FFF2-40B4-BE49-F238E27FC236}">
                <a16:creationId xmlns="" xmlns:a16="http://schemas.microsoft.com/office/drawing/2014/main" id="{8B8AE16B-FF57-AA9E-2A21-DED311D782B2}"/>
              </a:ext>
            </a:extLst>
          </p:cNvPr>
          <p:cNvSpPr txBox="1">
            <a:spLocks/>
          </p:cNvSpPr>
          <p:nvPr/>
        </p:nvSpPr>
        <p:spPr>
          <a:xfrm>
            <a:off x="8943526" y="3066735"/>
            <a:ext cx="23076381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3291840" rtl="0" eaLnBrk="1" latinLnBrk="0" hangingPunct="1">
              <a:lnSpc>
                <a:spcPct val="90000"/>
              </a:lnSpc>
              <a:spcBef>
                <a:spcPts val="3600"/>
              </a:spcBef>
              <a:buFont typeface="Arial" panose="020B0604020202020204" pitchFamily="34" charset="0"/>
              <a:buNone/>
              <a:defRPr sz="4800" b="1" i="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864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720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648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648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291840" rtl="0" eaLnBrk="1" fontAlgn="auto" latinLnBrk="0" hangingPunct="1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MSc Data Science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="" xmlns:a16="http://schemas.microsoft.com/office/drawing/2014/main" id="{142EA013-5CAB-9779-DF33-DD3EDB8AA296}"/>
              </a:ext>
            </a:extLst>
          </p:cNvPr>
          <p:cNvSpPr txBox="1">
            <a:spLocks/>
          </p:cNvSpPr>
          <p:nvPr/>
        </p:nvSpPr>
        <p:spPr>
          <a:xfrm>
            <a:off x="34817476" y="1185765"/>
            <a:ext cx="8147055" cy="8402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3291840" rtl="0" eaLnBrk="1" latinLnBrk="0" hangingPunct="1">
              <a:lnSpc>
                <a:spcPct val="9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b="1" i="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864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720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648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648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291840" rtl="0" eaLnBrk="1" fontAlgn="auto" latinLnBrk="0" hangingPunct="1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Name: Muhammad Noman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="" xmlns:a16="http://schemas.microsoft.com/office/drawing/2014/main" id="{8D8BA2B7-7212-EEEF-7F9D-967F2CBFCBAF}"/>
              </a:ext>
            </a:extLst>
          </p:cNvPr>
          <p:cNvSpPr txBox="1">
            <a:spLocks/>
          </p:cNvSpPr>
          <p:nvPr/>
        </p:nvSpPr>
        <p:spPr>
          <a:xfrm>
            <a:off x="31041474" y="2778635"/>
            <a:ext cx="12392526" cy="8402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3291840" rtl="0" eaLnBrk="1" latinLnBrk="0" hangingPunct="1">
              <a:lnSpc>
                <a:spcPct val="9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b="1" i="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864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720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648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0" indent="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6480" b="0" i="0" kern="1200">
                <a:solidFill>
                  <a:schemeClr val="tx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291840" rtl="0" eaLnBrk="1" fontAlgn="auto" latinLnBrk="0" hangingPunct="1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Supervisor: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Dr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Muhammad 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Shan-A-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Khuda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E7E6C1F-26DD-D6B9-1881-49A2E5F29EEC}"/>
              </a:ext>
            </a:extLst>
          </p:cNvPr>
          <p:cNvGrpSpPr/>
          <p:nvPr/>
        </p:nvGrpSpPr>
        <p:grpSpPr>
          <a:xfrm>
            <a:off x="33466629" y="29096364"/>
            <a:ext cx="9546029" cy="3258923"/>
            <a:chOff x="33262393" y="24433228"/>
            <a:chExt cx="9546029" cy="3258923"/>
          </a:xfrm>
        </p:grpSpPr>
        <p:grpSp>
          <p:nvGrpSpPr>
            <p:cNvPr id="77" name="Group 76">
              <a:extLst>
                <a:ext uri="{FF2B5EF4-FFF2-40B4-BE49-F238E27FC236}">
                  <a16:creationId xmlns="" xmlns:a16="http://schemas.microsoft.com/office/drawing/2014/main" id="{98A74E9B-9918-F703-A166-1CC33E709CC3}"/>
                </a:ext>
              </a:extLst>
            </p:cNvPr>
            <p:cNvGrpSpPr/>
            <p:nvPr/>
          </p:nvGrpSpPr>
          <p:grpSpPr>
            <a:xfrm>
              <a:off x="33262393" y="24433228"/>
              <a:ext cx="9546029" cy="3258923"/>
              <a:chOff x="989338" y="24729299"/>
              <a:chExt cx="9546029" cy="7754058"/>
            </a:xfrm>
          </p:grpSpPr>
          <p:sp>
            <p:nvSpPr>
              <p:cNvPr id="78" name="Rounded Rectangle 12">
                <a:extLst>
                  <a:ext uri="{FF2B5EF4-FFF2-40B4-BE49-F238E27FC236}">
                    <a16:creationId xmlns="" xmlns:a16="http://schemas.microsoft.com/office/drawing/2014/main" id="{0BE3B530-CED6-6B5E-88FB-536F57216EFB}"/>
                  </a:ext>
                </a:extLst>
              </p:cNvPr>
              <p:cNvSpPr/>
              <p:nvPr/>
            </p:nvSpPr>
            <p:spPr>
              <a:xfrm>
                <a:off x="989338" y="24729299"/>
                <a:ext cx="9546029" cy="7754058"/>
              </a:xfrm>
              <a:prstGeom prst="roundRect">
                <a:avLst>
                  <a:gd name="adj" fmla="val 1610"/>
                </a:avLst>
              </a:prstGeom>
              <a:solidFill>
                <a:srgbClr val="753BBD">
                  <a:alpha val="5000"/>
                </a:srgbClr>
              </a:solidFill>
              <a:ln w="3175">
                <a:solidFill>
                  <a:srgbClr val="753BBD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1933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8DA61912-F647-6217-238D-E9138732E700}"/>
                  </a:ext>
                </a:extLst>
              </p:cNvPr>
              <p:cNvSpPr txBox="1"/>
              <p:nvPr/>
            </p:nvSpPr>
            <p:spPr>
              <a:xfrm>
                <a:off x="1245549" y="24799801"/>
                <a:ext cx="9092422" cy="561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500" b="1" dirty="0">
                    <a:solidFill>
                      <a:srgbClr val="3B1D5F"/>
                    </a:solidFill>
                    <a:latin typeface="+mj-lt"/>
                  </a:rPr>
                  <a:t>REFERENCES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D0BD93B6-3ED1-E720-AB91-022C51747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61189" y="25413044"/>
              <a:ext cx="1585856" cy="158585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674EC13F-1F75-114B-CF13-19ADAFD72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76172" y="25402649"/>
              <a:ext cx="1585856" cy="158585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C37BB4EB-47B9-DFCC-74C1-F481F79E9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18425" y="25413044"/>
              <a:ext cx="1585856" cy="158585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F8E2DA32-DCB3-ABC9-D363-6CA2AE094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73341" y="25425998"/>
              <a:ext cx="1585855" cy="1585855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273D06D-7E92-6C83-4634-B12099DDCD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628" y="4778379"/>
            <a:ext cx="9518246" cy="7616943"/>
          </a:xfrm>
          <a:prstGeom prst="rect">
            <a:avLst/>
          </a:prstGeom>
        </p:spPr>
      </p:pic>
      <p:pic>
        <p:nvPicPr>
          <p:cNvPr id="1026" name="Picture 2" descr="Face detection | ML Kit | Google for Developers">
            <a:extLst>
              <a:ext uri="{FF2B5EF4-FFF2-40B4-BE49-F238E27FC236}">
                <a16:creationId xmlns="" xmlns:a16="http://schemas.microsoft.com/office/drawing/2014/main" id="{CAB5020B-9CC1-5DEF-5230-C05B08FF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243" y="12167392"/>
            <a:ext cx="2188221" cy="123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re Two Faces using ML-kit. Face Detection and Recognition | by  GANESHKUMAR | Medium">
            <a:extLst>
              <a:ext uri="{FF2B5EF4-FFF2-40B4-BE49-F238E27FC236}">
                <a16:creationId xmlns="" xmlns:a16="http://schemas.microsoft.com/office/drawing/2014/main" id="{4C12C1E2-68A6-31E5-C7C6-D0A2377F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46" y="21337510"/>
            <a:ext cx="2851014" cy="191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e detection - Wikipedia">
            <a:extLst>
              <a:ext uri="{FF2B5EF4-FFF2-40B4-BE49-F238E27FC236}">
                <a16:creationId xmlns="" xmlns:a16="http://schemas.microsoft.com/office/drawing/2014/main" id="{50464785-89BF-20CF-3333-4EF8D9591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3"/>
          <a:stretch/>
        </p:blipFill>
        <p:spPr bwMode="auto">
          <a:xfrm>
            <a:off x="5809530" y="21337510"/>
            <a:ext cx="4273374" cy="19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ild Your Own Face Recognition Tool With Python – Real Python">
            <a:extLst>
              <a:ext uri="{FF2B5EF4-FFF2-40B4-BE49-F238E27FC236}">
                <a16:creationId xmlns="" xmlns:a16="http://schemas.microsoft.com/office/drawing/2014/main" id="{2A9C5FD9-DFC3-1949-255F-331700EA5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5" t="9648" r="13590" b="18283"/>
          <a:stretch/>
        </p:blipFill>
        <p:spPr bwMode="auto">
          <a:xfrm>
            <a:off x="7790778" y="12167392"/>
            <a:ext cx="2419629" cy="133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dal Verbs: Definition &amp; Usage Examples | Grammarly Blog">
            <a:extLst>
              <a:ext uri="{FF2B5EF4-FFF2-40B4-BE49-F238E27FC236}">
                <a16:creationId xmlns="" xmlns:a16="http://schemas.microsoft.com/office/drawing/2014/main" id="{DA8CEF36-D4CC-7533-4482-37BD76A6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726" y="15155484"/>
            <a:ext cx="2544945" cy="135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ey takeaways from the Psi Chi webinar So You Need to Write a Literature  Review">
            <a:extLst>
              <a:ext uri="{FF2B5EF4-FFF2-40B4-BE49-F238E27FC236}">
                <a16:creationId xmlns="" xmlns:a16="http://schemas.microsoft.com/office/drawing/2014/main" id="{89A05782-B5D8-C462-3C34-0D38CF03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026" y="15117836"/>
            <a:ext cx="2682875" cy="137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 want to write a literature review, where do I start? - ANMJ">
            <a:extLst>
              <a:ext uri="{FF2B5EF4-FFF2-40B4-BE49-F238E27FC236}">
                <a16:creationId xmlns="" xmlns:a16="http://schemas.microsoft.com/office/drawing/2014/main" id="{B1DFEDD6-03D6-A279-89D4-92906D2CC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5" t="15413" r="5623" b="19552"/>
          <a:stretch/>
        </p:blipFill>
        <p:spPr bwMode="auto">
          <a:xfrm>
            <a:off x="18545256" y="15083328"/>
            <a:ext cx="2797925" cy="137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9C2C587-248A-56E7-5960-CDA65415EFC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23"/>
          <a:stretch/>
        </p:blipFill>
        <p:spPr bwMode="auto">
          <a:xfrm>
            <a:off x="19107528" y="18814235"/>
            <a:ext cx="2159453" cy="11982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5B39E76-E950-2CF0-33E4-974208FD847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7205" y="22005070"/>
            <a:ext cx="2244024" cy="1397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1564E8F-718A-EB25-60BB-44F34084AE0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380" y="25236724"/>
            <a:ext cx="2234471" cy="1441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90CC7B1-83D1-8DDF-D4A9-5CEDBF2D170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901220" y="29994233"/>
            <a:ext cx="5458123" cy="22904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D998269E-D650-34C4-374B-2B0C2EDA6C5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380" y="28380682"/>
            <a:ext cx="2234471" cy="1185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B0F0FD4-2EF2-ECBB-1897-E9A29F0513DF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31"/>
          <a:stretch/>
        </p:blipFill>
        <p:spPr bwMode="auto">
          <a:xfrm>
            <a:off x="29646588" y="6607879"/>
            <a:ext cx="2566969" cy="15551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38BDE833-D0A5-B0DA-CBB6-31EBFC8B98CF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9"/>
          <a:stretch/>
        </p:blipFill>
        <p:spPr bwMode="auto">
          <a:xfrm>
            <a:off x="29646588" y="9111028"/>
            <a:ext cx="2466333" cy="15551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4D8238B-E24F-ED49-B3F3-7AA86114AD8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6588" y="13580839"/>
            <a:ext cx="2438414" cy="190690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1470DBB4-15F8-1397-20E5-2F564C7E337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628" y="11459124"/>
            <a:ext cx="2466333" cy="159275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51C9430C-39FA-D5F1-A189-A7ACA34F629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925" y="15925147"/>
            <a:ext cx="3656920" cy="1998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27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6686" y="7845208"/>
            <a:ext cx="36184114" cy="1411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>
              <a:buAutoNum type="arabicPeriod"/>
            </a:pPr>
            <a:r>
              <a:rPr lang="en-GB" sz="11000" b="1" dirty="0" smtClean="0">
                <a:solidFill>
                  <a:srgbClr val="7030A0"/>
                </a:solidFill>
              </a:rPr>
              <a:t>Here the link to get the recorded presentation of Poster:</a:t>
            </a:r>
          </a:p>
          <a:p>
            <a:pPr marL="1371600" indent="-1371600">
              <a:buAutoNum type="arabicPeriod"/>
            </a:pPr>
            <a:endParaRPr lang="en-GB" dirty="0" smtClean="0"/>
          </a:p>
          <a:p>
            <a:r>
              <a:rPr lang="en-GB" dirty="0"/>
              <a:t>	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youtu.be/jslkB8bTgtw</a:t>
            </a:r>
            <a:endParaRPr lang="en-GB" dirty="0" smtClean="0"/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11000" b="1" dirty="0" smtClean="0">
                <a:solidFill>
                  <a:srgbClr val="7030A0"/>
                </a:solidFill>
              </a:rPr>
              <a:t>2. Google Drive link to get the related file to my Project:</a:t>
            </a:r>
          </a:p>
          <a:p>
            <a:endParaRPr lang="en-GB" b="1" dirty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drive.google.com/drive/folders/1Klw1WsuUMlIKAEKQ4wE03zuU1m4_sHiC?usp=sharing</a:t>
            </a:r>
            <a:endParaRPr lang="en-GB" dirty="0" smtClean="0"/>
          </a:p>
          <a:p>
            <a:endParaRPr lang="en-GB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16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CF814A8-DA29-4399-BFB0-59776BCAF9B3}">
  <we:reference id="wa104051163" version="1.2.0.3" store="en-US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806</Words>
  <Application>Microsoft Office PowerPoint</Application>
  <PresentationFormat>Custom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Vergilio</dc:creator>
  <cp:lastModifiedBy>User 1</cp:lastModifiedBy>
  <cp:revision>54</cp:revision>
  <dcterms:created xsi:type="dcterms:W3CDTF">2022-07-12T12:27:26Z</dcterms:created>
  <dcterms:modified xsi:type="dcterms:W3CDTF">2024-05-08T15:16:23Z</dcterms:modified>
</cp:coreProperties>
</file>