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Insights and Presentation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Visualization by using Tableau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77000" cy="944562"/>
          </a:xfrm>
        </p:spPr>
        <p:txBody>
          <a:bodyPr/>
          <a:lstStyle/>
          <a:p>
            <a:r>
              <a:rPr lang="en-US" dirty="0" smtClean="0"/>
              <a:t>Transaction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dirty="0" err="1" smtClean="0"/>
              <a:t>ustomer_id</a:t>
            </a:r>
            <a:endParaRPr lang="en-IN" dirty="0"/>
          </a:p>
        </p:txBody>
      </p:sp>
      <p:pic>
        <p:nvPicPr>
          <p:cNvPr id="4" name="Content Placeholder 3" descr="transaction vs customer_i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752600"/>
            <a:ext cx="8610600" cy="4648199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724400" cy="944562"/>
          </a:xfrm>
        </p:spPr>
        <p:txBody>
          <a:bodyPr/>
          <a:lstStyle/>
          <a:p>
            <a:r>
              <a:rPr lang="en-US" dirty="0" smtClean="0"/>
              <a:t>Gender </a:t>
            </a:r>
            <a:r>
              <a:rPr lang="en-US" dirty="0" err="1" smtClean="0"/>
              <a:t>vs</a:t>
            </a:r>
            <a:r>
              <a:rPr lang="en-US" dirty="0" smtClean="0"/>
              <a:t> Profit </a:t>
            </a:r>
            <a:endParaRPr lang="en-IN" dirty="0"/>
          </a:p>
        </p:txBody>
      </p:sp>
      <p:pic>
        <p:nvPicPr>
          <p:cNvPr id="4" name="Content Placeholder 3" descr="gender vs profi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057401"/>
            <a:ext cx="8686800" cy="33528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00800" cy="1020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Transaction_month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Profit</a:t>
            </a:r>
            <a:endParaRPr lang="en-IN" dirty="0"/>
          </a:p>
        </p:txBody>
      </p:sp>
      <p:pic>
        <p:nvPicPr>
          <p:cNvPr id="4" name="Content Placeholder 3" descr="transaction_month vs profi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676401"/>
            <a:ext cx="8610600" cy="38862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Data Insights and Presentation</vt:lpstr>
      <vt:lpstr>Transaction vs Customer_id</vt:lpstr>
      <vt:lpstr>Gender vs Profit </vt:lpstr>
      <vt:lpstr>Transaction_month vs Profit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Insights and Presentation</dc:title>
  <dc:creator>admin</dc:creator>
  <cp:lastModifiedBy>admin</cp:lastModifiedBy>
  <cp:revision>1</cp:revision>
  <dcterms:created xsi:type="dcterms:W3CDTF">2006-08-16T00:00:00Z</dcterms:created>
  <dcterms:modified xsi:type="dcterms:W3CDTF">2020-06-25T07:12:05Z</dcterms:modified>
</cp:coreProperties>
</file>