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1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7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D9AD-6C17-4D70-95AC-464EAF1A7EF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0750-5309-44BB-ADA7-7B8F240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 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  </dc:title>
  <dc:creator>Nomi Chandio</dc:creator>
  <cp:lastModifiedBy>Nomi Chandio</cp:lastModifiedBy>
  <cp:revision>1</cp:revision>
  <dcterms:created xsi:type="dcterms:W3CDTF">2024-04-26T08:18:29Z</dcterms:created>
  <dcterms:modified xsi:type="dcterms:W3CDTF">2024-04-26T08:18:39Z</dcterms:modified>
</cp:coreProperties>
</file>