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  <p:sldMasterId id="2147483740" r:id="rId2"/>
  </p:sldMasterIdLst>
  <p:sldIdLst>
    <p:sldId id="256" r:id="rId3"/>
    <p:sldId id="260" r:id="rId4"/>
    <p:sldId id="259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83"/>
  </p:normalViewPr>
  <p:slideViewPr>
    <p:cSldViewPr snapToGrid="0" snapToObjects="1">
      <p:cViewPr varScale="1">
        <p:scale>
          <a:sx n="147" d="100"/>
          <a:sy n="147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969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317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4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1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159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778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75D5AE1-905C-43FD-81AD-267CFBDD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EE8D4-2EAD-7A40-95CA-9649E1B6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basics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6E31-6DEF-9A40-B4A6-24AD1ED9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de-DE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3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147-3A3F-2F4F-8EA8-E7C33C09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12AE5-11FC-8945-8467-546B711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750"/>
            <a:ext cx="6517065" cy="36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A4C9B-8D44-8C4C-9031-D1318D39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" y="16611"/>
            <a:ext cx="11308081" cy="6841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EBC74-62CD-BA4F-B08C-F982210FA4C2}"/>
              </a:ext>
            </a:extLst>
          </p:cNvPr>
          <p:cNvSpPr txBox="1"/>
          <p:nvPr/>
        </p:nvSpPr>
        <p:spPr>
          <a:xfrm>
            <a:off x="3004458" y="3244334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Fetch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B8E6E-8A96-EE43-ABD9-089A01A73567}"/>
              </a:ext>
            </a:extLst>
          </p:cNvPr>
          <p:cNvSpPr txBox="1"/>
          <p:nvPr/>
        </p:nvSpPr>
        <p:spPr>
          <a:xfrm>
            <a:off x="5168540" y="3303117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10BB9-F6F3-2543-A010-C13CFFFC4C3F}"/>
              </a:ext>
            </a:extLst>
          </p:cNvPr>
          <p:cNvSpPr txBox="1"/>
          <p:nvPr/>
        </p:nvSpPr>
        <p:spPr>
          <a:xfrm>
            <a:off x="9165773" y="3244334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9EBFD-9A9A-3643-9D3B-5F9E2E769E46}"/>
              </a:ext>
            </a:extLst>
          </p:cNvPr>
          <p:cNvSpPr txBox="1"/>
          <p:nvPr/>
        </p:nvSpPr>
        <p:spPr>
          <a:xfrm rot="20169232">
            <a:off x="2305595" y="1202174"/>
            <a:ext cx="28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on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26945-231E-2847-9CFA-622FED447752}"/>
              </a:ext>
            </a:extLst>
          </p:cNvPr>
          <p:cNvSpPr txBox="1"/>
          <p:nvPr/>
        </p:nvSpPr>
        <p:spPr>
          <a:xfrm rot="950635">
            <a:off x="4674325" y="1371167"/>
            <a:ext cx="28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Gimme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food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E3BD9-F680-C742-B90A-38C53BEFBDCF}"/>
              </a:ext>
            </a:extLst>
          </p:cNvPr>
          <p:cNvSpPr txBox="1"/>
          <p:nvPr/>
        </p:nvSpPr>
        <p:spPr>
          <a:xfrm>
            <a:off x="8431366" y="897374"/>
            <a:ext cx="28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i </a:t>
            </a:r>
            <a:r>
              <a:rPr lang="de-DE" dirty="0" err="1">
                <a:solidFill>
                  <a:schemeClr val="bg1"/>
                </a:solidFill>
              </a:rPr>
              <a:t>done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7CFA1-C183-4C4E-9724-8F2E32CF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 dirty="0">
                <a:solidFill>
                  <a:srgbClr val="FFFFFF"/>
                </a:solidFill>
              </a:rPr>
              <a:t>Branches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1497CA-161B-FF4C-959A-8F4B8ADD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01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2E8B3-07A8-854B-87ED-E9C8F21D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618" y="0"/>
            <a:ext cx="1017984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B8D6-0C7D-E546-BDEF-CA2FE33B2554}"/>
              </a:ext>
            </a:extLst>
          </p:cNvPr>
          <p:cNvSpPr txBox="1"/>
          <p:nvPr/>
        </p:nvSpPr>
        <p:spPr>
          <a:xfrm>
            <a:off x="6156960" y="4902927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38C22-6A9B-8648-B4F3-1AD10BB955F8}"/>
              </a:ext>
            </a:extLst>
          </p:cNvPr>
          <p:cNvSpPr txBox="1"/>
          <p:nvPr/>
        </p:nvSpPr>
        <p:spPr>
          <a:xfrm>
            <a:off x="7045234" y="448493"/>
            <a:ext cx="88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branch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5AB91-0213-934C-A2C5-4C6B9A745413}"/>
              </a:ext>
            </a:extLst>
          </p:cNvPr>
          <p:cNvSpPr txBox="1"/>
          <p:nvPr/>
        </p:nvSpPr>
        <p:spPr>
          <a:xfrm>
            <a:off x="10136776" y="2348916"/>
            <a:ext cx="116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coworker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branch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9CDD-06A8-5B4E-A02C-14BA337F0F4B}"/>
              </a:ext>
            </a:extLst>
          </p:cNvPr>
          <p:cNvSpPr txBox="1"/>
          <p:nvPr/>
        </p:nvSpPr>
        <p:spPr>
          <a:xfrm>
            <a:off x="9078686" y="3216423"/>
            <a:ext cx="142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2 </a:t>
            </a:r>
            <a:r>
              <a:rPr lang="de-DE" dirty="0" err="1">
                <a:solidFill>
                  <a:schemeClr val="bg1"/>
                </a:solidFill>
              </a:rPr>
              <a:t>weeks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ago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EDF5F-B2F1-9040-B293-E4613CDADFE8}"/>
              </a:ext>
            </a:extLst>
          </p:cNvPr>
          <p:cNvSpPr txBox="1"/>
          <p:nvPr/>
        </p:nvSpPr>
        <p:spPr>
          <a:xfrm>
            <a:off x="2403566" y="2995247"/>
            <a:ext cx="177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lets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feature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branch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C919A-A489-644E-AB4C-CCA145E767C6}"/>
              </a:ext>
            </a:extLst>
          </p:cNvPr>
          <p:cNvSpPr txBox="1"/>
          <p:nvPr/>
        </p:nvSpPr>
        <p:spPr>
          <a:xfrm>
            <a:off x="3289663" y="4040779"/>
            <a:ext cx="177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Last </a:t>
            </a:r>
            <a:r>
              <a:rPr lang="de-DE" dirty="0" err="1">
                <a:solidFill>
                  <a:schemeClr val="bg1"/>
                </a:solidFill>
              </a:rPr>
              <a:t>working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branch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C9CDA-B999-B04D-994D-5A587503806E}"/>
              </a:ext>
            </a:extLst>
          </p:cNvPr>
          <p:cNvSpPr txBox="1"/>
          <p:nvPr/>
        </p:nvSpPr>
        <p:spPr>
          <a:xfrm>
            <a:off x="9831976" y="5490756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0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8946-7288-B14E-A19F-B320A0A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37F47-B6C1-7B4A-9CF6-3A1052FC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468" y="265611"/>
            <a:ext cx="3800809" cy="2137955"/>
          </a:xfrm>
        </p:spPr>
      </p:pic>
    </p:spTree>
    <p:extLst>
      <p:ext uri="{BB962C8B-B14F-4D97-AF65-F5344CB8AC3E}">
        <p14:creationId xmlns:p14="http://schemas.microsoft.com/office/powerpoint/2010/main" val="251557713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02939"/>
      </a:dk2>
      <a:lt2>
        <a:srgbClr val="E3E2E8"/>
      </a:lt2>
      <a:accent1>
        <a:srgbClr val="94A84E"/>
      </a:accent1>
      <a:accent2>
        <a:srgbClr val="B8A03A"/>
      </a:accent2>
      <a:accent3>
        <a:srgbClr val="EA884A"/>
      </a:accent3>
      <a:accent4>
        <a:srgbClr val="EB4E52"/>
      </a:accent4>
      <a:accent5>
        <a:srgbClr val="EE6EA7"/>
      </a:accent5>
      <a:accent6>
        <a:srgbClr val="EB4ED5"/>
      </a:accent6>
      <a:hlink>
        <a:srgbClr val="796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Franklin Gothic Book</vt:lpstr>
      <vt:lpstr>BrushVTI</vt:lpstr>
      <vt:lpstr>Crop</vt:lpstr>
      <vt:lpstr>Git basics</vt:lpstr>
      <vt:lpstr>PowerPoint Presentation</vt:lpstr>
      <vt:lpstr>PowerPoint Presentation</vt:lpstr>
      <vt:lpstr>Branches</vt:lpstr>
      <vt:lpstr>PowerPoint Presentation</vt:lpstr>
      <vt:lpstr>Gitignore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Manuel Lehé</dc:creator>
  <cp:lastModifiedBy>Manuel Lehé</cp:lastModifiedBy>
  <cp:revision>2</cp:revision>
  <dcterms:created xsi:type="dcterms:W3CDTF">2020-11-10T09:57:55Z</dcterms:created>
  <dcterms:modified xsi:type="dcterms:W3CDTF">2020-11-10T10:16:17Z</dcterms:modified>
</cp:coreProperties>
</file>