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72001"/>
            <a:ext cx="9144000" cy="431399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87006"/>
            <a:ext cx="9144000" cy="428398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83275"/>
            <a:ext cx="9144000" cy="42914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68217"/>
            <a:ext cx="9144000" cy="432156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16099"/>
            <a:ext cx="9144000" cy="46258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SM-M315F</dc:creator>
  <dcterms:created xsi:type="dcterms:W3CDTF">2015-05-11T22:30:45Z</dcterms:created>
  <dcterms:modified xsi:type="dcterms:W3CDTF">2023-12-21T09:06:35Z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8ea693574b3d409fa1d947efcc8e0e9c</vt:lpwstr>
  </property>
</Properties>
</file>