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559675" cy="10691813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2-23T05:00:30.7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7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6.66666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1" timeString="2021-12-23T05:39:01.172"/>
    </inkml:context>
  </inkml:definitions>
  <inkml:trace contextRef="#ctx0" brushRef="#br0">2027 2477 176 0,'0'-6'201'0,"-5"-1"-54"0,5 2-21 0,0-1-11 0,0 1-5 15,0 1-2-15,0 1 2 0,0-1 6 0,0 1 4 0,0-1 6 16,0-1 5-16,0 3 2 0,-2 1 2 0,-3-1 7 16,5-1 5-16,0 3 4 0,0-1-2 0,0 1-15 0,0 0-12 15,0 0-17-15,0 0-12 0,0-3-22 0,0 3-19 0,0 0-16 16,0 0-16-16,0 0-5 0,0 0-6 0,0 3-8 15,0-2-2-15,0 4-1 0,0 3-2 0,0 3 3 0,0 8 6 16,0 5 4-16,0 7 0 0,0 11 4 0,0 4-6 16,-5 8 1-16,3 4 5 0,2 3-6 0,-5 3-3 0,5 1-7 15,0 4 1-15,0-5-1 0,0 1 7 0,0-4-4 0,5-4-12 16,-5-7-15-16,7-1-34 0,0-8-40 0,5-2-42 16,0-7-50-16,-1-5-59 0,4-3-67 0,3-7-100 15,1-7-96-15,-3-3-55 0</inkml:trace>
  <inkml:trace contextRef="#ctx0" brushRef="#br0" timeOffset="312.42">2212 2129 182 0,'-7'-34'489'0,"-2"-1"-158"0,7 2-108 0,2 2-64 0,0 4-42 0,7-1-35 16,0 3-29-16,11 1-14 0,6-1-13 0,6 1-8 15,8-1-7-15,4 1-2 0,7 2-3 0,3-2 1 0,9-1 4 16,0 5-3-16,2 1 2 0,6 2 10 0,-4 7 3 16,-1 7 5-16,4 4 2 0,-7 13 2 0,-5 8 8 0,-2 8 9 15,-5 13 9-15,-11 8 8 0,-8 10 7 0,-4 9 9 0,-7 11 13 16,-14 10 11-16,-10 7 13 0,-9 11 12 0,-10 7 13 16,-6 8 3-16,-8 2 2 0,-4 8 2 0,-7 3 8 15,-1 9 5-15,-6 1-3 0,7 5-4 0,-7 0-12 0,2 5-8 16,2-2-2-16,5 0-6 0,9-9-18 0,6-6-16 0,13-6-16 15,2-8-17-15,17-6-12 0,5-11-10 0,9-5-17 16,14-12-9-16,5-4-4 0,5-9-5 0,11-9-2 0,5-6 1 16,7-12-1-16,2-6 4 0,5-7-4 0,8-11 2 15,-4-7-7-15,1-6 1 0,-3-12 1 0,3-6 0 0,0-9-3 16,-10-6-2-16,1-4 4 0,-3-8-3 0,-5-10 5 0,-7-5 2 16,-2-4-5-16,-9-8 0 0,-5-5 2 0,-10-2 1 0,-4-8 0 15,-7-3-1-15,-12-7 1 0,-12-4 1 0,-2-4 4 16,-14 0 0-16,-10-3 1 0,-7 3-4 0,-11-3-1 15,-10 6 1-15,-9-1 0 0,0 3-5 0,-5 6-4 0,-4 2-1 16,2 1-6-16,2 4-12 0,0 1-24 0,10 5-43 0,-3-3-57 16,12 4-69-16,5-3-79 0,2 5-84 0,9 1-92 0,10-2-117 15,9 0-119-15,7-1-54 0,5-5-1 0</inkml:trace>
  <inkml:trace contextRef="#ctx0" brushRef="#br0" timeOffset="1645.09">2916 3008 428 0,'19'-21'574'0,"0"3"-167"15,7-3-156-15,4 1-92 0,8-1-66 0,9 0-38 0,9-2-27 16,7-3-26-16,10-5-32 0,9-2-41 0,5-2-52 0,9-6-85 15,3 1-141-15,2-3-113 0,-3-5-58 0</inkml:trace>
  <inkml:trace contextRef="#ctx0" brushRef="#br0" timeOffset="17167.02">5696 2557 133 0,'-3'-5'175'0,"-1"1"-70"0,4 1-42 0,-2-1-21 16,-1 3-13-16,3 1-4 0,0-2-2 0,0 2-2 0,0-5 4 16,0 2 1-16,0 3 4 0,0-2 0 0,0 0-1 0,3-2 5 15,-1 4 2-15,-2-4 5 0,0 4 3 0,0-4 5 16,0 3 5-16,0-1 0 0,0-3 5 0,0 1 0 0,0 3 1 15,-2 1 0-15,-1-2-2 0,3 2-6 0,0-5-5 16,-1 2-3-16,-3 1-3 0,4 0-1 0,-3 0 0 0,3-1 4 16,0 0 4-16,0 1 5 0,0-2 8 0,-1 1 7 0,-2 1 4 15,3-1 0-15,-2-1 1 0,-1 0-6 0,0 0-10 16,3-1-5-16,-2 2-7 0,-1-2-9 0,3-1-10 0,0 5-6 16,0-4-6-16,0-1-7 0,5 0 0 0,-2 0-3 15,6-2-5-15,4 0-1 0,2-4 0 0,5 0-1 0,5-3 1 16,3-2 1-16,1 0 0 0,4 2-3 0,3-9 2 0,-2 9 2 15,1-2-3-15,-1-3 0 0,2 4 0 0,-1 3-1 16,-1-2 2-16,2 0 3 0,-2 3-3 0,-1 0-1 16,-1 3 3-16,1-2-2 0,-5 4-4 0,-1 2-2 0,-5 3-4 15,-2 4-5-15,0 1 0 0,-7 4-2 0,-1 7-2 0,-4 1 0 16,-4 8 2-16,1 1 3 0,-5 5 4 0,-5 8 4 0,-2 4 0 16,-7 6 2-16,1 7 0 0,-10-2 4 0,2 9 2 15,-7 2 0-15,-2 0 0 0,-1 3 2 0,-1 0-1 16,-1-5 0-16,1-1 1 0,1-5-1 0,4-2 0 0,0-3-1 15,5-4 1-15,-1-4-1 0,6-10 0 0,1-1 0 0,7-4 0 16,0-8 0-16,1-4 0 0,5-3-2 0,3-4-2 16,3-3 0-16,6-6-3 0,4-7-9 0,2-7-14 0,5-6-16 15,5-10-15-15,3-5-14 0,9-4-12 0,0-11-11 0,3-2-13 16,2-5-1-16,-2-4-3 0,1 0 16 0,-4 1 14 16,0-3 12-16,-1 3 13 0,-2 3 14 0,-7 1 15 0,3 1 11 15,-2 3 19-15,-4 7 3 0,0 2 7 0,-7 4 4 16,0 3 7-16,-2 8 8 0,-4 5 10 0,-5 5 8 0,-3 3 7 15,2 4 6-15,-5 2 1 0,0 5-1 0,-5 1-6 0,1 4-7 16,-7 4-7-16,2 4-4 0,-7 4-7 0,-1 4 0 16,0 8 0-16,-2 0 5 0,-1 5 4 15,3 1 3-15,0 4 7 0,0 2 6 0,2 6-1 0,-1-6-1 16,4 6-1-16,3-3-6 0,-2 1-4 0,3-1-4 0,2-1-7 16,3 3-5-16,0-8-4 0,3 3-2 0,3-2-1 15,1-4 1-15,1 2-2 0,3-4-1 0,3-4-1 0,-2 0 1 16,2-3-1-16,1-1-2 0,2-5-1 0,2 1-3 0,-1-1-1 15,1-7 1-15,8 0-2 0,0-4-8 0,3-4-10 0,4 0-19 16,2-8-33-16,1-4-39 0,2-5-46 0,5 0-58 16,-4-5-83-16,-1 1-110 0,1-6-78 0,-4 2-52 0</inkml:trace>
  <inkml:trace contextRef="#ctx0" brushRef="#br0" timeOffset="17448.31">7331 2401 157 0,'-9'1'459'0,"1"6"-115"16,0-6-96-16,2-1-69 0,0 3-45 0,1 0-30 0,2-3-18 15,-1 2-13-15,2 1-9 0,-1-3-5 0,3 0-9 16,0 0-8-16,3 0-1 0,2 0-2 0,-4 0 0 0,7 0 2 15,0 0-1-15,4 1 1 0,0-1-1 0,4 0-3 0,4-1-5 16,-3-4-6-16,3-1-6 0,3 2-6 0,-1-4-6 16,3-1-6-16,-2-1 0 0,2 1-3 0,-5-3-7 0,6 2-12 15,-4-2-20-15,1 1-25 0,3-5-30 0,-4 3-36 0,-3-1-49 16,2 1-56-16,-4 1-69 0,-1 0-107 0,1 0-72 16</inkml:trace>
  <inkml:trace contextRef="#ctx0" brushRef="#br0" timeOffset="17666.99">7325 2770 85 0,'-6'7'432'16,"0"1"-118"-16,-1-5-96 0,6 2-67 0,-2 1-46 15,-2-5-29-15,5 3-15 0,-3-4-6 0,3 1-2 0,0-1 1 16,3 0 1-16,2-1 1 0,1 1 4 0,5-5-1 0,1-1-5 15,7 0-5-15,-2-4-9 0,6-2-8 0,3-3-6 0,-1 1-8 16,1-1-11-16,4-1-13 0,-2-1-17 0,1 1-27 16,-4-3-37-16,3 0-45 0,-1 2-55 0,-2-1-77 0,0-1-109 15,-3 4-76-15</inkml:trace>
  <inkml:trace contextRef="#ctx0" brushRef="#br0" timeOffset="18372.24">8580 1983 346 0,'-11'0'284'0,"2"0"-76"0,-2 0-60 15,2 3-35-15,-3 2-22 0,1-1-14 0,-2 4-6 0,1-1-8 16,0 1-8-16,-2 1-5 0,0 3-8 0,1 0-3 0,4-1-3 16,-3 1-4-16,1 3 0 0,-1-1 2 0,2 1-1 15,-2 2 0-15,-1 2 2 0,1-2 3 0,-3 2-1 0,2 0 1 0,4 2-3 16,-2 1-3-16,3 0-3 0,1 0-2 0,-1 2-4 15,-1-1-4-15,4 1-7 0,2 0-2 0,-2 1-2 16,5-1 1-16,0-2-2 0,0 1-2 0,5 1 0 0,-2-3-2 16,5-3 2-16,1-1 1 0,-1 3 1 0,4-6-1 0,0 1-1 15,-1-7-1-15,6 4 2 0,-1-4-1 0,-4 0 1 16,5-1-1-16,0-3 0 0,3 0 0 0,1-8 1 0,2 0 0 16,1-3 0-16,-2-5-1 0,6 3-2 0,-3-6 1 15,-2-2-3-15,-1 0 0 0,1 2-1 0,-6-2-2 0,5-3 1 16,-7 1 0-16,2-3-1 0,-5 0 1 0,-1 2-1 0,0-4 0 15,-2-2 1-15,-4 1 2 0,0 0-1 0,-1 0 1 16,-4 1 1-16,0-5 0 0,0 4 1 0,-1-1 0 0,-2 3-1 16,-2-1 0-16,0-2-1 0,1 6-1 0,-4-4 0 15,0 3 6-15,1 2 0 0,-1-1 0 0,-5 1 3 0,1 2-1 16,0 3 4-16,-5-1 0 0,-2 2-1 0,2 1-4 0,-6 0-2 16,1 2 1-16,2-1-2 0,-5 5-3 0,-1 0-5 15,7 2-9-15,-7 4-14 0,8-2-20 0,0 2-28 0,0 0-38 16,1 2-43-16,4 1-46 0,1-2-60 0,0 5-106 15,2-1-103-15,0-1-45 0</inkml:trace>
  <inkml:trace contextRef="#ctx0" brushRef="#br0" timeOffset="21121.09">10562 1404 56 0,'0'-9'42'0,"3"1"-11"0,-2-1-8 0,2 2-6 15,-3-2-2-15,3 2-2 0,-1 0 1 0,1-1 2 0,-1 0 1 16,1-1 2-16,1-1 6 0,1 1 15 0,-5 2 14 0,3-1 12 16,-3 1 9-16,3 0 8 0,-1 3 4 0,1-4 4 0,0 1-6 15,-1-1-8-15,-2 4-8 0,3-1-7 0,-2 1-6 16,-1 0-4-16,3 1-2 0,-3-1-4 0,0 3 3 0,0 1-4 15,0 0-4-15,-3 0-2 0,3 0-6 0,0 1-4 16,-1 3 1-16,-2 0 10 0,-2 7 4 0,-3 4 10 0,-4 9 5 16,-1 5 8-16,1 4 6 0,-4 8 4 0,-4 5-3 15,0 5-10-15,3 3-7 0,-3 5-14 0,-2 2-7 0,7 2-11 16,-1-2-9-16,3 0-5 0,0-2-2 0,2-1-2 0,2-6-6 16,1 0 2-16,1-1-3 0,3-5-2 0,3-4-2 0,-2-3-8 15,3-5-14-15,3-2-20 0,-2-5-21 0,3-5-31 0,-1-3-37 16,3-2-51-16,0-6-60 0,-1 0-107 0,-1-3-88 0,4-8-58 15</inkml:trace>
  <inkml:trace contextRef="#ctx0" brushRef="#br0" timeOffset="21659.29">11178 933 425 0,'-2'0'386'0,"-1"-3"-117"0,1 1-68 0,-1 2-54 0,3 2-49 16,-3 2-35-16,-1 4-23 0,-1 7-14 0,0 4-11 0,-5 4-4 15,0 9-2-15,-5 6 1 0,-1 4-3 0,-1 4 2 16,0 2 4-16,-4 5-1 0,2 2 6 0,2 3 3 0,-2-1 1 0,1 2-2 16,-2-3 5-16,7 3-1 0,-2-1-4 0,-4 1 0 0,5-5-4 15,2 0-3-15,-4-7-3 0,3-2-2 0,-1 2-3 0,1-10-3 16,2-1 0-16,4-5 1 0,-4-2-2 0,3-3-1 16,0-4 2-16,4-6-1 0,2-1-1 0,-3-3-1 0,5-1-4 15,0-3 0-15,5-3 1 0,0-5 2 0,3-1-2 0,5-7-3 16,1-4 0-16,5-7 0 0,6-4-1 0,-2-3-2 0,3-5-2 15,5-1-4-15,-3-3 1 0,1 2 2 0,-1 0 3 16,-4-1 3-16,5 2 2 0,-7 3 3 0,2 4 4 0,0 3 0 16,-4 5 1-16,1 5 0 0,-2 2 3 0,-2 8 3 15,0 4 8-15,0 6 10 0,-1 6 9 0,-4 3 12 0,0 6 9 16,1 4 7-16,-2 4 5 0,-4 6 1 0,-1-1-6 16,2-1-4-16,0 6-6 0,0-4-8 0,1 2-8 0,2-2-10 15,1-1-7-15,-3-4-5 0,4-3-1 0,-1 1-6 0,4-6-3 16,1-1-2-16,-2-4-3 0,5-4 0 0,0-2-4 15,2-2-12-15,1-4-24 0,7-7-34 0,-2-6-36 0,1-3-37 16,7-7-46-16,1-6-49 0,-2-5-54 0,-2-5-66 16,4-5-72-16,-3-1-51 0</inkml:trace>
  <inkml:trace contextRef="#ctx0" brushRef="#br0" timeOffset="22074.2">11972 1663 339 0,'-17'1'354'0,"1"3"-98"15,2 0-59-15,0 4-39 0,0-4-30 0,4 3-19 0,0 1-17 16,0 3-9-16,3-2-10 0,1 2-8 0,1 1-8 0,1-3-11 16,4 3-13-16,0 0-7 0,3 1-5 0,2-3-7 15,-1-1 0-15,6 1-2 0,-4 0-3 0,8-3-2 0,-2 0 6 16,3-2-2-16,3-1-1 0,0-4-3 0,2 0-2 16,2-3-2-16,3-2-2 0,-2 2 3 0,2-7-3 0,-4 3 0 15,3-4-1-15,-4 0 0 0,0-1 0 0,-3-1-3 0,0 1 1 16,-6-1-8-16,3-2-10 0,-2-1-6 0,-1-4-7 15,-2 1-6-15,-1-2-3 0,-4-2-1 0,0 5 0 16,-1-1 6-16,-3-2 9 0,-3 3 8 0,-1-1 6 0,-2 5 5 16,-5-3 3-16,2 5 3 0,-3 2 3 0,-5 4 1 0,3 0 1 15,-3 5 1-15,-3 1-1 0,0 4 1 0,-4 5 1 0,3 6 2 16,-4 1 1-16,-3 6 1 0,3 1 3 0,-3 8 2 16,2 4 4-16,-3 3 4 0,5 5 8 0,0 2 6 15,0 6 6-15,0 1 10 0,4 4 10 0,3-1 3 0,-4 2 3 16,9-2-2-16,1-2-6 0,0 1-7 0,10-5-9 0,-1-1-11 15,4-1-11-15,6-6-11 0,2 1-3 0,4-10-1 16,5 2-5-16,6-5 2 0,3-7 0 0,1-3-2 0,3-3-11 16,6-7-16-16,-1-9-27 0,8-4-32 0,0-4-40 15,3-9-46-15,-4-1-54 16,4-10-70-16,-3-1-98 0,-6-4-80 0,1-5-50 0</inkml:trace>
  <inkml:trace contextRef="#ctx0" brushRef="#br0" timeOffset="22420.37">9560 1977 215 0,'-18'-3'233'0,"-3"2"-63"0,9 1-29 0,0 0-11 16,1-3-9-16,2 3 0 0,2-3 1 0,3 3-7 15,-1 0-3-15,2-1-9 0,1 1-10 0,2 0-9 0,2 0-11 0,6 0-12 16,1-4-13-16,6 3-9 0,9-6-11 0,5-1-8 15,7-4-4-15,5-3-3 0,12 0-2 0,4-6-3 0,8 0-1 16,5-6-3-16,11-1-1 0,2-1-15 0,8-2-22 0,7-2-30 16,1-1-35-16,3-2-51 0,0 2-61 0,1 2-110 15,2-5-117-15,-3 0-65 0</inkml:trace>
  <inkml:trace contextRef="#ctx0" brushRef="#br0" timeOffset="23000.23">12775 1982 286 0,'0'-9'389'0,"0"-2"-106"0,0 3-79 16,0-4-47-16,0 1-23 0,3-1-18 0,2 0-12 16,0 0-12-16,2-3-7 0,1-1-11 0,0-1-6 0,1 4-7 15,-1-2-7-15,3 3-5 0,-4 3-7 0,3 1-5 0,-1-2-4 16,6 1-1-16,2-3-8 0,4 0-8 0,-3 2-1 15,7 0-2-15,-5 5-4 0,2-2 1 0,-2 3-3 16,0 4-2-16,-3 3 1 0,-3 2 1 0,0 3-1 0,-2 7 0 16,-1-1 0-16,-5 5 0 0,-4 1-1 0,-2 2 1 0,0 2-3 15,-3 1 1-15,-2 1 0 0,-6-2 0 0,2 2-1 0,-2-2 1 16,3-7-2-16,-1 0-2 0,1-2 2 0,1 0 0 16,2-6 0-16,0 1-2 0,2-2-2 0,-1-3-2 15,-1 2-1-15,5-6 0 0,5-1-3 0,-1 0-4 0,1-4-5 16,6-1 4-16,1-7-2 0,5-3 4 0,3-1-6 0,5-7-1 15,0-2-5-15,7-3-1 0,-4-4 3 0,5 1-3 16,-1-1 2-16,1 2 2 0,-4 3 5 0,4 0 3 0,-9 3 5 16,1 7 2-16,-5-2 4 0,0 7 1 0,-4 5 1 15,-2 1-1-15,1 3 4 0,-2 6 2 0,-1 3 3 0,-1 5 2 16,-2 4 1-16,-1 1-1 0,3 5 1 0,-5 0 0 0,-1 6-5 16,4-3 0-16,-5 3-1 0,1 1-3 0,3 1-1 15,-4-1-24-15,4-1-34 0,-3-3-45 0,1-3-64 0,3-4-97 16,-4-3-134-16,4-1-106 0,2-9-60 0</inkml:trace>
  <inkml:trace contextRef="#ctx0" brushRef="#br0" timeOffset="25270.73">15191 1400 115 0,'-1'-13'313'0,"-2"-1"-98"0,1 1-67 15,-4 1-36-15,5 2-9 0,-3-4 2 0,1 6 6 0,3-4-3 16,0 2-7-16,0 0-2 0,0-3 1 0,3 2-6 15,2-1-7-15,3 0-5 0,-4 4 1 0,7-4 6 0,-1 1 9 16,5-1 1-16,-3 0-4 0,5 0-9 0,-1 3-8 16,6 0-12-16,-4-1-14 0,2 2-16 0,2 3-15 0,1 0-9 15,-1 1-6-15,4 4-1 0,1 0-4 0,-3 4 2 0,7 1-2 16,-1 0 1-16,2 3 0 0,-2 2-2 0,2-1-4 16,1 3-2-16,-2 1-1 0,-5 6-6 0,0 0 2 0,-3-3-4 15,-3 3 1-15,-7 0-1 0,1 3 0 0,-13 2 1 0,-1 3 1 0,-7 1 4 0,-6 3 1 0,-4 3 4 16,-3 2 2-16,-2 2 3 0,-5-2 0 0,-1 2 0 15,-2-2 1-15,-1-3 0 0,2-2 0 0,-1-3 0 0,6-3-3 16,1-3-1-16,5 0 2 0,3-8 0 0,1-2-2 0,6-3 1 16,2-2-1-16,2 2 1 0,0-7-1 0,3-1 0 15,1-1-5-15,1-3-8 0,7-7-13 0,5-5-15 0,5-4-12 16,2-8-15 0,5-4-9-16,1-3-12 0,5-1-7 0,2-6-4 0,-1-3 3 15,2 0 4-15,-1 0 6 0,-1-3 8 0,1 0 8 0,-2 1 8 16,-2 2 13-16,-1 1 11 0,-2 3 9 0,-1-3 14 15,-5 11 10-15,-1 3 9 0,-5 6 7 0,-2 3 7 0,-4 4 1 16,0 5 2-16,-1 5 0 0,-2 0 3 0,-2 6 4 0,-1 6 7 16,-2 4 5-16,-5 11 9 0,3 3 7 0,-8 4 10 15,2 3 6-15,-4 6 3 0,2 3 0 0,-2-2-6 0,-1 6-3 16,1-3-5-16,-2 4-6 0,2 0-8 0,2 1-5 16,3-3-5-16,2-1-8 0,0-1-5 0,4-1-7 0,2-1-4 15,4-5-3-15,0 0-2 0,2-3-1 0,3-4-4 0,2-4 2 0,2-1-1 0,0-5-8 16,3-4-21-16,3-2-30 0,6-7-36 0,1-4-47 0,5-7-54 15,4-7-67-15,1-5-95 0,3-3-94 0,2-6-63 0</inkml:trace>
  <inkml:trace contextRef="#ctx0" brushRef="#br0" timeOffset="25833.19">16571 1479 69 0,'-7'0'251'16,"0"3"-41"-16,2-3-34 0,0 1-26 0,2 3-20 0,2-4-18 16,-4 1-13-16,5 2-12 0,-5-3-8 0,2 0-6 15,3 1-4-15,0 2-4 0,0-3-5 0,0 0-7 0,0 0-4 16,0 0-7-16,0 0-3 0,0 0-4 0,3 0-4 0,2 0-5 16,-5 0-6-16,5 3-3 0,-1-3-3 0,1 2-1 15,3 1-1-15,4-3-1 0,1 1-3 0,4-1-1 16,4 0 2-16,6-1-2 0,2-2 0 0,2-2-1 0,3 1-4 15,-1-5 0-15,-3 2 0 0,5-4 0 0,0 2 0 0,-5-2-2 16,-3 6-1-16,1-3 2 0,-3 1-1 0,0-4-7 0,-4 2-13 16,0 0-14-16,-1 1-19 0,-2-1-17 0,-4-1-22 15,3 2-24-15,-1-1-22 0,-1 2-20 0,-2 1-15 16,-4-1-24-16,2-1-23 0,-4 4-38 0,0 1-56 0</inkml:trace>
  <inkml:trace contextRef="#ctx0" brushRef="#br0" timeOffset="26067.54">16646 1802 121 0,'-4'8'302'0,"-1"-4"-74"16,2 4-53-16,-2-1-39 0,5-2-26 0,-1 0-19 15,1-3-18-15,0-2-16 0,1 1-13 0,-1 3-9 16,4-4-2-16,-3 1-2 0,2 2 6 0,5-3 7 0,0 2 7 15,1 0 5-15,6-2 0 0,1 0 1 0,3 0-3 0,7-4-5 16,-1 0-12-16,4-1-10 0,7-2-12 0,-2-5-8 0,4 0-11 16,9 0-15-16,-5-3-22 0,6-5-23 0,0 1-29 15,-2-2-35-15,0-3-36 0,6 0-45 0,-3-3-60 16,-1 1-86-16,2-1-51 0</inkml:trace>
  <inkml:trace contextRef="#ctx0" brushRef="#br0" timeOffset="26623.17">18594 832 80 0,'-5'-2'210'0,"2"2"-40"0,3 0-30 16,-2 0-21-16,2 0-13 0,0 0-11 0,0 0-5 0,0 0-7 16,0 0-5-16,0 0-6 0,0 0-4 0,0-4 1 0,-3 4 0 0,3 0 1 15,-1 0-3-15,-2 0-6 0,0 0-5 0,1-1-4 16,-3 1-5-16,-2-3-7 0,4 3-6 0,0 0-7 0,-4 0-5 15,1 3-1-15,0-3-2 0,0 1-2 0,0 3-3 16,-2-1-2-16,2 6-4 16,-1 1 4-16,1 2 4 0,0 1 5 0,0 4 6 15,-2 0 11-15,2 6 13 0,0 4 8 0,1 0 4 0,-3 4 0 16,4 2-4-16,2 0 1 0,-4 6-1 0,6-1-8 0,-2 4-11 16,-1 1-7-16,3-3-3 0,0 5-5 0,0-2-2 0,0 3-4 15,0 0-7-15,0-3-7 0,0 0-18 0,-3-1-34 0,3-3-50 16,-1 2-60-16,1-6-78 0,0-3-129 0,0-3-149 0,-3-2-85 15,0-6-27-15</inkml:trace>
  <inkml:trace contextRef="#ctx0" brushRef="#br0" timeOffset="27901.66">16185 1470 31 0,'0'0'214'15,"0"-3"-27"-15,0 3-21 0,0 0-16 0,0 0-17 16,0 0-15-16,0 0-14 0,0 0-18 0,0 0-13 0,0 0-10 16,3 0-9-16,-1 0-5 0,-2 0-8 0,3 0-5 0,-3 0-2 15,3 0-5-15,-1 0-5 0,-2 0-4 0,3 0-6 16,-2 0-7-16,2 0-2 0,0 0-5 0,2 0 0 0,-2 3 0 15,-1-2-3-15,2 3-14 0,-1 0-16 0,1-1-23 0,0 2-33 16,1-1-37-16,3 0-54 0,-1-1-90 0,1 2-104 16,-2-4-67-16</inkml:trace>
  <inkml:trace contextRef="#ctx0" brushRef="#br0" timeOffset="28121.11">16290 1973 210 0,'-3'1'353'0,"3"2"-93"16,-4-1-68-16,1-2-50 0,3 3-36 0,-2-2-27 0,2-1-20 0,0 0-18 15,2 0-14-15,1 0-10 0,0 0-9 0,1 0-5 16,1 0-12-16,1 0-16 0,5-4-22 0,2 2-39 0,0-5-54 15,1-1-106-15,5 0-112 0,-5-3-80 0</inkml:trace>
  <inkml:trace contextRef="#ctx0" brushRef="#br0" timeOffset="35749.28">3260 6108 21 0,'-12'-14'434'0,"-1"2"-114"0,4 4-62 0,1-1-35 0,4 5-22 15,-4-4-20-15,3 4-23 0,2 1-33 0,-1-1-39 16,4 0-32-16,0 3-19 0,0 1-10 0,0-4-8 16,0 4-6-16,0 0-3 0,0 0-3 0,0 4-4 0,0 1 1 15,0 2-1-15,1 6-1 0,2 4 2 0,0 7 1 0,5 6 1 16,-3 2-1-16,-1 2 2 0,4 6-1 0,0 5 0 16,1 2-2-16,2 6-2 0,-2 1 3 0,4 0-3 0,4 0-8 15,-2-2-17-15,5-2-24 0,-3-5-26 0,3-5-32 16,0-2-36-16,-3-1-40 0,2-8-38 0,-7-3-38 0,5-5-35 15,-4-5-42-15,-5-3-49 0</inkml:trace>
  <inkml:trace contextRef="#ctx0" brushRef="#br0" timeOffset="36230.08">3580 5813 215 0,'-4'-77'340'15,"-1"2"-84"-15,5 5-59 0,5 3-39 0,1 6-32 0,5 2-25 16,6 6-23-16,3 4-16 0,8 3-13 0,1 2-9 15,7 7-11-15,1 2-8 0,6 4-6 0,7 9-5 0,-1 2-4 16,6 2-1-16,2 6-5 0,0 8 0 0,4 7-1 16,-4 2-1-16,0 10 2 0,-1 4 1 0,-4 6 1 0,-4 11 4 15,-3 5 8-15,-1 9 14 0,-6 11 9 0,-8 10 8 0,-2 8 7 16,-7 7 10-16,-1 7 4 0,-3 5 3 0,-6 4-2 16,-1 6-7-16,-3 4-5 0,0 3-2 0,-1 2-9 0,1 3-5 15,1-4-6-15,1 3-7 0,-1-7-6 0,5 0-9 16,2-3-5-16,5-2-3 0,5-4 0 0,0-8 0 0,7-3-3 15,1-3 0-15,7-11 1 0,0-4 1 0,0-6 4 16,5-9-3-16,2-6-3 0,-1-7 1 0,5-9 3 0,2-8-1 16,-4-5 0-16,1-12-2 0,-2-8-4 0,2-5-1 0,-6-11-1 15,1-7-8-15,-1-10-10 16,-6-6-7-16,-4-9-5 0,-3-4-5 0,-7-7 1 0,-7-5 1 16,-5-4 3-16,-9-2 6 0,-8-5 8 0,-7 0 7 0,-11-5 6 15,-7 5 2-15,-10-3 5 0,-8-1 3 0,-6 3 10 0,-11 1 8 16,-3 2 7-16,-6 1 11 0,-8 6 12 0,1 3 9 0,-4 2 6 15,-2 5 5-15,-1 3 2 0,-2 5-3 0,4 0-1 16,-4 7-9-16,6 0-8 0,5 4-6 0,7 3-9 16,2 0-8-16,8 2-11 0,5 3-5 0,4 1-4 0,5 4-2 15,8-2-3-15,3 2-3 0,3 3 0 0,6 1 1 0,5-4-3 16,5 3-6-16,1 2-15 0,8 0-24 0,6-2-25 16,3-2-31-16,3 2-30 0,14-3-37 0,3 0-40 0,7-3-43 15,10-2-46-15,6-2-80 0,7-3-83 0,7-8-61 16</inkml:trace>
  <inkml:trace contextRef="#ctx0" brushRef="#br0" timeOffset="37057.19">7636 4725 149 0,'-14'-16'566'0,"0"3"-83"15,5 1-176-15,1 2-118 0,2 2-63 0,0 1-43 0,1 2-29 16,2 3-17-16,3-1-15 0,-2 1-12 0,2 2-5 16,0 2-6-16,2 1 1 0,-2-1-3 0,3 3-1 0,-1 2 3 15,1 1-3-15,1 2 2 0,4-1-1 0,0 3 3 0,0 3-1 16,1-3 3-16,2 1-1 0,-2-1 0 0,3 0 0 16,1 0-1-16,-1 0-1 0,7-4-4 0,-2 0-4 0,3-1-5 15,5-6-4-15,-4-1-8 0,6-1-10 0,-1-6-9 16,-1-1-12-16,3-4-9 0,-4-3-8 0,0-7-10 15,-1 3-7-15,-5-1 1 0,-2-7 1 0,-4 2 4 0,1 1 8 16,-9-1 8-16,-1-3 11 0,-3-6 11 0,-3 4 11 0,-1-1 9 16,-7-2 10-16,2 2 7 0,-1-4 13 0,-2 7 16 0,-2 0 16 15,3 1 19-15,-3 6 15 0,5 4 14 0,0 5 7 16,1 0 3-16,0 3-6 0,3 2-10 0,-1 7-17 0,0 1-15 16,0 10-15-16,1 5-13 0,-1 8-7 0,3 9-3 0,-3 9 0 15,4 3 2-15,-1 10 11 0,3 7 7 0,3 4 6 16,2 4 4-16,-1 3 1 0,7 4 2 0,2-1 0 15,-1 3-2-15,5 2-6 0,0 0-9 0,5 4-5 0,3-3-7 16,-2 3 0-16,5 0-5 0,0-4-4 0,1-5 0 0,-1 0-1 16,3-4 1-16,-2 0 0 0,1-2 0 0,-4-4 1 0,5 0 0 15,-3-2 2-15,-4-3-5 0,4-5 0 0,-6-2 1 16,1-2 0-16,2 1-1 0,-8-4 0 0,2-1-2 16,-5 3 1-16,-4-6 3 0,0-1-1 0,-6-3 0 0,-4-2-2 15,-4 3 1-15,-1-2 1 0,-9-2 3 0,0-1-2 0,-3-1-2 16,-8-6 2-16,-3 2-1 0,-1-4 3 0,-7-1-3 15,-1-3-2-15,-3 0-1 0,-5-3-3 0,3-1 2 0,-6-3 2 16,0-4 2-16,-1-1 5 0,-2-2 9 0,3-3 9 16,-5-4 7-16,4-6 8 0,-2-6 3 0,0-3 1 0,-1-4 4 0,0-4-4 15,2-6-8-15,1-1-3 0,-1-4-3 0,7-4-8 16,-2-9-6-16,3-1-1 0,-1-6-1 0,6-4 3 16,3-2 3-16,0-6-1 0,4-1 1 0,5-4 7 0,5 1 4 15,0-1-2-15,8 0-1 0,2-1-6 0,3-1-6 0,7 1 0 16,0 0-7-16,4-1-5 0,7 4-4 0,2-5-2 0,4 4 1 15,0 0-2-15,6-1-1 0,6 6-8 0,4-4-5 16,4 1-4-16,3 1-10 0,8 1-17 0,2 3-11 16,2 0-15-16,3 5-13 0,5-2-18 0,2 2-22 0,1 1-23 15,1-4-28-15,4 5-23 0,0 2-41 16,-1 3-72-16,1 6-86 0,-3-1-62 0</inkml:trace>
  <inkml:trace contextRef="#ctx0" brushRef="#br0" timeOffset="37349.76">9071 4657 377 0,'-2'0'532'0,"-1"0"-134"0,2 2-127 0,-4-2-83 0,5 0-56 0,5 0-41 16,1-2-31-16,2-3-20 0,3-2-15 0,2-1-13 0,8-4-6 15,2-1-3-15,2-2-3 0,2-1-1 0,3-1-2 16,2-1-4-16,-4 2-13 0,5-1-23 0,-4 0-30 0,1 1-36 16,-6 2-38-16,0-2-45 0,-7 5-46 0,1-1-50 15,-5 0-72-15,-1 4-56 0</inkml:trace>
  <inkml:trace contextRef="#ctx0" brushRef="#br0" timeOffset="37490.37">9034 4816 235 0,'-9'9'177'16,"-1"-2"-56"-16,7 1-37 0,0-4-28 0,3 0-16 0,3 0-15 16,0-1-14-16,8-3-4 0,0 0-2 0,1-2-4 15,10-3-5-15,-2-3-12 0,8-4-19 0,1-3-31 0,-1 0-50 16,2-2-87-16,-3-2-85 0</inkml:trace>
  <inkml:trace contextRef="#ctx0" brushRef="#br0" timeOffset="38530.33">9641 3665 147 0,'0'-15'137'0,"0"-4"-28"31,3 0-17-31,-2 3-12 0,2-4-11 0,0 4-3 16,-1-4-5-16,3 6 4 0,2-2-3 0,-2-2 2 0,-2 2 4 16,5 1 4-16,-4 3 8 0,1-2 7 0,1 2 8 0,-1 4 3 15,-3-3 4-15,-1 5 3 0,2 3-2 0,0-1-3 0,-3 1-6 0,3 3-9 16,-3 0-15-16,0 3-12 0,0-3-15 0,0 0-15 15,0 0-9-15,-3 4-7 0,0 4-3 0,-1 4 4 0,-1 5 7 16,-4 6 7-16,-4 2 8 0,-4 10 8 0,2 0 7 0,-5 6 2 16,-4 3 2-16,-5 0 1 0,1 5 0 0,-1 1-4 15,-2-4-4-15,0 7 1 0,0-8-1 0,-2 4 1 0,5-3-3 16,-3 1-5-16,4-2-6 0,-1 0-4 0,-3-2-2 16,4 1-5-16,-2 1-5 0,1-1-3 0,-3-1-3 0,5 1-3 15,-2-4 0-15,0 1-2 0,2 0-2 0,0-3 1 0,-1-2-4 16,9-2 0-16,-4-3 1 0,7-4 0 0,-2-4-5 15,4-3 2-15,1 1 1 0,1-4-2 0,2-2 1 0,4-3 0 16,-1 0 0-16,4-5 0 0,-1 1 3 0,3 0-5 16,3-3 2-16,-1-1 0 0,4 2-1 0,2-4 0 0,1 1 0 15,3-3-1-15,4 0 1 0,1 0 4 0,3-3-3 16,2-2 1-16,4 0 2 0,0 2-6 0,2-5 3 0,2 0 0 16,2 1 0-16,1 1 1 0,2 0 1 0,-1-2-1 0,2 4-5 15,4 3 10-15,-3-2-3 0,5 0-2 0,-2 1 2 16,2-1-2-16,1 0 1 0,2 2 10 0,0-2 4 0,3 3 1 15,-3 0-1-15,2 0-1 0,2 0 0 0,2-2 3 16,-1-1-2-16,-1 3-9 0,4-3-2 0,-2 2-1 0,-2-2 0 16,4 3 3-16,-2-2-1 0,2-1-5 0,-7 3 2 0,2 0-3 15,-3 0 2-15,-2 0-3 0,-2 3-1 0,-4-1 0 16,-5-2-1-16,-2 3 3 0,-5 1 0 0,-2-1 3 0,-3-1-1 0,-3 2 0 16,-2-1 1-16,-5 0 0 0,2-1 1 0,-4 1-4 15,-4-3 0-15,0 3-4 0,-1-2 2 0,1-1 0 0,-4 0 2 16,0 0-2-16,-4 3-9 0,1-2-17 0,-5 3-26 15,-5 0-27-15,1-1-37 0,0-3-40 0,-1 3-43 0,1-1-43 16,-1-2-46-16,1-2-45 0,1-1-72 0,2 0-82 16,-2-1-44-16</inkml:trace>
  <inkml:trace contextRef="#ctx0" brushRef="#br0" timeOffset="39621.01">11393 3862 214 0,'-9'-12'549'0,"-2"1"-137"0,5 7-152 15,-1-3-96-15,3 2-53 0,1 1-36 0,-2-4-26 16,2 4-17-16,3-1-12 0,-2 0-6 0,2 2-3 0,0-1 3 16,0 4 0-16,-3-3 6 0,3 3 3 0,-1-2 4 0,-2-1 1 15,-1 3 2-15,0 0-2 0,-5 3-4 0,-2-1-6 16,1 1-6-16,-5 1-5 0,-1-1-1 0,-1 2-4 16,-4 0-1-16,2-4-2 0,-1 2 1 0,1 0 0 0,1-1 0 15,-2 1-1-15,3-3 1 0,1 0 5 0,2-3-3 0,4 1 4 16,0-1-5-16,2-1 0 0,1-1 0 0,1-3 1 15,4 1 0-15,2-6-8 0,2-3 2 0,4 0 1 0,1-3-2 16,3-3 0-16,4 0-4 0,0 1-1 0,6-2-3 16,1-1 5-16,6 1-1 0,-1 2 1 0,2 2 1 0,0 6 3 15,0-3 2-15,4 5 1 0,1 1-2 0,-1 0 3 0,2 6-1 16,2-1-1-16,1 2 2 0,0 3-1 0,-3 3 1 16,2 2 1-16,1 2-1 0,-1 5 0 0,-5 0-1 0,3 4 1 15,-5 3-3-15,-1 7 2 0,-3 4 2 0,-2 2-1 16,-2 2 0-16,-3 5 0 0,-3 5 0 0,-3 0 1 0,-4 4 3 15,1 3 1-15,-6 2-1 0,-3 1 1 0,-3 5 2 0,-6-1 4 16,1 0 4-16,-4 3 5 0,0-7 1 0,-5 4 5 16,-8-4 6-16,6 0 5 0,-7-2 3 0,1-4 6 15,-3-1 2-15,-3-6-4 0,-1-1-3 16,-1-1-6-16,-1-2-4 0,-1-6-5 0,-2-2-4 0,-1-6-7 16,6 1-5-16,-4-4-3 0,4-4 2 0,2-4 1 0,2-3-4 15,4 2 1-15,-1-8-2 0,5-1-2 0,0-4-1 0,3-1-1 16,1-2-2-16,4-5-3 0,-1-2 0 0,1-5-7 0,3-2-4 15,1-5-5-15,3-1-8 0,2-5-2 0,6-6-1 16,-1 1 1-16,6-3 0 0,-1 1 1 0,6 1 6 0,2 1 6 16,2 0 7-16,-1 5 4 0,9 2 1 0,-5 1 1 15,1 7 1-15,3 1 4 0,0 4 0 0,0 4 3 0,2 1-1 16,2 1 0-16,1 1 1 0,2 4 0 0,3 1 3 0,-1 3-2 16,-1 0-1-16,1 0 0 0,4 3 0 0,-5-3 1 15,5 3 2-15,-1-2 4 0,4 3 3 0,-3 0 4 0,1-4 5 16,-1 1 2-16,0 2 1 0,2-3 2 0,-5 0-3 0,-2 3 1 15,1-1-4-15,-4 1-3 0,-1-3-5 0,-3 1-2 16,-1 2-2-16,-3 0-4 0,-1-1-1 0,-2-2-3 0,-4 0 0 16,2 3 1-16,-5-3-1 0,-1 0 0 0,-2 1 1 15,0-1 3-15,-3 0 0 0,-2 0 0 0,1 0 6 0,-4 0 10 16,3 0 14-16,-1 0 9 0,-2 0 4 0,3 0 3 0,-3 0 3 16,0 0 0-16,2-1-8 0,-2 1-11 0,0 0-13 15,0-3-7-15,0 3-5 0,0-2-6 0,0-1-2 16,0 3-3-16,0 0 4 0,0 0-3 0,0 0-1 0,0 0-1 15,0 0-1-15,0-3-1 0,0 3 1 0,0 0 0 0,0 0-1 16,0 0 2-16,0 0-1 0,-2 0-1 0,2-1 3 0,-3 1 0 16,3-3 0-16,-2 3 0 0,-1-2-1 0,2-1-1 15,-2 3 3-15,0-3 1 0,-2 3-2 0,2 0 1 16,-2 0-1-16,0 0 1 0,2-1-1 0,3 1 1 0,-1 0-2 16,-2 0-2-16,3 0-2 0,0 0 1 0,0 0-2 0,0 0 0 15,0 0 1-15,0 0 3 0,0-3 0 0,0 2 2 16,0 1 1-16,0 0 0 0,0 0 1 0,0 0 2 0,0 0 2 15,0 0-3-15,0 0-1 0,0 0-2 0,0 0 1 16,0 0-2-16,0 0 1 0,0 0 0 0,0 0-4 0,0 0-1 16,0 0 3-16,0 0 1 0,0 0 1 0,0-4 0 0,0 4 1 15,0 0-1-15,0 0 1 0,0 0 3 0,-2 0-1 16,-2 0-1-16,2 0 0 0,-3 0 2 0,4 0-4 0,-5 0-2 16,1 0-12-16,2 0-16 0,-3 0-20 0,-2 0-28 15,-1 0-28-15,1-1-30 0,0-2-30 0,2 3-31 0,0-3-26 16,0 2-29-16,-1-3-34 0,0 3-53 0,4-5-91 0,-1 5-59 15</inkml:trace>
  <inkml:trace contextRef="#ctx0" brushRef="#br0" timeOffset="39980.35">14253 3268 279 0,'-7'-17'496'0,"2"-1"-129"16,-3 2-103-16,2-2-58 0,0-2-38 0,-2 5-23 15,4-2-24-15,0 3-6 0,0 1-5 0,-1 1-3 0,2 1 2 16,1 2-4-16,-1 2-3 0,2 2-10 0,1 2-7 0,-3 1-13 15,3 0-18-15,0 0-13 0,0 4-16 0,-5 2-12 16,5 8-7-16,-6 5-5 0,0 8-4 0,-5 7 1 0,2 0 2 16,-4 10 0-16,2 8-1 0,-1 4-2 0,0 4 1 0,-1 6 2 15,1 3-1-15,3 3 2 0,-2 1-1 0,-3 0-1 16,3-1 0-16,-1-1-3 0,-1-6-22 0,-2 2-39 0,2-3-40 16,-2-7-41-16,1-4-40 0,2-3-47 0,-1-10-55 15,1-2-59-15,-2-5-78 0,1-4-65 0,4-7-40 0</inkml:trace>
  <inkml:trace contextRef="#ctx0" brushRef="#br0" timeOffset="40589.67">12973 4017 270 0,'-7'-12'424'16,"7"1"-145"-16,0-1-105 0,9 1-59 0,2 0-34 0,4 1-28 15,4-2-14-15,9 0-8 0,-2 0 3 0,11 0 8 16,-3 0 5-16,9-1 3 0,-4 1 7 0,6-6 4 0,3 3 3 16,5-1-1-16,-1-3-7 0,2 0-10 0,7-2-7 15,-1-5-5-15,2 6-7 0,0-7-7 0,3 1-6 0,0-1-2 16,0 2-3-16,0-5-4 0,-3 2-2 0,-2 2-3 0,-2-4 0 16,-9 5 0-16,2-2 0 0,-6 2-2 0,-6-4 0 15,0 2-6-15,-9 0-8 0,-3-4-7 0,-7 1-7 16,-6-1-6-16,-6-1-7 0,-4-4-3 0,-8 3-1 0,-6-9 4 15,-2 4 8-15,-7-4 9 0,-1-2 5 0,-5-2 11 0,4 4 13 16,-4 1 7-16,2 2 9 0,3 4 15 0,3 3 14 0,0 8 7 16,4 6 6-16,-1 2-1 0,5 4-7 0,1 1-2 15,1 4-8-15,-1 7-11 0,-1 5-14 0,1 8-5 0,-2 4 8 16,-2 10 6-16,1 3 9 0,-1 13 6 0,4-1 11 0,-1 8 13 16,1 5 8-16,0 3 3 0,4 4-11 0,4 3-7 15,0-1-7-15,4 4-6 0,1-2-10 0,0-1-10 16,2 0-8-16,1-2-6 0,5-4 0 0,-6 0-1 0,4-6-4 15,-2-4-2-15,-1-3-1 0,0-4-1 0,0-7 0 0,-2-1-1 16,3-5-1-16,-3-5 0 0,2-2 2 0,-3-5 1 16,-1-5 0-16,3-3-1 0,0-2 0 0,1-2 0 0,3-5 1 15,4-5-2-15,2-2-2 0,3-6-9 0,5-5-8 16,-2-6-9-16,2-2-2 0,3-2-3 0,0-6-1 0,-6-1-1 16,5 0 3-16,-5 0 7 0,3 3 10 0,-7 1 10 0,-2 4 3 15,-2 6 3-15,1 1 4 0,-5 7 2 0,-3-1-2 16,-2 6 4-16,0 0-1 0,1 6 0 0,2 2 3 0,-4 2 3 15,1 6 7-15,4 0 8 0,-3 8 10 0,4-1 1 16,0 1 7-16,0 3 3 0,-1 1-3 0,2 1-6 0,1-2-5 16,4 1-10-16,-4 0-6 0,8 2-3 0,-1-3-9 0,4-2-3 15,2 2-2-15,4-4 1 0,-1 0-6 0,5-3-22 16,-2 0-41-16,3-6-51 0,-2-2-54 0,5-4-59 16,0-1-64-16,4-3-77 0,-4-7-106 0,3 0-84 0,2-3-43 15</inkml:trace>
  <inkml:trace contextRef="#ctx0" brushRef="#br0" timeOffset="41385.4">15571 3344 202 0,'-2'-3'288'0,"-3"3"-55"15,5-1-48-15,-1 1-39 0,-1 0-29 0,2 1-16 0,-3 5-4 16,2-1 2-16,-2 2-3 0,-2 2-5 0,0 3-3 16,2-1-3-16,2 1-2 0,-2 1-6 0,3 2-16 15,3-3-18-15,-3 2-12 0,1-2-3 0,2-1-2 0,2 5-2 16,0-2-2-16,-1-2-3 0,2 1 1 0,7-8 1 0,-4 3-1 15,2-8-3-15,0 2-2 0,4-2-2 0,1-2-2 16,-1 0-2-16,2-4-4 0,0-3 0 0,3-3-1 0,-3-1-3 0,4-5-1 16,-1-1-3-16,-5-1-2 0,2-1-4 0,-1-1-8 15,-4-1-5-15,-3-7-6 0,-2 2-3 0,-1-2-4 0,-3-1-2 16,0-1 3-16,-6 0 3 0,0 7 7 0,-5 1 5 0,-1 2 6 16,-4 5 3-16,-2 2 6 0,-2 6 1 0,-3 2 1 15,-2 5-2-15,-3 2 5 0,-6 6 1 0,-3 6 4 0,3 8 5 16,-6 3 8-16,0 8 10 0,-3 1 7 0,1 5 8 15,5 2 3-15,-3 5 2 0,4 0 0 0,4 0-6 0,1 2-4 16,5 3-10-16,4-5-6 0,4 6-3 0,2 0-8 0,9-6-3 16,1 0-3-16,6-4 1 0,1-4-1 0,9-3-2 15,4 2 0-15,1-10-2 0,9-4 2 16,4-1-4-16,1-8 2 0,10-2 0 0,-2-5 0 0,5-5 1 16,0-5-2-16,3-5 3 0,-2-2-2 0,6-5 5 15,-6-4-3-15,3-4 0 0,1-2-3 0,1-8-1 0,-3-1-1 16,2-6 0-16,-4-4 0 0,2 1-4 0,0-3 3 0,-2 0-4 15,-1 1 4-15,-4 5-1 0,-3 1 2 0,-1 4 0 16,-4 5 1-16,-10 5 4 0,0 3 5 0,-7 7 6 0,-4 4 4 16,-2 3 0-16,0 1 1 0,0 2-2 0,-6 4 0 0,-1 3 0 15,-3 3-4-15,0 5 2 0,-3 8 6 0,-1-1 6 16,-4 9 4-16,2 2 1 0,-2 4 3 0,-4 2-2 16,5 0-3-16,1 2-8 0,0 0-8 0,1-2-6 0,1 0 0 15,1-3-3-15,3 1-3 0,0-10-1 0,6 1-1 0,-5-4 0 16,4-2 2-16,1-3 1 0,4-4-4 0,2-1 3 0,3-7 1 15,6-3 2-15,3-4-2 0,4-5-1 0,2-5-3 16,-1-3-1-16,7-4-3 0,-2-1-3 0,1-5-2 16,1-3-3-16,-2 0 0 0,-2-3 2 0,1 2 1 0,-4 1 0 15,2 5 2-15,-6-3 0 0,-3 11 2 0,-2 0 3 0,-2 3 2 16,-5 4-3-16,1 2 0 0,-2 4-1 0,-1 3 0 16,-3 4 2-16,6 3 0 0,-4 4 0 0,3 2 2 0,-5 3-1 15,5 2 1-15,0 5 1 0,-1 1 1 0,2 0-2 16,0 6-11-16,2-1-27 0,1-1-39 0,6 1-42 0,-1 1-54 15,5-2-62-15,3-6-84 0,-2 2-143 0,4-1-97 0,4-6-38 16</inkml:trace>
  <inkml:trace contextRef="#ctx0" brushRef="#br0" timeOffset="42057.4">18973 2988 380 0,'-17'-18'630'0,"5"4"-121"0,-2-1-130 0,6 6-74 16,-3 1-49-16,8 0-40 0,-2 4-33 0,1-1-40 0,4 2-35 16,0 0-34-16,0 6-35 0,4 1-19 0,1 4-10 0,3 1-8 15,3 3-2-15,1 3 0 0,2-1 3 0,1 2-1 16,2 3 0-16,4 4-2 0,-4-3 0 0,4 0 1 0,1-1 2 15,-2 0 1-15,0 0-3 0,2-1 3 0,-2-5-1 0,-1-1 1 16,-1 0 1-16,2-2-1 0,-1-3-3 0,1-1 2 0,-2-5-3 16,-2-2 2-16,1-5-4 0,2-3-1 0,-2 0-3 15,3-3-3-15,-3-4-11 0,3-4-10 0,3-2-7 0,-4-2-4 16,1-1-1-16,0-3 1 0,-2 1 1 0,-4-1 4 0,2-1 7 16,-5 1 12-16,0 1 7 0,-1 3 3 0,-2 3 4 15,0 1 3-15,-7 7 0 0,4 1 0 0,-5 5 1 16,3 0-3-16,-3 2-1 0,0 0-1 0,0 7 0 0,0 6 1 15,-3 0 0-15,-2 11 1 0,1 7 0 0,-4 6 1 0,3 2 2 16,-2 3 1-16,4 4 1 0,-2 8-2 0,-1 1 3 0,3 2 10 16,-2 6 8-16,-3 3 9 0,2 7 6 0,0 0 5 15,-2 3 2-15,-3 5 5 0,5 4 2 0,-8-1-8 16,5 1-4-16,-5 4-6 0,5-4-7 0,-4 1-3 0,4 5-3 16,0-4-3-16,-2 2-3 0,3 1-3 0,0-2-4 0,2-4 0 15,0 0-3-15,0-7 3 0,-3-5-1 0,2-2-1 16,0-11-2-16,-1-3-2 0,3-9 0 0,-3-5-2 0,-1-9 3 15,6-4-2-15,-5-5 0 0,-1-3 3 0,-3-9 0 16,-5-2 1-16,-2-5-1 0,-3-4-1 0,-4-1 0 0,-6-8 0 16,1-1 1-16,-8-6 1 0,2-4 7 0,-3-1 3 0,1-7 12 15,-5-6 13-15,3-3 6 0,-4-2 5 0,0-8 9 16,0 2 17-16,6-6 8 0,2 3 14 0,3-2 3 0,3-2-6 16,2 2 3-16,6-4-5 0,4-1-6 0,3-2-17 15,6 2-14-15,5 0-19 0,5-2-11 0,0 3-6 0,5-4-7 16,5-1-3-16,6 0-3 0,-2 2-5 0,6-1 0 0,8-1-1 15,1 4-4-15,7-4-10 0,1 8-22 0,8-1-33 16,1 4-48-16,4 4-50 0,6 0-56 0,-1 4-52 0,3 4-44 16,-1 4-47-16,5 1-33 0,-2 6-29 0,2 0-45 15,-2 5-77-15,-2 4-41 0,-1 0-5 16</inkml:trace>
  <inkml:trace contextRef="#ctx0" brushRef="#br0" timeOffset="42793.5">20399 2992 175 0,'-10'1'327'0,"0"-1"-78"0,2 0-55 0,2 0-33 16,-1 0-21-16,3 0-14 0,2 0-9 0,-4 0-4 0,6 0-13 16,-2 0-9-16,-1 0-10 0,3 0-11 0,0 0-9 15,0 0-15-15,3 0-4 0,-1 4-7 0,6-4-7 0,3 0-4 16,1 0-6-16,2-4-5 0,6 4-5 0,5-3 4 0,3 1-5 15,0-4-5-15,1 4-12 0,2-2-20 0,-2-4-26 16,-1 4-30-16,-6-4-33 0,3 1-42 0,-5-1-42 0,0 3-49 16,-3 0-64-16,-2-2-87 0,-2-1-50 0</inkml:trace>
  <inkml:trace contextRef="#ctx0" brushRef="#br0" timeOffset="42953.22">20344 3215 208 0,'-7'10'260'0,"-1"2"-84"16,5-2-45-16,1-5-26 0,2 2-13 0,2-2-3 0,1-1-5 16,5 0-7-16,1 2-8 0,10-5-7 0,-1-1-9 0,7-1-10 15,6-5-12-15,6 2-11 0,3-4-14 0,2-1-21 0,3-2-30 16,6-2-36-16,-4-2-46 0,5-1-61 0,1-4-84 0,-1 3-99 16</inkml:trace>
  <inkml:trace contextRef="#ctx0" brushRef="#br0" timeOffset="43588.58">21348 2599 293 0,'-4'-5'330'0,"4"1"-79"0,0 2-51 0,0-1-28 15,0-2-21-15,0 3-21 0,0 1-16 0,0 1-19 0,0 0-18 16,0 0-20-16,7 1-16 0,-6 1-14 0,7 0-11 0,1 4-5 16,5-2-4-16,-1 6-1 0,-1 2-3 0,0-4 3 15,8 4-3-15,-3 2-1 0,0-2-1 0,0 0 1 0,2 0 0 16,-2 0-2-16,3-1 2 0,0-1 0 0,-3-1-2 16,3-2 0-16,4 1-2 0,-3-3 2 0,4-1-1 0,-2-4 0 15,4 0-8-15,-1 0-14 0,-1-4-12 0,-4-1-13 0,4-5-14 16,0-2-18-16,-2-2-15 0,-1-3-11 0,4-3-1 15,-7 0 3-15,7-2 3 0,-4-2 8 0,1-1 12 0,-1-3 12 16,-5 1 16-16,-2-1 15 0,1-1 15 0,-7 4 18 16,2 1 22-16,-7-1 20 0,-1 5 15 0,-1 4 12 0,-2 4 8 15,3 2 1-15,-3 2-6 0,-3 1-4 0,-2 7-10 0,-5 0-6 16,3 7 1-16,-5 1 0 0,-4 7 0 0,1 4 2 16,-7 5 4-16,7 6-2 0,-1-3 0 0,-1 10-5 0,0 4-8 15,2 6-3-15,2 2-3 0,-2 9-4 0,3 3-1 16,-4 3 4-16,2 8 2 0,-1 0 3 0,2 3 1 0,-1 1 2 15,0 3-1-15,2 2 0 0,0 6-2 0,2-3-2 16,0 3-3-16,3-5-6 0,1 0-3 0,6-2-7 0,0-7-3 16,0 2-3-16,6-3-3 0,-1-6-1 0,0 0-3 0,6-7-1 15,-5-3 0-15,0-9-1 0,-1-4-1 0,-1-6 0 16,-1-7 1-16,-1-6-1 0,2-4 3 0,-4-1 6 0,0-7 3 16,-6 0 8-16,-5-5 2 0,-1-2 4 0,-8-1-2 15,-5-4 2-15,0-4 0 0,-4-1-4 0,-5-6-3 0,0-1-2 16,1-1-1-16,-1-4 3 0,-3-3 2 0,3-1 5 0,0-3 1 15,-2-1 5-15,2-7 2 0,3 0 1 0,2 0 1 16,-2-4 1-16,6-1-2 0,7-1-4 0,-5-2-3 0,7-4-2 0,5-1-6 16,5-5-7-16,3 4-6 0,6-8-5 0,2 0-2 15,7 2-6-15,4-4-22 0,8-2-34 0,1 3-31 0,8-2-33 16,4-3-37-16,1 5-41 0,7 0-44 0,8 1-50 16,-2-1-46-16,5 3-60 0,1 3-63 0,0 0-33 15</inkml:trace>
  <inkml:trace contextRef="#ctx0" brushRef="#br0" timeOffset="43776.06">22538 2680 129 0,'3'-3'321'0,"-1"-2"-85"16,-2 1-68-16,3 4-37 0,0 0-26 0,1 0-8 16,6 0-2-16,0 0-1 0,11 0-3 0,-3 0-5 0,10 0-4 15,-2 4-3-15,8-4-7 0,2 0-12 0,1-4-14 16,0 4-13-16,4 0-8 0,0-3-4 0,0-2-6 0,0 2-4 15,4-1-9-15,0-1-4 0,-1-1-14 0,-4-2-21 0,-6 3-23 16,-2-3-28-16,1 1-35 0,-8-5-38 0,2 2-45 0,-5-2-69 16,-6-3-86-16,1-1-64 0</inkml:trace>
  <inkml:trace contextRef="#ctx0" brushRef="#br0" timeOffset="44026.04">23015 2127 363 0,'-8'-2'262'0,"3"2"-82"0,1 0-48 16,1 0-33-16,1 0-15 0,-4 5-3 0,6 0 5 0,-2 2 1 15,-1 2 3-15,2 6 4 0,1 0 0 0,-4 6 4 0,4 3-5 16,0 2-4-16,0 4-12 0,-3 6-8 0,2 1-5 16,-5 3-1-16,1 6-5 0,0 2-4 0,-2 3-5 0,-1 1-10 15,2 4-5-15,-2-2-4 0,-3 4-8 0,3-1-8 16,-2-1-5-16,0 2-2 0,-2-4-8 0,-1 0-20 0,4-3-32 15,-2-1-33-15,5-6-37 0,0-1-42 0,6-6-47 0,3-6-72 16,2-3-117-16,2-7-87 0,6-5-39 0</inkml:trace>
  <inkml:trace contextRef="#ctx0" brushRef="#br0" timeOffset="44260.24">23956 2101 363 0,'0'-12'587'0,"0"5"-152"0,0 3-152 16,-3-1-91-16,3 2-58 0,-2 3-43 0,-1 4-34 0,1 8-25 16,-4 3-15-16,0 4-7 0,-5 4-3 0,0 8-1 0,2 1-1 15,-3 7 1-15,-4 5 1 0,2 0-2 0,-1 6-2 16,2 7 0-16,0 2 1 0,2-1-2 0,0 3-7 0,5 1-24 15,0-4-41-15,1 1-51 0,5-6-77 0,-2 1-156 0,4-6-121 16,1 0-71-16</inkml:trace>
  <inkml:trace contextRef="#ctx0" brushRef="#br0" timeOffset="45447.64">5122 8188 397 0,'-12'-25'446'0,"-1"4"-156"0,4-1-105 0,-2 3-48 16,7 3-25-16,-4 1-15 0,3-2-9 0,2 5-6 16,2-3-3-16,-2 3-2 0,1 0-1 0,-3 3 2 0,5 1 4 15,-1 1 4-15,1 2 1 0,0-2 0 0,0 6-2 16,-2-3-10-16,-1 4-12 0,3 0-14 0,3 5-16 0,-1 3-9 15,4 6-4-15,0 5-6 0,2 5-1 0,3 10-1 0,-2 2-2 16,7 5 1-16,-4 5 0 0,5 3 2 0,-2 4-6 0,7 2 1 16,-3 1-4-16,2-1-2 0,3-1 5 0,5 1-4 15,-1-2-16-15,1-2-28 0,-1-4-34 0,5-6-41 0,-1-2-41 16,1-7-46-16,-4-7-56 0,4-4-60 0,-1-10-78 16,1-4-83-16,-4-7-39 0</inkml:trace>
  <inkml:trace contextRef="#ctx0" brushRef="#br0" timeOffset="46074.16">5594 7613 109 0,'-20'-46'473'16,"2"7"-139"-16,8 2-117 0,4 2-61 0,3 2-33 16,8 2-23-16,2 5-25 0,9-4-19 0,4 7-16 0,6-2-14 15,8 4-7-15,5 4-5 0,4 6-3 0,2 4-2 16,2 7 0-16,4 3 0 0,0 5 6 0,2 11 1 0,-1 7 3 15,1 13 6-15,-1 8 10 0,-2 7 10 0,0 9 11 0,-7 6 13 16,-3 7 5-16,-6 9 14 0,-4 3 9 0,-3 7 12 16,-2 6 12-16,-5 7 10 0,0 4 3 0,-7 3-2 0,2 5-5 15,-5 0-10-15,2 4-12 0,-1 0-19 0,4 1-26 16,2-3-21-16,0-5-16 0,8-2-10 0,3-8-8 0,0-7-3 16,6-7-2-16,-2-9-2 0,9-6-3 0,0-11 5 0,3-6 0 15,1-11 0-15,-5-4 0 0,-1-8-3 0,1-7 3 16,-5-7 0-16,3-8 1 0,-9-5-2 0,4-8 0 0,-9-9 1 15,3-3-1-15,-6-9 1 0,-1-3-2 0,-4-8 3 16,1 2-2-16,-5-10-2 0,-7-4-4 0,-2-1-4 0,-6-8-1 16,-5 3-1-16,-9-5 0 0,-3-3-1 0,-5 0 1 15,-7-8 3-15,-5 6 0 0,-8-3 3 0,-3 0 5 0,-6 5 7 16,-7 3-4-16,-1-1 0 0,-6 4-1 0,-1 2 0 16,-4 3 0-16,2 1 3 0,-2 0-6 0,3 2-5 0,2 5 7 15,2 1-3-15,2 1 1 0,5 3 3 0,3 3 4 0,7-3-5 16,4 6 4-16,2-2-3 0,6 5 4 0,-1 0 0 15,11 2 0-15,-4 1-3 0,9 2-3 0,3 0-2 0,1 1-2 16,4 5-6-16,3 1-8 0,2 3-4 0,3-1 1 0,4 4 1 16,-1-3 0-16,1 4 3 0,2-2 3 0,0 0 6 15,2-1 3-15,1-3 3 0,-1 2 2 0,4-2 0 0,-2 1 0 16,1 1 1-16,0 0 0 0,2 0 0 0,-2 0-6 16,3 3 2-16,-4-5 3 0,3 2-1 0,0 1 3 0,0-1-2 15,-4 0 5-15,4-1 1 0,-2-3 8 0,3 5 1 0,-4-4 5 16,1 6 8-16,-3-1 7 0,4 0 12 0,-3 3 3 15,-2-3 5-15,3 2 3 0,0 1 2 0,-1-2-5 0,7-4-6 16,2 0-8-16,7-7-8 0,7-2 6 0,5-2-11 16,9-1-4-16,5-4-7 0,6-1-5 0,9-2-1 0,2-3-2 15,6 2-2-15,5-1-23 0,0 1-28 0,-2-1-61 0,-1 0-65 16,-2 5-71-16,2-3-81 0,-2 0-111 0,-3 3-146 16,0-3-102-16,-3 2-25 0</inkml:trace>
  <inkml:trace contextRef="#ctx0" brushRef="#br0" timeOffset="47796.12">7783 7878 434 0,'-9'-20'408'0,"-2"0"-118"0,5-4-76 15,0-3-35-15,4 1-29 0,2-2-21 0,2-2-21 0,1-1-11 16,6-3-18-16,2 3-18 0,1-4-12 0,8 1-14 0,5-2-8 16,0 5-8-16,7-4-8 0,4 7-6 0,3-1-4 15,-2 4-1-15,6 3 0 0,-1 3-1 0,1 2-1 0,-1 5 0 16,1 3 2-16,-5 1 3 0,2 5-3 0,-8 3 0 15,2 6 0-15,-9 0 0 0,0 9-1 0,-5 3 0 0,-4 8 1 16,-4 5-1-16,-7 2 1 0,-4 4 0 0,-2 6 1 0,-9 1 1 16,-5 3 0-16,-2 5 0 0,-8-2-1 0,-3 4-1 15,0-5 1-15,-1-2-1 0,-2 2 0 0,1-6-1 16,1-4 1-16,1-6 1 0,7-2 0 0,2-7 3 0,-1-4 0 16,7-3-2-16,1-5 1 0,6-5 0 0,-2 0 0 0,5-6-3 15,0-2-9-15,3-6-17 0,3-5-19 0,5-8-14 0,7-6-16 16,4-6-22-16,9-5-12 0,-2-6-8 0,11-3 0 15,-3-6 12-15,6-10 14 0,-2 4 15 0,2-10 14 16,0 1 18-16,-6 0 15 0,3 3 13 0,-4-4 14 0,-2 8 15 16,-3 5 14-16,-7 7 15 0,3 8 15 0,-7 8 12 0,-5 4 4 15,-3 9 1-15,-1 3 1 0,0 5-10 0,-4 6-7 16,1 5-5-16,1 12-3 0,-6 6 0 0,5 9 4 0,-5 7 0 16,-5 3 3-16,5 13 5 0,-3-1 2 0,0 10-7 0,3-4-12 15,-2 2-7-15,4 0-9 0,1-3-7 0,0-2-6 16,10-2-5-16,-1-4-7 0,5-9-1 0,3 2-2 0,5-4 0 15,3-10-1-15,1-4 1 0,2-1-1 0,3-4-8 16,3-8-22-16,4-4-33 0,-3-5-40 0,6-6-50 0,-1-6-59 16,2-6-77-16,-3-6-115 0,1-4-90 0,-1-8-45 15</inkml:trace>
  <inkml:trace contextRef="#ctx0" brushRef="#br0" timeOffset="48014.87">9388 7076 6 0,'-7'-3'525'0,"-3"3"-105"0,7 0-132 16,-1 0-98-16,0 0-61 0,4 0-41 0,0 0-27 0,7 0-18 15,2-4-9-15,3 3-3 0,8-3 2 0,2-1 0 16,6-2 0-16,8-3 0 0,1-2-3 0,3-2-3 0,3-2-1 16,7-1-8-16,-4-2-8 0,4-1-13 0,-2 1-15 15,-3 2-24-15,0-3-24 0,-2 5-29 0,-9-1-31 0,-2 7-27 16,-4-2-27-16,-6 8-22 0,-3-2-15 0,-6 2-4 15,-5 6 12-15,-8 2 16 0,-1 5 29 0,-10 2 36 0</inkml:trace>
  <inkml:trace contextRef="#ctx0" brushRef="#br0" timeOffset="48154.13">9970 6949 10 0,'-34'28'88'0,"-1"2"10"0,-1 0 5 15,-4 2-3-15,1 6-5 0,0 2-4 0,-1-2 1 0,6 4-1 16,-1 1 1-16,5-5-1 0,2 1-2 0,7-4-3 0,0-1-5 16,1-3-5-16,5-4-11 0,2-6-11 0,9-2-5 0,1-5 4 15,6-2 3-15,5-2 3 0,7-5 2 0,7-4-1 0,2-2 0 16,9-11 2-16,7-3-7 0,8-6-19 0,6-4-24 0,4-7-32 15,7-7-34-15,4-1-33 0,9-6-40 0,-2-3-44 16,3 0-49-16,-2-6-66 0,0-2-101 0,-4-2-57 0</inkml:trace>
  <inkml:trace contextRef="#ctx0" brushRef="#br0" timeOffset="48419.69">10969 5799 354 0,'-11'-9'451'16,"2"2"-127"-16,1 2-102 0,3 1-60 0,1-3-35 0,-1 7-24 15,2-1-21-15,0-2-19 0,1 3-19 0,2 0-17 0,0 3-9 16,2 5 7-16,-2-1 9 0,3 6 11 0,1 6 9 16,1 1 10-16,-2 3 12 0,5 4 8 0,-2 4 4 15,5 2-7-15,0 3-1 0,-2 3-6 0,7 1-2 0,-4 1-6 16,2 2-9-16,-2 0-8 0,7 3-7 0,-5-3-5 0,4 3-13 15,-1-4-6-15,4 1-3 0,-4 1-8 0,3-5 0 16,-3 1-2-16,6-4-3 0,-6 0-10 0,3-3-30 0,-3-2-45 16,-1 1-50-16,-4-7-47 0,0-2-64 0,1-2-79 15,-2-2-125-15,-2 1-114 0,-1-4-41 0</inkml:trace>
  <inkml:trace contextRef="#ctx0" brushRef="#br0" timeOffset="48927.97">11849 6444 173 0,'-1'-6'275'0,"-2"0"-75"0,3 0-43 16,-3 4-30-16,1-1-24 0,2 3-21 0,0-4-12 0,-3 4-8 15,3 0-5-15,0-1-5 0,0-3-2 0,0 4-1 16,0-3-2-16,0 3-2 0,-1 0-3 0,1 0-3 0,0 3-4 16,0-3 3-16,0 5 9 0,0 2 0 0,0 3-1 15,-4 4 1-15,0 5 0 0,1 3 1 0,-5 6-2 0,0 6-5 16,-1 5-13-16,-2 4-7 0,-3 4-4 0,-1 6-3 15,-2 2-3-15,-3 5-4 0,-5 3 0 0,-3 3-4 0,0 6-14 16,-4 1-24-16,-1 1-37 0,1 0-46 0,-7-1-60 0,6-5-87 16,-2 0-130-16,2-9-102 0,1-3-41 0</inkml:trace>
  <inkml:trace contextRef="#ctx0" brushRef="#br0" timeOffset="51455.08">11890 6553 7 0,'-3'5'23'0,"1"-5"-2"0,-1 3-1 0,-2 1-2 0,1-1-3 16,4-1-1-16,-3 3-4 0,0 0-5 0,3 0 0 0,0 0-4 16,0 2-2-16,0 0 0 0,0-2 0 0,3 2 1 15,-3-2-1-15,3 2 0 0,-3-2-3 0,0-1 0 0,4 3-1 16,-4-2-4-16,3 2-5 0,-1-2 0 0,-2-2-5 16,3 1-4-16,-1-1-8 0</inkml:trace>
  <inkml:trace contextRef="#ctx0" brushRef="#br0" timeOffset="52568.37">12873 6162 14 0,'-2'-9'141'0,"-1"1"-38"0,3-2-22 0,-3 0-10 0,3 0-6 16,-2 1-1-16,-1-1 5 0,3-2 3 0,0 5 4 15,0-3 4-15,0 4 6 0,0-2 5 0,0 4 7 16,0 1 4-16,3-1 1 0,-1-1-6 0,-2 1-7 0,0 4-11 15,0 0-14-15,0 0-8 0,0 0-16 0,0 0-13 0,0 0-12 16,-2 0-8-16,-1 4-1 0,3 5 2 0,-4 3 10 0,-4 4 4 16,0 4 5-16,-1 5 7 0,-2 6 5 0,-1-4 3 15,1 7-3-15,0 1-2 0,-1 4-6 0,-4 2-6 16,4 3-6-16,-1-2-3 0,-2 1-3 0,1 0-1 0,-2 0-2 16,4-2-4-16,-5 1-1 0,6-6-4 0,-1-3 2 0,-1-5-2 15,6-4-1-15,-1-1 2 0,2-7-1 0,0-3-1 16,4-2 3-16,-1-7 5 0,0 1 4 0,3-2 1 0,0-3 2 15,0-3-2-15,6-9-1 0,-1-5-1 0,4-7 0 16,3-4-5-16,4-6-5 0,1-4-2 0,-2-1 0 0,1-4 0 16,-2 1 1-16,1-6-1 0,-2-3 1 0,-3 2-1 0,0-5 0 15,-3 1 0-15,-2-2-2 0,0 1 5 0,-2-4-3 16,0 1 0-16,2-5 0 0,-4 1-1 0,2-1-1 0,2-1 0 16,-2-2 2-16,-1 3-4 0,1 3 2 0,1 6 0 15,-2 7 0-15,2 6 2 0,-2 6-1 0,3 7 0 0,-2 4-1 16,-3 6 0-16,3 3 2 0,-2 4-2 0,7 1 0 0,0 3 0 15,3 5 1-15,3-2 0 0,3 6 0 0,0 4 2 16,4-1 0-16,-2 7-1 0,1 2 1 0,3 5 1 0,-1 7 1 16,-2 2 2-16,0 2 5 0,0 8 6 0,-1-3 6 15,4 1 10-15,-3 2 2 0,0 1 2 0,-1-2 4 0,0 4 1 16,-4-3-6-16,2-2-3 0,-2 4-3 0,3-2-5 16,-6-2-1-16,3-1-4 0,-2 2-3 0,2-4-1 0,1 0 1 15,-2 2-5-15,-2-4-4 0,2-2-1 0,3 1-6 0,-3-3 2 16,-2-1 2-16,1-3-4 0,-1 0 0 0,4-2 0 15,-4-5 2-15,0 0 1 0,1-1 1 0,-1 0 1 0,4-3-2 16,-4-1 2-16,0-3-11 0,-1-2-20 0,3 4-25 16,-3-6-28-16,1 3-27 0,-4 0-29 0,1-4-28 0,-4 3-26 15,-2 0-17-15,0-3-7 0,-3 1-4 0,-3-1-13 0,0-1-32 16,-3 1-63-16,-3 1-63 0</inkml:trace>
  <inkml:trace contextRef="#ctx0" brushRef="#br0" timeOffset="53730.16">12730 5547 165 0,'0'-13'138'0,"0"-1"-22"15,0 2-12-15,0 1-4 0,0 2 3 0,0 1 4 16,0-1 4-16,0 4-4 0,-1 3-4 0,1 1-5 0,0-3-8 15,0 4-5-15,0 0-11 0,0 0-10 0,0 0-15 0,0 0-12 16,0 5-8-16,0 5-1 0,0 4 2 0,-3 5 0 16,3 5 3-16,0 4 4 0,-5 8 6 0,2 1 8 0,1 5 1 15,-2 2-5-15,1 1 0 0,-2 3 0 16,2 0-2-16,-2 3-2 0,1-2-2 0,-3-2-6 0,3 0 0 16,-1 1 1-16,0-4-5 0,-1-2-8 0,0-2-3 0,3-1-4 15,-2-3-7-15,1 0 0 0,-3-4-2 0,6-1 1 0,-4-6-3 16,2-1 0-16,3-4 1 0,0-1-4 0,0-4 6 15,-3-3-2-15,3-3-3 0,0-2-4 0,0 1 1 0,0-4-1 16,0-2-1-16,0-2 2 0,0 3 4 0,0-1-2 0,0-2-1 16,0 2-1-16,0-2 4 0,0 0-2 0,0 0 1 15,0 0-3-15,0-2-1 0,3 2 2 0,0 0 2 0,3-5-1 16,1 3-3-16,-1-5 1 0,-1-2 1 0,-4 2 3 16,5-5-3-16,-3 1-1 0,2-1 0 0,-2 0-2 0,2-2 2 15,-1 2 1-15,3-2-1 0,-1-3 0 0,0 1 0 0,3-1-3 16,-1-1 1-16,1-1 0 0,2-7-2 0,-3 1-5 15,1-5-9-15,2 2-11 0,-2-6-7 0,-1 0-3 0,0-3-6 16,-5-2-3-16,3 2 0 0,-1-7 2 0,-2 2 4 16,1-3 8-16,-1-3 6 0,-1-3 4 0,1 5 3 0,2-5 4 15,-2 4 2-15,-3-2 2 0,3 3 4 0,-1 4 3 0,-2 0 2 16,0 2 2-16,0 2 0 0,0-1 1 0,0 3 1 16,0 4 2-16,0 0-2 0,0 1 1 0,0 2-2 15,0 1 2-15,0 1 1 0,0 3-2 0,0 2-2 0,0 3 0 16,0 3 0-16,0 4 2 0,3 0 0 0,-2 5 0 0,-1-4 0 15,0 7 1-15,0-1 0 0,-1 2-1 0,-2 2 2 0,3-2-3 16,0 3 1-16,3 0-4 0,-3 0 2 0,1 0-2 16,-1 0 1-16,0 4 3 0,2 0-3 0,-2 4 1 15,0 5 0-15,4 0 3 0,-4 0-1 0,0 3 1 0,2 4 1 16,-2 1-1-16,3 1-1 0,-1 3 2 0,1 1-1 0,1 0 0 16,4 2-3-16,-3 2-1 0,2-1 1 0,3-1 6 15,4 1-1-15,-5 5-2 0,3-5 0 0,-2 3 2 0,4 1 8 16,-2-2 3-16,2 4 1 0,1-2-2 0,-2-2 4 15,4 1 4-15,-2 0 2 0,2-3 1 0,-1-1-1 0,-1 4-2 16,-1-4 0-16,5 4 0 0,-5-4 3 0,1 2 0 0,2-2-1 16,2-2 1-16,-5 1-3 0,1 0 0 0,2 1 2 15,2-4-2-15,-2 2 0 0,0-3-3 0,3 4 0 0,0 1-4 16,2-3-1-16,-2 4-2 0,3-6-2 0,-3 4 0 16,0-3-4-16,0 0-2 0,-1 0 1 0,0-3 1 0,-2 2 1 15,0-3-1-15,-2 3 0 0,-3-5-3 0,1-2 0 0,-1 3 1 16,-2-7-1-16,0 0-2 0,-2-1-1 0,-3-3-1 15,2-2 2-15,-2 1-1 0,0 1 1 0,-2-1-1 0,0-2 1 16,-3-1 2-16,3 1 1 0,2-5 2 0,-5 3-2 0,0-1 2 16,-5-2-1-16,2 0 1 0,3 0 0 0,-6 0-2 15,1 0 0-15,-3-2-1 0,-4-1-3 0,3 1 1 16,-4-1 1-16,-2-1-1 0,6-1-9 0,-4-2-18 0,2-1-22 16,2-1-28-16,-2 1-34 0,-4-3-44 0,5-2-49 0,-2-2-67 15,3-4-97-15,-2 1-89 0,3-1-62 0</inkml:trace>
  <inkml:trace contextRef="#ctx0" brushRef="#br0" timeOffset="54151.13">12860 5116 38 0,'-4'-4'184'16,"1"-1"-58"-16,-2 2-39 0,-1-1-18 0,4-1-4 0,1 2 0 15,-2-1 3-15,1 0 3 0,-1 0 4 0,3 3 3 0,-3-3 4 16,3 4-3-16,0 0-6 0,-2 0-8 0,-1 0-8 15,3 4-4-15,-3 4-1 0,1 4 0 0,-1 3-6 0,-1 7 1 16,-4 3 1-16,2 6 3 0,0 4 6 0,-4 6 1 16,0 5-5-16,0 0-4 0,-2 10-5 0,6-1-5 0,-4 2-6 15,3-2-4-15,-1 2-6 0,2 1-7 0,-2-5-4 16,2 6-5-16,1-7-1 0,0 0-2 0,2-4 0 16,-1 0-3-16,2-1-1 0,-1-6 2 0,0-1 0 0,1-1 0 15,-1-2-2-15,3-5 0 0,-3-1 4 0,3-6-1 0,-1-1 1 16,-4-3-1-16,5-2-3 0,-1-1 2 0,-1-5 0 15,2-1 0-15,-3 0-5 0,3 1 3 0,-2-3-8 0,-1-1-15 16,3-2-31-16,0-2-38 0,0 0-51 0,0-2-76 0,0-3-134 16,0 0-111-16,0-6-57 0</inkml:trace>
  <inkml:trace contextRef="#ctx0" brushRef="#br0" timeOffset="54565.07">11760 6529 146 0,'-16'11'144'15,"-1"-2"-42"-15,0 0-22 0,-4 3-14 0,2 3-8 0,-1-2-1 16,-2 5-3-16,-1-1-2 0,1-1-5 0,-3 3-3 15,2-2-5-15,3 0-4 0,-2-1-6 0,4-1-6 0,1 0-5 16,0-3-6-16,4-1-4 0,3 2-4 0,0-4-3 0,3-5-3 16,3 2-3-16,4-4-3 0,4 1-5 0,3-6-13 15,3 1-14-15,7-5-21 0,3-5-23 0,3-1-26 0,2-2-42 16,7-5-52-16,-2-2-60 0</inkml:trace>
  <inkml:trace contextRef="#ctx0" brushRef="#br0" timeOffset="54692.74">11862 6516 111 0,'-5'9'260'15,"-3"6"-52"-15,-5 1-38 0,-3 5-23 0,-4 4-19 0,0 1-16 16,-2 1-11-16,-3 3-11 0,-1 2-12 0,1-1-17 16,4 5-11-16,-6-3-12 0,6 1-8 0,1-1-5 15,-1-2-7-15,7 3-5 0,1-3-13 0,6-3-29 0,4 1-48 0,3-5-68 16,3-2-114-16,4-5-114 0,6-5-80 0</inkml:trace>
  <inkml:trace contextRef="#ctx0" brushRef="#br0" timeOffset="56044.17">13924 7316 315 0,'-8'4'259'0,"2"1"-68"16,-5 5-47-16,-1-3-34 0,-1 5-22 0,1 0-12 15,-4 1-9-15,4 0-7 0,-5 3-4 0,1 4 0 0,2-1 0 16,-4 1 3-16,1 4 0 0,1-4 0 0,2 4 2 16,-1 1 1-16,0-2-3 0,-4 5 0 0,8-5-3 0,-4 1-5 15,2 2-2-15,-2 1-6 0,2-4-3 0,1 1-4 0,-2 0-2 16,6 3-5-16,-7-3-4 0,2 1-4 0,3 0-3 0,-1 3 5 0,-2-4 3 16,-2 6 5-16,-1-2 3 0,1-2 4 0,-2 1 4 0,-3 0-3 15,0 1 0-15,1-2-5 0,-7 1-4 0,4 0-6 16,-1-2-5-16,-2-1-4 0,0 3-4 0,4-6-3 0,-6 1-3 15,6-2-1-15,-2-3-1 0,-4 0-3 0,2 0-1 16,-1 0-1-16,3-3 2 0,1-2-1 0,-4 3 1 0,3-4 1 16,-1-2 0-16,3-5 2 0,-2 0 3 0,4-1-1 0,-4 1-3 15,6-4 3-15,0-4-3 0,-2 0-6 0,2-3 4 16,5-2-1-16,-2-2-4 0,3-4-1 0,0-1-2 0,-1-4-5 16,2 4-7-16,3-9-4 0,-1 1-5 0,3 1-4 15,1-4 0-15,1 4 1 0,1-4 2 0,2 2 2 0,2-2 7 16,1-4 7-16,-2 2 0 0,5-2 5 0,-1 2 0 0,0 0 1 15,2 3 2-15,3 1 2 0,1-2-2 0,-2 0 2 16,3 3 2-16,1-1 0 0,-1-2 0 0,4 5 1 0,1-3 1 16,-2-1 0-16,2 1 1 0,3 1-1 0,0-3 0 0,0-3 1 15,1 2-1-15,3-1 1 0,1-2-2 0,3 2 0 16,-3 1 1-16,-1 3-1 0,1-2 0 0,3 0 0 16,-3 3 1-16,0 2 0 0,-2 2 2 0,-1-2-1 0,1 2 0 15,-3 1-1-15,0 0 3 0,-3 1-2 0,-2 2-1 0,-2 3-2 16,1-6 2-16,1 6 1 0,-2-5 2 0,-2 5-1 15,-2-4-4-15,3 1 1 0,-1-3 3 0,-3 2 0 0,3-1-2 16,-4-1 0-16,1 2-1 0,-3-4 0 0,1 1 1 16,-5 3-2-16,3-3 2 0,-4-2-1 0,-4 2 0 0,3-1 0 15,-5 0-2-15,1 2-2 0,-3-5-7 0,-1 2-2 0,-2 0-7 16,-3-2-5-16,-1 4-3 0,1-3-2 0,0-1 0 16,-3 0 5-16,0 3 6 0,-2 1 5 0,2 4 11 0,-3 0 3 15,0-2-1-15,3 6-1 0,-3 3 1 0,0 0 0 16,3 3 0-16,-3 1-1 0,3 3-6 0,-2 0 4 0,2 2 4 15,0 2-2-15,-3 0 0 0,0 6-1 0,0-1 0 0,-2 0 1 16,-1 3-1-16,1-1-2 0,3 2 1 0,-1 1 3 16,3 2 2-16,3-1 0 0,-4-1-1 0,5 3-1 0,1 2 2 15,0 0 2-15,4-1-2 0,0 4-1 0,-1-1-1 16,1 2 2-16,5-2-1 0,-2 3 2 0,5 0-1 0,0-2-1 16,0 4-1-16,3 1 2 0,-1-1 0 0,1-4 0 0,2 6 0 15,3-5 0-15,-2-2 0 0,3 2 1 0,-1 1 2 16,1 0 3-16,-1-3 3 0,3 1 1 0,-1 0 3 15,6 0 7-15,-4-2 0 0,-1 2 3 0,3-1-1 0,-2 0-2 16,1 0-1-16,-1 1 1 0,4 1 1 0,-4 1-1 0,4 0 2 16,1-2 3-16,-2 5 3 0,1-1 3 0,-3 3 2 0,6-7 0 15,-5 4-1-15,3 0-1 0,-2 0 3 0,3-3-3 16,-3 5 2-16,2-6 0 0,-2 0-1 0,6-1 0 0,-6 0 3 16,2-3 4-16,0 2-2 0,2-1-1 0,-5-2-4 0,1-2 0 15,1 3-7-15,1-4 1 0,-2 5-3 0,2-2-6 16,0 0-6-16,0 2-3 0,2-2-1 0,-2 2-3 15,0 3 3-15,1-4-2 0,-4 4-1 0,2-4-3 0,-4 2-14 16,4 2-35-16,-5-3-42 0,-1 3-46 0,1-4-55 0,-5 1-64 16,2-2-85-16,-5 0-143 0,-1 2-97 0,1-3-30 15</inkml:trace>
  <inkml:trace contextRef="#ctx0" brushRef="#br0" timeOffset="59940.94">15088 5646 67 0,'-8'-22'429'15,"0"1"-110"-15,5-3-83 0,-1 3-38 0,2-1-15 0,2-2-18 16,-3 4-5-16,3-1-6 0,3 1-13 0,-1 3-14 16,1-3-9-16,-2 3-19 0,2 3-19 0,2 4-11 0,-2 0-16 15,-1 3-6-15,5 2-12 0,1 1-6 0,3 1-9 0,1 1-5 16,2 2-8-16,6 2-2 0,-3 1-1 0,3 4-4 16,4-1 2-16,0 5-1 0,1 1-1 0,3 2 0 0,0 3 1 15,-2 4 1-15,5-2-1 0,2 3 1 0,1 2 0 16,-2 0 1-16,5 3 0 0,-1-4-3 0,1 3 1 0,0 1 1 15,-3-3-1-15,4-1 2 0,-9 1-1 0,0-4-2 16,-1-3 2-16,-3-1 2 0,0-1-2 0,-2 0-3 0,-3-2-6 16,0-2-18-16,-6 1-23 0,2-2-24 0,-1-2-29 15,2-1-32-15,0 1-37 0,0-4-42 0,6-4-52 0,-1 0-65 16,1-2-102-16,2-8-76 0</inkml:trace>
  <inkml:trace contextRef="#ctx0" brushRef="#br0" timeOffset="60272.84">16242 5041 172 0,'-4'-8'381'0,"1"0"-106"0,1 1-71 0,-1 2-39 16,3 1-28-16,0 1-19 0,-1 3-21 0,1-2-23 15,0 2-21-15,0 2-18 0,0 1-17 0,0 4-7 0,0 5-3 16,0 1 0-16,0 8 7 0,0 4 6 0,0 2 9 0,0 7 7 16,0 2 8-16,1 4 4 0,-1 4 11 0,3 7 2 15,-1-2 3-15,1 10 12 0,1 2 2 0,1 5 5 0,-2 2 3 16,2 4 11-16,1 1 10 0,-4 7 9 0,-2 3 5 16,0 2-15-16,0 3-3 0,0 3 0 0,-2 4-4 0,2 0-15 15,0-1-18-15,0 1-15 0,0 0-13 0,0 1-10 16,2 1-4-16,2-1-15 0,-1 1-4 0,5 1-3 0,-3-2-8 15,2-2-27-15,1-4-45 0,0-1-53 0,-2-8-63 16,5-1-64-16,1-11-82 0,2-5-133 0,2-4-124 0,2-9-64 16,1-11-6-16</inkml:trace>
  <inkml:trace contextRef="#ctx0" brushRef="#br0" timeOffset="60913.41">17359 5168 214 0,'-10'-11'397'0,"-1"2"-105"16,2-3-84-16,-3 4-35 0,6-1-20 0,-4 4-15 0,6 0-16 15,-1 3-14-15,-1-1-16 0,1 1-7 0,2 0-10 0,-3 2-16 16,6 0-12-16,0 0-14 0,0 2-14 0,0 0-6 15,6 3-4-15,-3 2-4 0,5 5-1 0,1 0 2 0,2 5-4 16,3-2 4-16,5 5 1 0,1-1-1 0,1-1 1 0,10 4-8 16,2-4 4-16,1 5 1 0,6-1 1 0,2-2-3 15,3 2-2-15,0-1 5 0,7 2 0 0,1 1 9 0,3-2-3 16,-5-2-1-16,4 4-2 0,0-2 3 0,2 2 3 16,-1-2-5-16,-2 2-1 0,-3-3-2 0,3 3-3 0,-4-5-1 15,1 2 0-15,-5-2-1 0,-6 1-1 0,-4-4-1 0,-4-2 1 16,-5-2-3-16,-4 0 0 0,-6-5 2 0,-2 4-1 15,1-6 1-15,-10 2 1 0,2-3 1 0,0 0 1 16,-5-3 3-16,-2 2 2 0,-1-3 2 0,-4 3 0 0,-1 2 2 16,-6-2 2-16,-1 2 3 0,-8 3 6 0,0 1 8 15,-2 0 6-15,-6 1 8 0,-1 4 11 0,-7 1 15 0,2 3 15 16,-6-1 13-16,-2 7 7 0,-1 1 2 0,-5-1 5 0,-2 3 0 16,1 1-1-16,-4 3-1 0,0 0-9 0,-1 6-11 15,-3-5-14-15,6 2-12 0,0 1-12 0,-5 0-8 0,3 2-11 16,4 2-14-16,1 1-9 0,-2 1-2 0,2-1-3 0,6 6 0 15,1-6 1-15,2 0-7 0,5-1-26 0,1-4-37 16,6-1-49-16,5-5-60 0,3-1-60 0,7-1-63 0,3-3-69 16,-1-7-85-16,10 7-128 0,3-5-74 0,5-8-15 15</inkml:trace>
  <inkml:trace contextRef="#ctx0" brushRef="#br0" timeOffset="61522.57">18944 6137 41 0,'0'1'146'0,"0"-1"-26"0,-3 4-14 15,3-1-3-15,-5-3-3 0,3 0 2 0,-2 0 3 0,2 0-1 16,-3 1-2-16,1 3 3 0,-4-2-2 0,0 3-3 16,1 0-2-16,-6 2-1 0,-4 0-2 0,-3 4-1 0,0 1 2 15,-5 4-3-15,-7 4-1 0,-1 2-1 0,-7 2-5 16,-5 0-7-16,-4 4-9 0,-4 4-11 0,-4 4-11 0,-1-1-12 15,0 2-3-15,5 2-17 0,0-5-20 0,1 5-31 0,2 0-41 16,-1-7-44-16,9 5-56 0,-1-5-70 0,6-1-130 16,3-3-113-16,3-4-66 0</inkml:trace>
  <inkml:trace contextRef="#ctx0" brushRef="#br0" timeOffset="62350.03">19722 5490 125 0,'0'-12'218'0,"0"0"-60"15,0 0-34-15,3 1-14 0,-3 2-6 0,0-3-12 16,0-2-6-16,0 3-8 0,2-1-9 0,1 0-6 0,0-1-6 15,-1 4 2-15,2 0 10 0,-4-1 18 0,3 4 19 0,-3-1 14 16,0 3 9-16,0 0 5 0,0 0 3 0,0 1 0 16,0 1-4-16,0-1-9 0,0-1-14 0,0 1-12 0,0-1-14 15,0 4-11-15,3 0-11 0,-3 0-15 0,0 0-16 16,0 4-13-16,0-1-8 0,2 1-5 0,-2 5-4 0,3 3-2 16,0 2-1-16,-1 6 0 0,1 1 2 0,-2 4 0 0,6 6 0 15,-6-4 0-15,4 3 2 0,-2 2 0 0,5 2 0 16,-4 3 0-16,1-1 2 0,1-2-2 0,-4-1 0 15,2 3-4-15,2 0-1 0,1 0 3 0,-1 1-1 0,-2 0 0 16,1 1-1-16,0-2 1 0,1 2 2 0,-1-1 1 0,-1 3-2 16,1-4 0-16,0 0 2 0,-2 0 0 0,1-3-2 0,2 0-4 15,-1-3-15-15,-3-3-18 0,4-5-22 0,-5 1-23 16,-1-7-25-16,3-1-31 0,-3-2-23 0,0-2-24 0,-3 1-15 16,3-3-15-16,-1 0-24 0,-5 1-46 0,-1-5-95 15,1 0-71-15,2-1-41 0</inkml:trace>
  <inkml:trace contextRef="#ctx0" brushRef="#br0" timeOffset="63675.95">19806 5160 31 0,'-2'-3'249'0,"2"3"-52"16,-1-2-42-16,-2 0-30 0,1 2-25 0,-1-4-18 0,0 4-13 16,-2-1-6-16,5 1-7 0,-3 0-1 0,3 0-5 0,-1 0-6 15,-3 0-3-15,3 0-6 0,1 0-4 0,0 0-8 16,-3 1-7-16,3-1-4 0,-3 4-5 0,-2-2-2 0,-3 3-2 16,-1 0 4-16,-2 2 3 0,-3 5 5 0,-4-2 4 0,1 2 2 15,0 0 4-15,-3 1 4 0,-1 0 4 0,1-1-1 16,0-3-5-16,0-2-3 0,1 1-2 0,-5 0-2 15,5 3-3-15,-1-3-7 0,0 0-3 0,3 3-2 0,-3-3-5 16,0 2-4-16,3 2-13 0,-4 0-14 0,1 0-18 0,5 0-19 16,2 0-24-16,0 0-35 0,5-1-35 0,0 0-45 0,5-2-67 15,-2 2-81-15</inkml:trace>
  <inkml:trace contextRef="#ctx0" brushRef="#br0" timeOffset="64104.09">19558 6318 83 0,'-3'0'321'0,"1"0"-74"0,-1 0-59 0,0 0-47 0,3 0-34 15,-1 0-25-15,-2 0-17 0,3 0-14 0,0 0-6 16,3 0-8-16,-2 0-6 0,5 0 0 0,-1-1 5 0,4-2 11 16,4 3 9-16,5-5 11 0,-1 2 3 0,5 2 2 0,3-3-1 15,3-5-8 1,3 6-8-16,1-5-15 0,2-1-12 0,3 2-12 0,4-4-6 16,0 2-3-16,-2-1-2 0,6 2-3 0,-3-1-10 15,1 0-19-15,-6-1-36 0,-3 3-54 0,3-4-76 0,-4-1-136 16,0 0-124-16,-6-3-67 0</inkml:trace>
  <inkml:trace contextRef="#ctx0" brushRef="#br0" timeOffset="66275.16">21984 4975 205 0,'-2'-16'352'0,"2"-3"-83"15,-8-1-49-15,8-2-29 0,-1 1-31 0,1-4-24 0,0 1-19 16,1-3-18-16,4 0-8 0,-2-2 1 0,-1 5 4 0,2 0 3 15,-4 1 6-15,3-2 1 0,1 6-3 0,-3 1-5 16,2-1 1-16,-1 2 0 0,-2 5 2 0,3-2-2 0,-3 6-6 16,0 0-8-16,0 4-8 0,0-1-5 0,0 0-15 15,0 5-15-15,3-2-17 0,-2 4-13 0,-1 3-10 0,4 2-4 16,-3 6-2-16,-1 6-1 0,3 5 4 0,-3 4 1 0,-3 10 1 16,2 4 3-16,-4 2 1 0,-1 9-2 0,-4 1 4 15,1 3-2-15,-5-1-1 0,-3 5-4 0,2 2-3 0,1-2-7 16,-2 1-18-16,-1-1-26 0,2-2-40 0,2-1-43 0,1-5-47 15,3-3-39-15,1-2-39 0,0-5-38 0,4-5-33 16,1-8-50-16,-1 1-77 0,3-6-45 0</inkml:trace>
  <inkml:trace contextRef="#ctx0" brushRef="#br0" timeOffset="66790.73">22440 4542 472 0,'-3'-17'413'15,"0"2"-108"-15,2 1-79 0,-4 3-43 0,3 3-32 0,-4-1-20 16,6 2-23-16,-1 2-23 0,-2 3-21 0,3 4-18 0,0 3-21 15,-3 3-13-15,1 11-7 0,-3 3-5 0,-1 10 2 16,0 7 0-16,-5 1 1 0,-1 3 1 0,2 6 3 0,-2-2 1 16,-2 6 2-16,2 2 7 0,-2-3 3 0,-2 3 4 15,1-1 1-15,-2 4 0 0,1-9-1 0,4 3 0 0,-5-4-2 16,5 0-4-16,2-1-7 0,-2-7-1 0,1-3-4 16,0-2 0-16,2-10 0 0,4-1-2 0,1-4-2 0,-3-5-1 15,6-3 3-15,-2-4-1 0,1-1-1 0,-1-3 1 16,3 1-2-16,3-5 3 0,-1 0-1 0,2-5 1 0,4-6-2 15,5-2-1-15,2-9 0 0,2-2-1 0,0-1-1 0,6-4 1 16,-3-5-1-16,5 5 1 0,-2 0-2 0,-2 1 0 0,-3 1 1 16,-2 5 1-16,1 2 6 0,-7 4-1 0,0 5-1 15,-3 0 1-15,-2 3 1 0,3 3-3 0,-3 3 1 16,2 2 1-16,4 3-3 0,-2 6 4 0,4-1 5 0,-2 7 2 16,1 2 1-16,0 2 3 0,4 2 0 0,-2 2 0 0,4 1-4 15,-4-1-1-15,3 0-5 0,-1 0 0 0,1 3 0 16,-2-6-2-16,9 0 0 0,-7-3 0 0,3 0 2 0,1-1-2 15,3-4-1-15,-3 1-6 0,2-7-11 0,-1-2-18 16,1-4-24-16,2-4-27 0,-2 0-30 0,-1-5-31 0,3-9-32 16,0-1-27-16,-1-2-29 0,3-4-15 0,-6-4-20 0,2-6-38 15,-4 2-48-15,-3-2-45 0</inkml:trace>
  <inkml:trace contextRef="#ctx0" brushRef="#br0" timeOffset="67183.28">23142 4985 104 0,'-2'-5'433'16,"-1"0"-79"-16,1 2-84 0,2 3-73 0,-3 0-57 0,-1 0-42 15,4 0-28-15,-2 0-24 0,1 0-15 0,1 0-13 16,-4 3-5-16,4 2-6 0,-1-2-1 0,-2 1-4 0,3 1-2 0,0 2 2 0,3-5 2 16,-2 3 3-16,4 2 4 0,1-2 5 0,-1 2 4 15,6-3 5-15,-2 3 2 0,0-3 4 0,5-3-1 0,-4 3-1 16,2-4-1-16,0-4-6 0,5 3-4 0,-4-3-3 16,2-3-4-16,2 3-4 0,-1-5-2 0,-1 2-2 0,-1-3-3 15,0-2 0-15,-2 4 0 0,1-4 0 0,1-3 0 0,-3-1 1 16,-2 1-1-16,0 2-2 0,2-3-4 0,0-1-1 0,-7-3-7 15,1 1-7-15,-2 0-3 0,-1 3-3 0,-2-4-2 16,0 5 1-16,-2 4-1 0,-4 1 1 0,0 1 4 16,-5 5 5-16,-4 0 5 0,-2 4 3 0,-1 5 2 0,-5 2 4 15,-2 5 6-15,-2 5 3 16,-3 3 5-16,2 4 7 0,-4 3 0 0,2 1 3 0,3 5 8 0,0 2 3 16,-1 4 8-16,1 2 4 0,2 3 1 0,0 0-3 15,3 1 1-15,7 0-1 0,2 0-5 0,1-3-6 0,6 0-8 16,1-5-6-16,8 2-3 0,0-3-3 0,11-7-2 0,3-1-1 15,4-4-1-15,9-4-1 0,0-5-1 0,4-7-1 0,3 0 0 16,6-8-2-16,1 0-8 0,1-8-12 0,0 0-25 16,4-7-28-16,1-6-32 0,-2-6-33 0,6-2-40 15,-5-3-42-15,-1-3-51 0,-3 2-87 0,-5-6-67 0,-6-1-45 16</inkml:trace>
  <inkml:trace contextRef="#ctx0" brushRef="#br0" timeOffset="67589.5">21724 5091 84 0,'-5'-4'121'0,"3"-3"-22"0,-1 6-10 15,0-3-3-15,3 4-1 0,0-3 6 0,-1-1 5 0,-2 3 8 16,3 1 7-16,0-3 1 0,0 1 1 0,0 2 5 15,0 0 1-15,0 0-1 0,0 0-1 0,0 0-8 16,-2 0-10-16,2 0-8 0,0 0-10 0,0 0-16 0,2 0-9 16,2-2-15-16,4-2-13 0,4 0-7 0,7-3-3 0,3-1-5 15,7 0-2-15,5 0-1 0,5-4-5 0,6 2 1 0,7-2-5 16,4-3-8-16,1 2-15 0,8-1-27 0,-1-2-38 16,4 0-45-16,5-1-56 0,-1 1-72 0,-5-1-126 15,3 1-96-15,-5 1-49 0</inkml:trace>
  <inkml:trace contextRef="#ctx0" brushRef="#br0" timeOffset="68120.73">23617 4877 326 0,'1'-5'346'0,"-1"5"-78"0,3-3-52 16,1 2-38-16,-4 1-28 0,1 0-16 0,-1-3-16 15,3 3-13-15,-3 0-12 0,0 0-13 0,2 0-17 0,-2 0-10 16,0 0-10-16,4 3-11 0,-2-2-11 0,4 5-9 15,0-1-4-15,2 4-4 0,-2 0 1 0,2 2-2 0,-3 1-1 16,1 7 1-16,3-3 4 0,-4 0 1 0,-2 1 0 0,0 0 1 16,-2-2-1-16,-1-3-1 0,4 0 0 0,-4-2-1 15,0-3-2-15,0-2 0 0,0 3 1 0,0-4-1 16,0-3 1-16,1 3 2 0,-1-1-9 0,0-3 4 0,0 0 3 16,3-3 0-16,0-1-1 0,-1 3 1 0,6-6-1 0,2-3-2 15,4-3 8-15,3-7-6 0,4 0-4 0,5-2-4 0,0-1 0 16,-1-6-5-16,6 0-3 0,-5 0-1 0,5-4-1 15,-3 2 1-15,-5-1 0 0,5 3 1 0,-2 2 3 0,-4-1 3 16,1 5 2-16,-4 3 3 0,1 3 1 0,-1 5-1 16,-6 3 0-16,3 2 2 0,-4 3-2 0,4 0 0 0,-4 8-1 15,1-1 1-15,-1 2 1 0,-3 5 2 0,4 4 1 16,1 1 0-16,-5 2 0 0,0 2 2 16,2 1-2-16,-3 0 1 0,1 0-2 0,2 4 0 0,-5-3-6 15,2 3-22-15,0-5-31 0,2 2-39 0,-3-1-43 0,3-5-52 16,0-1-71-16,4-2-135 0,3-5-99 0,-3 1-39 15</inkml:trace>
  <inkml:trace contextRef="#ctx0" brushRef="#br0" timeOffset="70365.34">18580 7591 112 0,'-3'-5'130'0,"0"1"-4"0,1-3-2 0,-1 6-7 16,3-6-8-16,0 0-14 0,0-1-5 0,0-1 0 0,0 1 1 15,0-1-1-15,0-1-4 0,0 1-3 0,0 1-5 16,0 0 0-16,0-1-4 0,0-2-5 0,0 3-4 15,0 1-7-15,0 1-3 0,0-1 2 0,-2 0 4 0,2 2 3 16,-4-1 2-16,4 4 2 0,0-1 1 0,0 1-1 0,0 0-4 16,0 2-4-16,0 0-6 0,0 0-4 0,0 0-5 15,0 0-9-15,0 0-8 0,0 2-6 0,4 0-3 0,-4 3 2 16,2 2 3-16,3 4 4 0,2-2 6 0,1 2 7 16,3 1 3-16,-5 4 5 0,5 0-2 0,-2-2-9 0,4 3-5 15,-1 0-4-15,4-2-6 0,1 4-5 0,-2-1-3 0,5-1-3 16,2 0 1-16,4-3 5 0,-1 3 1 0,4 1-2 15,7-5-4-15,-2 2-1 0,3-3-1 0,2-1-1 16,0-1-3-16,-1 2-2 0,1-5-3 0,1 3-1 0,-1-3-1 16,0 1 1-16,-2-1-1 0,-5 0 0 0,-2-2 1 0,1-4-2 15,-7 5 0-15,-4-1 0 0,4-2 0 0,-7-1-8 0,-3 1-13 16,0 1-21-16,-2 0-22 0,-3 0-29 0,-1 0-33 16,-3 0-35-16,1 0-32 0,0-4-27 0,-3 0-17 15,-1 3-18-15,-2-3-21 0,0 0-43 0,-5 0-79 0,-1 0-57 16</inkml:trace>
  <inkml:trace contextRef="#ctx0" brushRef="#br0" timeOffset="70758.33">19270 6878 276 0,'0'-10'224'15,"0"-1"-47"1,0 7-29-16,0-4-18 0,0 7-14 0,0-6-13 16,0 6-11-16,0-1-13 0,0 2-13 0,0-4-13 0,0 4-12 15,0 0-8-15,0 4 0 0,3-2 6 0,0 3 7 0,-3 2 9 16,0 2 12-16,0 7 9 0,0-2 8 0,-3 4 8 15,0 2 4-15,-1 4-1 0,0 3-1 0,-3 1-8 0,1 0-10 16,-2 6-5-16,0 0-6 0,0 1-5 0,1 3-3 16,-4 1-4-16,3 4-4 0,-3-2 0 0,-1 5-3 0,-2-1 0 15,0 0-2-15,2 2-1 0,-2-3-5 0,-5 3-8 0,5-3-8 16,2 2-3-16,-4-3-3 0,1-3-2 0,2 1-1 16,4-3-5-16,1 1-5 0,1-5 0 0,-1-2-9 15,3-1-13-15,1-3-19 0,1-4-25 0,-1 0-25 0,3-4-30 16,1 6-29-16,0-8-26 0,0 1-18 0,0-2-15 0,1 0-11 15,3-1-13-15,-1-2-20 0,1-5-31 0,1 2-70 0,0-3-68 16</inkml:trace>
  <inkml:trace contextRef="#ctx0" brushRef="#br0" timeOffset="71105.83">19900 7663 499 0,'-3'-5'465'0,"0"-1"-117"0,3 5-98 16,-2-2-69-16,-1 3-49 0,3-2-30 0,0 2-24 0,0-3-19 16,5 1-19-16,6-3-15 0,4 0-12 0,-1-4-7 15,6 1-3-15,5-4-1 0,3 4 1 0,1-4 0 16,2 0-2-16,-1-3-4 0,4 3-7 0,0 0-10 0,-2 0-14 0,1 0-14 16,-4 3-19-16,-1-2-21 0,-3 3-23 0,-3 0-25 15,-4 4-29-15,-4-1-33 0,2 2-47 0,-7 0-77 0,-3 3-80 16</inkml:trace>
  <inkml:trace contextRef="#ctx0" brushRef="#br0" timeOffset="71269.77">19958 7841 149 0,'-13'9'364'0,"10"-1"-121"0,-2 0-92 0,2-3-57 16,-1 2-34-16,4-2-21 0,0 2-5 0,4-2-1 0,4-1-6 0,3-4-3 15,1 0-3-15,5-2-3 0,5-5-2 0,4 0-4 16,5-3-4-16,5-5-6 0,6 2-9 0,-4-3-9 0,6-4-16 15,2-2-24-15,-1 1-27 0,-3-2-33 0,3 1-54 0,-5-5-92 16,2 0-87-16</inkml:trace>
  <inkml:trace contextRef="#ctx0" brushRef="#br0" timeOffset="71729.12">21388 6913 288 0,'-3'-5'470'15,"-7"-3"-123"-15,7 4-105 0,-6-1-67 0,1 2-46 0,-3 2-30 16,2 1-20-16,-3 0-14 0,-4 4-12 0,1 1 0 0,-2 7-1 15,1 0 1-15,-2 5-1 0,-2 2 2 0,1 2 2 16,-1 5 2-16,3-4 1 0,3 5-3 0,-2 2-7 0,4 2 1 16,1 4-1-16,-3 2-4 0,8-1-5 0,0 4-6 15,0-1-4-15,4 4-3 0,2-1-6 0,2 2-7 0,4-2-6 16,0-3-1-16,8-1 0 0,-2 1-5 0,2-6 2 0,5-1-1 16,0-7 2-16,7 1-2 0,-4-6-1 0,7-3 1 15,-1-5-1-15,4-5 2 0,4-4-2 0,1-6 3 16,0-1 1-16,0-7-1 0,4 1 1 0,-1-9-2 0,-3-4 1 15,0-4-3-15,0-3 1 0,-4-2-2 0,-2 0 0 0,-6-3 1 16,-4-1-2-16,-2 0 0 0,-7 1 3 0,-4-3 0 0,-3 2-2 16,-9-3 1-16,3 0-2 0,-10 2-2 0,-1 1 2 15,-8 0 1-15,-1 0-1 0,1 5 0 0,-6-1-1 0,0 6 2 16,1 3 0-16,0 2 0 0,3 3 1 0,-1 3-4 16,3 0-8-16,0 6-18 0,3 0-26 0,1 4-33 0,4 1-37 15,1 4-38-15,2 0-36 0,4 4-40 0,1 1-49 16,1 2-70-16,3-7-93 0,0 10-62 0</inkml:trace>
  <inkml:trace contextRef="#ctx0" brushRef="#br0" timeOffset="72010.34">22126 7227 158 0,'5'5'359'16,"-2"-1"-99"-16,2 7-73 0,-1-3-45 0,2 7-23 15,1-1-9-15,0 3-3 0,1 7 5 0,0 1 0 0,-4 0-5 16,1 4-5-16,1 3-6 0,-4 3-5 0,-2 1-5 0,0 0-8 16,-2 3-11-16,-4-2-15 0,1 2-11 0,-2-2-12 15,-3 6-9-15,-5-3-7 0,3 1-5 0,-4-2-7 16,-3 0-23-16,-1-1-31 0,-4 1-42 0,0-6-47 0,0 1-58 15,0-5-89-15,3-6-139 0,-3-1-97 0,7-7-33 0</inkml:trace>
  <inkml:trace contextRef="#ctx0" brushRef="#br0" timeOffset="72697.36">23060 6725 340 0,'-10'0'462'16,"-1"-1"-109"-16,2-2-104 0,-2 3-69 0,4 0-45 0,-3 0-34 15,6 0-19-15,-1 3-18 0,-1-2-14 0,4-1-15 0,-1 4-9 16,3-1-10-16,0-2-10 0,5 2-2 0,1 2 0 16,-1-1 3-16,2 2 4 0,3-4 7 0,7 1 2 0,-2 1 2 15,2-4 5-15,8 0 1 0,-2-2-1 0,2-3-3 16,3 0-3-16,0-2-7 0,0-1-1 0,1 0-7 0,-3 1-1 15,5 1 0-15,-1-4-4 0,-1 2-1 0,2-1 0 0,1 2 0 16,-2 0 0-16,2 0 2 0,-2-1 0 0,1 1-2 16,-3 1 0-16,-4 0 0 0,1 5 0 0,-5-4-1 0,-3 2 1 15,-1 3 0-15,-2-3 0 0,-7 2 0 0,4 1-5 16,-9 0 4-16,1 0 1 0,-3 4-1 0,-5 4 0 0,-2 0-1 16,-4 4 0-16,-6 3 2 0,-3 2 5 0,-2 1-2 0,2 5 1 15,-7 4 2-15,-2 1 1 0,0 5 2 0,-1-2 4 16,-2 5-2-16,1-3 5 0,-5 6 6 0,5 0 1 0,-4-2 1 15,2 4 2-15,-1 1 1 0,2 0-1 0,-7-2 1 0,6 2-5 16,2 1-5-16,-1-2-3 0,1-1-1 0,2 1-5 16,-2-2-1-16,6-3-2 0,0-1-1 0,0-4-2 0,5-2-1 15,-2-2 0-15,7-2 0 0,-1-3-1 0,3-3-1 16,0 1 1-16,1-4 0 0,-2-1 0 0,5-3 0 16,1-3 1-16,6-2-1 0,-4 1 2 0,1-4 0 0,5-1-1 15,-1-1 2-15,1 2 0 0,1-4 1 0,4 0-1 0,3 0 2 16,1-4-1-16,10-4 1 0,1-1 2 0,1 1 0 15,10-8-1-15,-1 0-3 0,2-6-1 0,-2 2 0 0,5 2 0 16,1-6 1-16,-2 1-3 0,0-4 0 0,6-2 0 0,1 2 0 16,3-2 3-16,1-2-3 0,0 3 0 0,3-4 0 15,0 3-7-15,-1 4-10 0,-2-4-22 0,-1 3-31 0,0 1-38 16,-4 2-46-16,-3 0-48 0,-4 3-57 0,1 0-75 16,-3 3-101-16,-5 1-71 0,-3 0-33 0</inkml:trace>
  <inkml:trace contextRef="#ctx0" brushRef="#br0" timeOffset="72946.14">23858 7011 242 0,'-1'-3'481'16,"-5"3"-98"-16,4-1-102 0,-1 1-77 0,3 0-57 0,-3 0-36 15,3 0-20-15,0-3-18 0,0 2-15 0,3 1-15 0,2-3-9 16,5 1-8-16,3-1-4 0,4-1-3 0,4-3-3 15,3 0 0-15,-1 1-1 0,6-1-2 0,1-1 1 16,-2-2-7-16,-1 1-1 0,1 1-3 0,-3-4-3 0,-3 6-10 16,-2-5-15-16,-3 6-14 0,-2-3-19 0,-2 5-20 0,-2-1-28 15,-7-1-30-15,-2 5-28 0,-2-2-24 0,-2 2-16 0,-2 2-14 16,-7 1-14-16,-5 3-13 0,2 1-9 0,-4 2 6 16</inkml:trace>
  <inkml:trace contextRef="#ctx0" brushRef="#br0" timeOffset="73073.67">23923 7081 96 0,'-21'22'177'0,"0"-2"-20"0,1 0-25 0,2 1-22 15,5-4-12-15,1-1-13 0,0-1-10 0,7 0-10 0,0 0-8 16,2-3-9-16,3-2-10 0,0 1-6 0,5-4-9 16,6-5-4-16,4 2-6 0,-1-4-3 0,5-4-1 15,5-1-2-15,3-4-3 0,1-1-4 0,4-2-9 0,1-4-13 16,4-4-16-16,0 1-19 0,2-2-26 0,-1-4-30 0,3 1-38 16,-4-3-56-16,1-1-75 0</inkml:trace>
  <inkml:trace contextRef="#ctx0" brushRef="#br0" timeOffset="73515.08">24849 6266 48 0,'-2'-8'443'15,"-1"0"-87"-15,3 0-88 0,-3 1-64 0,3-1-38 16,0-1-25-16,0 2-17 0,0-3-9 0,3 1-5 0,-3-1-4 15,3 4 0-15,-1-1 3 0,1 0 9 0,0-2 8 0,-1 6 10 16,1-2 7-16,-2-2 0 0,-1 6-4 0,3-3-6 16,1 4-17-16,-4-3-21 0,4 3-12 0,1 0-13 0,6 3-12 15,-5-3-11-15,6 4-1 0,1 1 1 0,1 3 1 16,-2 0 3-16,-3 3-6 0,4 1-4 0,-3 1-2 0,-3 2 3 16,0 3-5-16,1 1-6 0,3 4-4 0,-6 0-1 0,-2 3 0 15,3-1 0-15,-2 2-4 0,3 0-9 0,-6 5-2 16,4-3-4-16,-2 2-3 0,0 4-14 0,-3-6-49 0,-3 3-72 15,0-1-85-15,-2-4-92 0,-3-2-116 0,-2 1-193 16,2-2-124-16,-6-1-51 0,2-1 10 0</inkml:trace>
  <inkml:trace contextRef="#ctx0" brushRef="#br0" timeOffset="80666.2">10120 2506 133 0,'0'-4'133'0,"-3"3"-21"0,0-1-18 0,2-3-19 15,-2 5-15-15,3-3-16 0,-2 1-10 0,-1 2-6 0,3-2-6 16,0 0-1-16,0 2-7 0,0-3-4 0,0 3-3 0,0 0-5 15,0 0-1-15,0 0-3 0,0 0 0 0,0-3-1 0,0 3-3 16,3 0-4-16,-3 0-7 0,0 0-5 0,0 0-13 16,2 0-14-16,-2 0-27 0,0-2-41 0,3 2-76 0</inkml:trace>
  <inkml:trace contextRef="#ctx0" brushRef="#br0" timeOffset="85566.96">11071 6478 23 0,'0'-4'34'0,"-3"3"-7"0,1-2-14 0,-1 0-6 0,-2-2-6 0,2 3-1 0,3-3 0 16,-1 3 0-16,-2-3 1 0,1 3-1 0,2-3 3 0,0 0 0 16,0 3-1-16,-4-3 1 0,4 2-2 0,0 1-2 15,0-1-5-15,0 3-9 0,4 0-11 0,-2-4-6 0</inkml:trace>
  <inkml:trace contextRef="#ctx0" brushRef="#br0" timeOffset="88138.18">11099 6272 76 0,'-3'-6'75'0,"3"2"-18"16,-2-1-15-16,2 1-15 0,-5-3-4 0,5 3-1 0,0 0-4 15,0-1 1-15,0-1 0 0,0 2-2 0,0-1-2 16,0 1 1-16,0 1-4 0,0 3-3 0,0-2-2 0,0-1-2 16,-1 1 2-16,1-1 0 0,0 1 4 0,-2 0 2 0,-1-1 0 15,3 3 4-15,-1-2 3 0,-2 2 4 0,3-3 0 16,-3 1 1-16,3 2-3 0,-2-2-1 0,-1-1-2 0,0 2-4 15,1-3-4-15,-1 3-4 0,-2 1-2 0,2-3-4 16,2 3-1-16,-2 0 1 0,1 0-2 0,-2 0 0 0,4 0-2 16,-2 0-1-16,0 0-3 0,-1 0 1 0,3 0 0 0,-3 0 0 15,3 0 4-15,0 0 0 0,0 0-2 0,-1 0 3 16,1 0 2-16,0 0 0 0,0 0 1 0,0 0 1 16,0 0 2-16,-3 0 4 0,3 0 6 0,0 0 4 0,0 0 3 15,0 0 1-15,0 0 1 0,0-3-3 0,0 2 1 0,0-3-2 16,-2 1 1-16,-1-2 2 0,3 0 6 0,-3-2 8 15,3 0 10-15,-2 4 12 0,-1-2 8 0,3-2 7 0,-4 3 1 16,1-2-2-16,1 1-1 0,-1 0 3 0,-2 0-4 16,1 1-1-16,4-1-1 0,-4 2-5 0,4 1-2 0,-3 0 0 15,3 2-3-15,0-5-11 0,0 2-10 0,0-1-6 0,0-1-8 16,3 1-5 0,-3-4 1-16,4 1-6 0,0-2-5 0,1 2 8 0,0-4 3 15,-2 5 2-15,1-4 3 0,1 1 5 0,-2 1 4 0,0-2 10 16,-1 3 12-16,1 0 11 0,-2 2 8 0,-1 1 10 0,3-2 10 15,-3 4 2-15,0-1-2 0,0-1-4 0,0 3-11 16,0-3-15-16,0 1-14 0,0 3-12 0,0-4-17 0,0 4-7 16,0-1-8-16,0-2-5 0,0-1 1 0,0 0-4 15,0 3 1-15,0-2 1 0,0-1-1 0,0 1-1 0,0-2 1 16,0 0 0-16,0-1 0 0,0 2 2 0,0-3-6 0,3-1 1 16,-1 4 1-16,-2-4 1 0,0 4 0 0,-2-1 0 15,-1 0 0-15,3 2-2 0,-3-1 6 0,3 2-2 0,0-1 2 16,0 3-3-16,0 0 0 0,0 0-3 0,0 0-1 15,0 0 7-15,0 5-6 0,3-1-1 0,2 9 0 0,3 3 1 16,-1 3 0-16,3 8 0 0,1 4 2 0,-2 7-5 16,3-2 5-16,1 7 1 0,2-2-1 0,-2 6 2 0,-1-3-2 0,0 7 1 15,4-4 0-15,-1 4 1 0,-1-2 0 0,-1-3-1 16,-3 1 4-16,0-3-3 0,2-3 3 0,-1 1 0 0,-3-10-3 16,1 2 1-16,2-3 1 0,-2-3-1 0,-1 3-2 15,0-6 0-15,4 2 4 0,-3-2-3 0,-1 1 0 0,0-6-1 16,1 2 0-16,-1-3 2 0,-1 2 0 0,3-3-2 15,-4 2-3-15,-1-4 3 0,-1-3-1 0,1 2 1 0,-4-3 0 16,4-3 0-16,-3 1 0 0,1 0 7 0,-2-5-3 16,-1 2-1-16,3-2 4 0,-3-2-2 0,0 1-7 0,0-4 5 15,0 3 5-15,-3-3 1 0,2 0 4 0,-4-3 1 0,-1 3 2 16,0-4 0-16,-2 1 4 0,-3-2-5 0,2 0-7 16,-2-2-4-16,-1-1-3 0,-1-1-2 0,1-1 4 0,-4-4-3 15,2-1 0-15,-1 2 0 0,-1-3 0 0,3-4-1 0,-3-5-4 16,1 2-2-16,2-4-9 0,-1-5-6 0,-1-2-4 15,2 0-5-15,1-6-5 0,0-2-5 0,1-4-4 0,-2 2 4 16,1-5-1-16,3 2 6 0,-2-4 5 0,-1 3 5 16,2-3 6-16,-1 4 2 0,-1 1 6 0,0 0 1 0,2 4 4 15,0 2 4-15,0 1-1 0,2 5-3 0,1 3 4 0,-1 3 2 16,3 1-1-16,1 3 0 0,-1 0 2 0,-1 4-1 16,4 4 1-16,-2 0 1 0,1 1-1 0,3 0-2 0,-3 3 3 15,3 3-1-15,-2-3 1 0,-1 4 4 0,3 3-3 16,-2-4 2-16,2 6-1 0,0-2-3 0,0 2 0 0,0 3 1 15,0-3 0-15,0 2-5 0,0 1 2 0,0-4 0 16,0 4 1-16,0 0-2 0,0 0 0 0,2 0-1 0,-2 4-1 16,5 0-1-16,-1 4 1 0,4 4 3 0,3 1 1 15,-2 6 2-15,3 5 1 0,2 3 2 0,-1 1-2 0,-1 6 5 16,0-2 0-16,2 6-1 0,2 2 6 0,-4-2-1 0,1 4 5 16,2 0 1-16,1-2 7 0,-2 2-2 0,-2 3-2 0,3-5-1 15,2 3 0-15,-1 1 0 0,-4-3-4 0,2 1-2 16,2-5-4-16,-1-1-4 0,-1-2 2 0,2-4 0 15,-4-1-3-15,3-2-2 0,1 0-5 0,-4-7 3 0,-2 1 0 16,0-6 1-16,-2-1 2 0,-2-3 0 0,5-3-1 0,-6 3 2 16,-2-6 3-16,-2 2-3 0,3-2 0 0,-4-3-2 0,3-2 3 15,-3 3-2-15,0-3 0 0,-3-3 1 0,-1 1 0 16,0-3 0-16,-4-6-2 0,0 5-1 0,-2-8 1 0,2 1 0 16,-3-3 1-16,-1-4-1 0,-2-4-2 0,0 1-4 15,1-4-7-15,-1-4-6 0,-1-3-7 0,-1-3-2 0,-1-2-6 16,2-2 4-16,3 1 0 0,-4-4 0 0,2 1 8 15,-1 0 5-15,2-1 3 0,-1 3 2 0,4-1 3 0,-1-1-1 16,-2 4 2-16,2-1 4 0,5 1 0 0,-3 2 0 16,-2 3 2-16,3-2 1 0,-2 2-1 0,3 6 0 0,0 1 7 15,-1 1-7-15,2 1 2 0,0 8-1 0,1-3 0 0,0 4-1 16,1 1-3-16,4 4 3 0,0 2-7 0,-4 2 5 16,4 2-2-16,-3 0 1 0,3 3-1 0,0 0 1 0,3 6 3 15,1 4-3-15,0 1-1 0,1 8 0 0,0 8 0 0,1 0 1 16,0 7 3-16,2 6-2 0,-1 0 1 0,0 7-1 15,6 2 1-15,0 0 1 0,-1 3 0 0,1 4-2 0,4 0-2 16,-2 0 1-16,2-1 1 0,2 1 2 0,-2-5 3 16,0 3 1-16,1-1-1 0,-1-7-2 0,0 0 3 0,0-4-1 15,2 1 0-15,-2-5 0 0,-1-5-2 0,4 0-5 0,-6-2 2 16,0-5 3-16,4-4-1 0,-6 0 2 0,1-4-2 16,-1-1-1-16,-1-5 2 0,-2-1 4 0,-1-2-1 15,0-2 0-15,0-2 2 0,-4-2-2 0,-1-1 2 0,-1-1-3 16,-2-4-1-16,-2-2-2 0,-1-3 1 0,-1 0 1 0,-4-2-3 15,0-2-1-15,-1 1 3 0,-2-4 1 0,-1 0-3 16,-1-5 1-16,1 0-2 0,-1-2-2 0,-2-4 1 0,3-2-4 16,-2-3-6-16,-3 0-2 0,3-3-6 0,1-3-6 15,1 2-9-15,0-5-4 0,-1 2-5 0,1-2 1 0,-1-2 4 16,1 1 1-16,0-1 8 0,-1 5 4 0,-1 2 13 0,0 1 7 16,2 1 3-16,1 5 3 0,0 1 2 0,5 3 0 15,-3 6 2-15,-2-3 10 0,3 7 3 0,2 1 7 0,0 3 2 16,1 2 3-16,1 3 3 0,1-1 0 0,1 4-2 15,-1 3-6-15,3-3-7 0,-3 1-8 0,3 3-4 0,0 0-4 16,3 0-2-16,-3 7-1 0,5 1 1 0,-2 4 0 0,1 5 0 16,2 3 1-16,4 5 2 0,-1 5-1 0,3 5-1 15,1 4 4-15,-1 3-3 0,2 4 1 0,-2 1-1 0,2 7 2 16,-1-1 0-16,-1 3 1 0,1-3 3 0,-1 5-6 0,3-8 7 16,-4 4-4-16,-1-10 1 0,0 1 0 0,0-2 2 15,-1-3-2-15,-1-4-2 0,-1-2 1 0,0-4-3 0,-1-6 0 16,-2 0 0-16,0-4 0 0,0-4 0 0,-4-1 1 15,3-6 1-15,-3-2 3 0,0-2-1 0,0-1 3 16,-3 1 1-16,3-5 0 0,-4 0-3 0,0-5-1 0,-2-2 0 16,-1-2-5-16,0-3 0 0,-2-4-1 0,1-7 5 0,1-1 4 15,-7-4-7-15,6-2-5 0,-4-8-4 0,-4 1-1 16,1-7-2-16,-2-2-4 0,1-4-11 0,-3-1-4 0,1-1 5 16,-2 0 5-16,0-3 0 0,3 1 5 0,-3-3-2 0,2 2 6 15,3 1 3-15,1-2 2 0,2 7 0 0,1-2 1 0,2 2 3 16,1 2 1-16,0 3 1 0,3 5 1 0,2 0 0 15,-1 5 0-15,4 6 3 0,0 1-3 0,-3 6 0 16,3 3-2-16,0 4 0 0,0 5 0 0,0-1-3 0,0 5 3 16,3 1-3-16,0 1 2 0,-2 6 1 0,4 5 1 0,3 0 0 15,-1 6 1-15,4 4 3 0,-1 3-1 0,2 6-2 16,0 5 4-16,5 0 0 0,-4 7 2 0,2 1-1 0,-2 6 2 16,2 1-1-16,2 4 1 0,-1-3-1 0,-1 3-1 15,-1-1-2-15,3 1-1 0,2-2 0 0,-5 2-1 0,1-2-2 16,2-1 1-16,-1-1 0 0,-4-7 0 0,0-3 2 15,1 1 1-15,-2-6-2 0,-2-3 0 0,-1-5 3 0,1-1-4 16,-3-3 2-16,-1-3-2 0,-1-2 6 0,1-3-3 16,-3-6 2-16,4 0-2 0,-6-2 1 0,3-2 1 0,-3 1-1 15,-3-6-2-15,1 1-4 0,-2-5 2 0,0-2-2 0,-3-2 1 16,-1-2-1-16,0-3 2 0,-4-1 0 0,3-2 3 0,-4-4-1 16,1-1 1-16,-4 0-2 0,4-6 2 0,-4-3-3 15,-1 0-1-15,2-3-1 0,-2-1-2 0,-2-2-2 0,2-5-4 16,0 1 1-16,0-2-3 0,-1 2 1 0,1-5 1 15,3 3 2-15,-2-2 2 0,1 5 0 0,-1 3 3 0,4 0-1 16,0 0 3-16,2 5 0 0,-1 3 1 0,2 4 1 16,1 2-5-16,1 2 2 0,2 6 1 0,0 1 1 0,1 4 0 15,4 4-1-15,-2 0-3 0,2 4 0 0,2 1 4 0,2 6-3 16,1 4 0-16,3 2 2 0,1 7 2 0,3 5 1 16,-1 4 2-16,2 6 2 0,2 4 0 0,-1 9 4 0,6 1 2 15,-4 6-1-15,1 2 2 0,3 1 3 0,-2 4 1 16,1 3-3-16,-1-2 0 0,1-1-1 0,1-1 1 15,-3-2-3-15,2-3-1 0,-2-1-2 0,1-6-3 0,-1-4 2 16,-3-2 0-16,2-4-3 0,-4-1 0 0,1-7-2 0,-3-1-1 16,0-5-2-16,2-5 1 0,-4-1 1 0,-4-5 0 0,3-3 0 15,-3 0 1-15,-2-2 1 0,-1-3 0 0,-1-2 1 16,0-2 1-16,0-3-3 0,0-2-1 0,-1-2 0 0,-4-6 0 16,-3-5-1-16,1 0 1 0,-6-4 0 0,1-3-1 0,0-2-1 15,-5-3-3-15,0-6 1 0,1 0-4 0,-1-1-2 16,-2-5-3-16,2-2-1 0,0 4-1 0,0-7 1 15,-1 5 0-15,-2-2 3 0,3-3 4 0,1 5 0 0,-1-3 1 16,2 4 3-16,2 1 0 0,1-2 2 0,0 5-1 0,2-1 0 16,-1 4-2-16,1 5 0 0,3-2 4 0,0 6 0 0,-1 0-3 15,3 6 0-15,1 1 1 0,-1 4 1 0,2 3 2 16,1 1 0-16,-1 0-4 0,3 4 0 0,-4 2 2 16,4 2-1-16,0-1-1 0,4 5 0 0,-1 5-1 0,2-1-1 15,0 7 3-15,2 1 1 0,1 4-2 0,1 7-6 0,-2-1-11 16,3 8-24-16,-2 1-33 0,3 2-36 0,-2 5-42 15,-3 1-48-15,8 3-56 0,-4-3-94 0,4 3-107 0,-7 1-71 16</inkml:trace>
  <inkml:trace contextRef="#ctx0" brushRef="#br0" timeOffset="103941.63">2577 3938 179 0,'-3'-2'147'0,"3"2"-39"15,-3-2-25-15,2-1-16 0,-2 0-14 0,-2 1-10 0,-3-2-2 16,4 1 5-16,-4 1 5 0,3-1 6 0,-3 0 5 16,4 2 2-16,-4-2 8 0,0-2 10 0,1 2 5 0,2-2-7 15,-3 0-7-15,0 1-7 0,4 1-7 0,-4-2-2 0,2 0-10 16,0 0-10-16,-2 3-11 0,0-1-5 0,-1 0-7 16,0 3 0-16,-4 0 2 0,-2 3-3 0,-1 0 7 0,-4 2 2 15,0-1 5-15,-5 4 7 0,-1 4 6 0,-5-1 0 16,-1 1-2-16,-1 2-2 0,-7 5-5 0,1 1-3 0,-1 2-2 15,-5-4-4-15,0 6-3 0,2 0-4 0,-2 3-1 0,0-3-1 16,6 0-3-16,-1 0-3 0,3-6-4 0,1 4-9 16,4-1-18-16,1 2-27 0,4-5-27 0,0-1-41 0,2 0-41 15,5-3-51-15,-2-2-83 0,3-1-108 0,6-3-76 0</inkml:trace>
  <inkml:trace contextRef="#ctx0" brushRef="#br0" timeOffset="104619.51">728 4249 324 0,'-3'-7'336'16,"3"2"-105"-16,-4 2-67 0,3-5-43 0,1 3-23 15,0-2-14 1,0 0-11-16,0 2-13 0,1-2-4 0,3-1-7 16,-4 1-5-16,3-3 2 0,-2 1-5 0,-1-1 3 0,3 1-2 15,-1-3-3-15,1 3-5 0,-3-3-2 0,3 1-1 16,-1 3-6-16,-2-4-3 0,3 1-6 0,-3 2-4 0,0-1-2 16,0 1-4-16,-3-3-1 0,1 2-1 0,-1-2-2 0,-5 5 0 15,4-2-4-15,-4-2 0 0,-1 4-1 0,-2 3 1 0,1-3-1 0,-2 2 0 16,-3 1-1-16,-2 1 1 0,1-1 2 0,-1 4 1 15,0 4-5-15,-3-4 3 0,7 3 1 0,-2 4-4 0,-4 0 4 16,6-1-1-16,-5 1 2 0,3 7-2 0,-2-1 5 16,1 1-4-16,3 4 1 0,-1 0 2 0,1 2-3 0,1-1-2 15,4 5 1-15,-1-3 2 0,4 1-1 0,-1-1 1 0,4-1-1 16,2-1-2-16,2 1 3 0,1-4-1 0,2-2 3 16,2-2-2-16,0 0 0 0,2 0 0 0,3-5 1 0,1-2 1 15,1 2-2-15,1-4 1 0,4-2-1 0,-2-1 1 0,0-1 0 0,3-3 0 0,3-4-2 16,-1-2-1-16,-2 1 2 0,0-3-1 0,-3-1-1 15,-1 1 0 1,-1 4 4-16,-1-3 4 0,-6 5 9 0,-1-1 1 0,1 2-1 16,-3 2 5-16,-2 0-3 0,-2 3 1 0,4 3 0 0,-5 5-1 15,2 4 0-15,-2 4 1 0,0 3 3 0,-2 3-1 0,2-1 3 16,0 4-3-16,-1 0-3 0,1-1-6 0,0 0-6 0,1 0-9 16,-1-4-14-16,2-4-20 0,4 0-22 0,-3-1-22 15,2-3-23-15,-1-2-27 0,4-3-33 0,3-7-34 0,-2-3-48 16,3-1-83-16,1-8-79 0,-1 0-48 0</inkml:trace>
  <inkml:trace contextRef="#ctx0" brushRef="#br0" timeOffset="105153.01">830 3328 178 0,'-16'-8'295'0,"-1"-1"-96"0,2 6-68 16,-2-2-29-16,1 5-25 0,-4-2-14 0,0 2-10 0,3 2-7 16,-3 1-7-16,0 2-5 0,3-1-1 0,-3 1-2 0,0 3 0 15,3 1 1-15,-1 1 3 0,0-1 1 0,-2 3 7 16,3 6 0-16,-3-1 2 0,0 0 4 0,-2 6 2 0,-1 3 0 16,-2 3-2-16,3 3-3 0,-1 0-9 0,-2 6-3 15,0 1-6-15,2 4-7 0,-3 5-6 0,6 0 1 0,-5-3-6 16,6 6-3-16,-1-1-1 0,3 3 1 0,0-1 3 0,5 4 3 15,1 1 7-15,2-4-3 0,1 1 2 0,3-4 2 16,2 1 1-16,2-3-3 0,2 0-6 0,2-1-1 0,5-1-2 16,1 3-3-16,2-7 4 0,3 2-3 0,2 2 1 0,1-6 1 15,3-2 1-15,0 0-4 0,3-2 0 0,-1-4-3 16,6-1-2-16,1-6-1 0,4 0-2 0,-1-4 0 0,5-3 1 16,-1-5 0-16,1-2 0 0,3-4 0 0,2-7 0 15,3 0 2-15,-5-10-2 0,5 2 1 0,-3-5 1 0,1-5-1 16,-1-1 6-16,-2-1-5 0,-1-4-1 0,0-3-2 0,-2-3 1 15,0-1 0 1,-1-1 0-16,-4-5 1 0,1-4-5 0,-4 4 4 16,-6-5 3-16,2-1-2 0,-5 4 3 0,-4-6-1 0,-4-1-1 15,-3-1 0-15,-4-6 0 0,-5 4 2 0,-2-5-3 0,-5 0-1 16,-6-2 2-16,1-2-3 0,-7 3 0 0,-2-2-1 0,-4 5 3 16,-2 1-2-16,1 3 2 0,-3 3 3 0,-7 5-1 0,4 4 3 15,-4 2 1-15,-1 5-1 0,3 5-5 0,-6 4 1 0,2 7 1 16,-2 3-2-16,0 2-6 0,0 8-12 0,1 0-19 15,-1 6-18-15,4-1-17 0,4 2-21 0,-1 2-26 0,8 3-29 16,1 0-33-16,3 0-36 0,4 0-59 0,2 2-98 0,0 1-73 16</inkml:trace>
  <inkml:trace contextRef="#ctx0" brushRef="#br0" timeOffset="105976.18">3088 6412 252 0,'-9'5'460'0,"-5"-1"-118"15,0 4-105 1,-1 1-67-16,-4 1-39 0,0 0-17 0,-7 2-1 0,4 4 6 16,-4 2 10-16,3 3 8 0,-5-2 2 0,-1 2 5 15,-4 4 6-15,-4 1-2 0,0-1-10 0,-6 0-12 16,-1 3-18-16,1 2-20 0,-2-1-15 0,0-1-17 0,0 1-16 16,0-2-23-16,0 4-32 0,2-4-48 0,1-5-51 0,7 0-54 15,-2-4-59-15,1 2-61 0,2-2-66 0,1-6-84 0,1 0-106 16,4-3-46-16,-5 0-5 0</inkml:trace>
  <inkml:trace contextRef="#ctx0" brushRef="#br0" timeOffset="106741.33">1059 6937 189 0,'-8'-10'413'0,"4"0"-106"0,-1 4-96 0,-1-2-62 15,4 1-30-15,-2 2-15 0,4 1-8 0,-4 0-13 0,4 1-16 16,0-2-6-16,0 3-7 0,0 2-3 0,4-2-6 0,0-1-5 0,4 3-2 0,-3 0-4 16,2 0-2-16,6 0-4 0,-6 5 0 0,1 2 1 15,5 1 0-15,-4 7 3 0,-1 5-3 0,-1 1 0 0,1 3 1 0,1 3 3 16,-1 1-3-16,-3 5-3 0,2 4-2 0,-2-3-5 16,3 1-4-16,0 0-4 0,1 3-3 0,-1-3-6 0,4 0-3 0,0 2 0 15,-1-4 0-15,-2-2-3 0,4-1 0 0,-5-3 1 16,2 1 2-16,-3-8 1 0,0 0 2 0,-4-4-2 0,2-7 0 15,-2 5 4 1,-1-9-2-16,1 3 2 0,-3 0-2 0,3-5-2 16,-2 2-1-16,-1-5 0 0,0 0 1 0,4 0-8 15,-3-5-11-15,7-6-9 0,0 0-7 0,2-6-5 0,0-3-10 16,4-1-8-16,1-2-8 0,4-5 2 0,-1 5 7 0,1-4 8 16,1 1 9-16,0 5 5 0,-3-2 9 0,0 5 8 15,-1-2 6-15,1 6 6 0,-2 2 1 0,-1 3 2 0,2 3-2 16,-1 2 1-16,2 3 2 0,-1-3-1 0,-3 8 2 0,8-3 1 15,-6 6 0-15,2 1-1 0,-1-1 1 0,-1 4 0 0,2-1-1 16,-5 2 1-16,4 0-2 0,-4 3 0 0,1-3-1 16,-4 1 2-16,-1 4 0 0,-4-2 0 0,3 2 1 15,-6-1 6-15,2 4 6 0,-6-5 5 0,-3 4 4 0,-2-3 2 16,-6 3 0-16,-3 0 4 0,-3 1 0 0,-2-1-4 0,-5 1-5 16,-6-1-6-16,-3-3-1 0,2 2-3 0,-6-3-1 15,-2 2-4-15,2-6-3 0,0 3-9 0,4-5-18 0,2-5-18 16,2 1-28-16,-2-2-33 0,7-6-46 0,3-2-55 15,-1-2-86-15,2-2-114 0,4-6-74 0</inkml:trace>
  <inkml:trace contextRef="#ctx0" brushRef="#br0" timeOffset="107510.02">4469 8772 260 0,'15'-7'276'0,"-4"7"-98"0,5-1-59 15,-5-1-32-15,-2 2-15 0,-1-2-6 0,-1 2 3 16,1 0 8-16,-3 0 13 0,-2 0 12 0,-2 2 15 0,-1-2 19 16,0 0 21-16,0 0 21 0,-4 0 9 0,1 0 8 0,-5 0-6 15,-1 2-8-15,-8 3-17 0,-10 3-17 0,1 4-25 16,-10-1-22-16,-5 5-21 0,-4 4-16 0,-8 1-16 0,0 6-9 16,-7 0-8-16,-2 1-11 0,0 5-5 0,-3 4-7 15,3-2-5-15,-1 1-14 0,-1-3-19 0,6 6-29 0,-4 0-31 16,4-6-41-16,-2 1-37 0,6-2-39 0,1-7-34 0,1 1-28 15,7-3-18-15,1-4-19 0,7-7-26 0,0 0-62 16,9-4-66-16,3-1-34 0</inkml:trace>
  <inkml:trace contextRef="#ctx0" brushRef="#br0" timeOffset="108107.07">2427 9290 190 0,'-3'-10'323'0,"3"0"-81"0,-1 3-63 16,-4-4-42-16,3 7-18 0,1-3-16 0,-2 2-10 16,-2 0-7-16,1 1-11 0,-4 1-16 0,0 0-13 0,-1 1-7 15,-5 2-4-15,0 2 2 0,-2 6 5 0,-4 2 9 16,0 2 9-16,-2 7 15 0,-2 2 9 0,1 6 4 0,-2 3-2 15,-3 5-2-15,6 4-4 0,-1-2-13 0,1 4-10 16,4 1-16-16,1-1-9 0,0 3-7 0,4-4-7 0,1 3-4 16,4-3-5-16,5 1-4 15,-2-2 0-15,9 0-3 0,0-2 0 0,4-3-4 0,4-5 1 0,8 0-11 16,2-7-10-16,3-4-13 0,7-3-15 0,4-6-17 16,4-4-19-16,2-5-19 0,3-5-21 0,4-7-22 0,4-2-21 0,3-5-19 15,-2-5-36-15,3-10-55 0,1 1-84 0,0-7-72 16</inkml:trace>
  <inkml:trace contextRef="#ctx0" brushRef="#br0" timeOffset="108609.08">2650 8604 327 0,'-34'2'387'0,"-3"2"-137"0,3 4-107 0,-5 2-54 0,2-1-30 15,0 3-15-15,-3 0-6 0,3 0 2 0,-1 3 3 16,1-4 3-16,6 2 6 0,-1 0 3 0,-1 2 6 0,1 5 6 16,2-1 6-16,1 5 0 0,-2 1-2 0,2-3-5 0,-1 8 2 15,5-2 0-15,-1 7-5 0,1 2-5 0,1 4-10 16,3 5-2-16,0 0-2 0,-2 11 0 0,4-3-9 0,3 5-4 16,1 6-4-16,-2-2-4 0,6 4 0 0,2-3-2 15,-2 4-3-15,5-4-8 0,-2 1-1 0,2 2 1 0,4-4-1 16,4 1-2-16,1 1 3 0,5-1-4 0,1-1 1 0,3-1 3 15,4-4 0-15,1 1-4 0,3-3-2 0,3-7 3 16,2 2-4-16,8-6 1 0,-1-4-1 0,5-6-10 16,3 0 0-16,2-7 7 0,3-6 1 0,8 0 0 0,1-9-1 15,2-2-2-15,4-6-1 0,2-5 11 0,0-5 0 0,3-2-6 16,-5-10-1-16,5-3 1 0,-3-4-1 0,3-4 0 0,-1-8 6 16,-2-3 5-16,4-3 8 0,-1-9 12 0,0-2 5 15,-1-1 6-15,-2-2 3 0,-7-1 2 0,-1-1-1 0,-1-2-3 16,-8 0-10-16,-8-1-8 0,0 0-7 0,-9-1-11 15,-5-1-2-15,-4-1-2 0,-7-1-5 0,-4-5-3 0,-8 1 4 16,-5-3-3-16,-7 0-1 0,-3 1 4 0,-6 2 0 16,-5-4 1-16,-5 2 3 0,-9 2 0 0,-2 1-1 0,-3 2 0 15,-3-2-1-15,-4 4 3 0,-3 4 2 0,3 0-4 0,-6 4-1 16,-2 7-2-16,1 3-1 0,-6 5-7 0,2 6-16 0,-4 0-26 16,-2 11-29-16,-1 3-30 0,-1 8-32 0,4 2-32 15,-1 7-36-15,6 4-34 0,0 3-33 0,10 1-36 16,4 4-78-16,3 0-72 0,6 6-45 0</inkml:trace>
  <inkml:trace contextRef="#ctx0" brushRef="#br0" timeOffset="114011.61">3650 10757 29 0,'-8'-8'458'16,"1"3"-112"-16,2-3-124 0,0 3-78 0,2-2-43 0,0 3-27 15,-1-1-16-15,-1-2-12 0,0 4-9 0,1-2-8 16,-4-3-2-16,3 4 5 0,-3-3 0 0,-1 4 6 0,3 1 3 16,1-4 6-16,1 2 5 0,-2 2 6 0,4-1 2 0,-1 0-4 15,-2 3 3-15,2-2-2 0,3 2-1 0,-1-4 0 16,-2 4-3-16,3-3-6 0,0 3-7 0,0-2-5 15,0-1-9-15,0 3-11 0,0-3-2 0,3 3-4 0,-2-1 0 16,2-2-3-16,2-2-3 0,6-2-1 0,1 1 0 0,5-5 7 16,0 3-4-16,3-4-2 0,5-1-3 0,-2 0 0 0,5 1 0 15,2 0 0-15,-3 1-2 0,3-1 1 0,2 2-1 16,-1-2 0-16,3 4 0 0,3-2-2 0,-4 3 0 16,-1-1 1-16,1 4 1 0,0 1-2 0,-6 3 0 0,0 3-1 15,1 1-2-15,-8 4 1 0,3-1 2 0,-6 5 0 0,-5 1-1 16,1 9 1-16,-6 0 2 0,-2 2 0 0,-5 5 2 15,-3-1-2-15,-2 3 1 0,-2 5 0 0,-6 0-1 0,1-3 1 16,-2 3 1-16,-5 1 1 0,2-2-1 0,2-4 4 16,-2 1-4-16,1-4 0 0,2-4 1 0,2 0 0 0,1-7-2 15,3-2 1-15,-1-3 1 0,3-4 1 0,4-1 0 0,-2 2-2 16,4-6-1-16,0-3-2 0,0-3-7 0,4-6-11 16,-1-5-16-16,7-2-11 0,2-6-9 0,1-6-8 15,0-3-9-15,9-4-7 0,-2-2-3 0,0 0 0 0,1-9 7 16,0 4 7-16,-1-2 0 0,-3-5 7 0,3 2 7 0,1 1 9 15,-4 0 9-15,-2 4 11 0,1 3 7 0,-3 2 8 0,0 8 11 16,-2 2 6-16,-4 3 4 0,3 4 4 0,-6 5 1 16,4 3 2-16,-5 3 1 0,-1 4 3 0,-2 2 5 0,0 8 7 15,-2 5 4-15,-1 2 6 0,-5 7 10 0,4 3 6 16,-6 5 6-16,3 1 1 0,-1 3-3 0,-1 3-6 0,1 0-3 16,0 1-7-16,2 4-6 0,4-3-7 0,-2-1-2 15,4-1-10-15,0 0-5 0,6-3-3 0,3-5-4 0,1 2-4 16,5-4-3-16,2-1-5 0,3-8-14 0,3 2-11 0,4-7-23 15,5-3-31-15,-1-2-33 0,8-7-41 0,-2-3-56 16,2-5-78-16,-1 0-118 0,-3-5-74 0</inkml:trace>
  <inkml:trace contextRef="#ctx0" brushRef="#br0" timeOffset="114291.07">4906 10678 141 0,'0'3'299'0,"0"-3"-100"0,3 4-69 0,1-1-43 16,-1 1-19-16,-1-1-11 0,3 2-2 0,-2 0 1 0,1-2 4 15,-1 6 3-15,-1-2 1 0,1 1-4 0,0 4-1 0,-1 1-1 16,-2 3-3-16,-5 1-4 0,2 8-7 0,-6-1-8 15,-1 1-8-15,-5 9-4 0,-1 0-8 0,-5 1-4 0,1 4-5 16,-7 2-9-16,1-1-15 0,-2 4-16 0,-1-3-21 16,-7 5-34-16,7-7-45 0,-8 0-62 0,6-5-96 0,1-4-97 15,-2-3-59-15</inkml:trace>
  <inkml:trace contextRef="#ctx0" brushRef="#br0" timeOffset="115262.75">6453 10349 18 0,'-3'-4'456'0,"-1"0"-90"16,4 1-101-16,-3 1-80 0,3-1-47 0,0 0-28 0,0 2-24 16,0 1-14-16,0 0-19 0,0 0-11 0,0 0-9 15,0 0-7-15,0 4-7 0,3 4-4 0,0-1 3 0,1 6-3 16,6-1 1-16,-3 3-1 0,0 2 1 0,3-1 1 0,1 4-1 15,-1-3-4-15,2 0-3 0,-1-4-2 0,1 4-1 16,4 0-2-16,-5-5-2 0,4 0-2 0,-3 0 1 0,4-2 0 16,1-3-1-16,-2-1 0 0,1 1-2 0,6-7 2 0,-2 0-2 15,0-3-4-15,0-5-5 0,2 1-4 0,-4-2-7 0,-2-3-9 16,1-3-3-16,-3-2-6 0,-2-1-4 0,0-1-3 16,-1-1 0-16,-2-4 1 0,2-3 6 0,-6 2 6 15,-2 1 4-15,-3-3 3 0,0 0 7 0,0 3 5 0,0 2 2 16,-2 0 10-16,1 0 7 0,-2 7 8 0,1 1 9 0,-1 4 6 15,2 3 1-15,1-1 2 0,-3 4 3 0,3 4-6 16,0 0-4-16,-4 7-8 0,4 2-5 0,0 4-4 0,0 1-1 16,0 6 0-16,4 0-2 0,-4 9 3 15,4-2 0-15,1 5 1 0,-2 4-2 0,5-4 2 16,-4 7 0-16,4-6 2 0,1 6 1 0,-1-1-1 0,0-3 1 0,-5 4 3 16,6-1 0-16,-1 4-1 0,-3-2 2 0,2-2 3 0,-2 4-3 15,3-2-1-15,-5-2-3 0,6 1-2 0,-4 2-3 16,-2-4 0-16,-3 0-3 0,0 2-3 0,0-4-1 0,-3-2 2 15,-2-1 0-15,-1-4 2 0,3 1 1 0,-5-3 1 16,-3-4 3-16,-1 0 2 0,-5-1 4 0,1-5 0 0,-5 1 4 16,-3-2 3-16,0-3 6 0,-3 0 2 0,-4-5 1 0,-1 1 2 15,-5-1 0-15,-3-2 3 0,2-4-1 0,-3 3-2 16,0-8-4-16,-2 3-4 0,0-7-3 0,9 1-4 0,-4-4-4 16,4-1-1-16,0-1-8 0,5-2-3 0,0-6 0 0,4 0-6 15,2-6-7-15,2 0-5 0,4-1-8 0,5-2-14 16,4-2-12-16,4 1-19 0,7-4-19 0,1 2-21 0,9-1-19 15,4 1-29-15,8 0-39 0,2 0-58 0,6 0-88 16,4 0-80-16</inkml:trace>
  <inkml:trace contextRef="#ctx0" brushRef="#br0" timeOffset="115606.51">7342 10581 261 0,'0'7'370'16,"-3"0"-107"-16,1 2-81 0,-1 0-52 0,0 5-31 16,2 0-12-16,1 1-9 0,-4 2-8 0,3 2-11 0,-2 1-13 15,0 4-12-15,-2-3-8 0,-1 3-6 0,4 0-6 0,-2-1-3 16,-4 1-4-16,3 3-2 0,-4-1-5 0,-2 4-6 16,-1-1-18-16,-1 1-26 0,1-1-30 0,-5 0-47 0,2-2-68 15,-1-7-124-15,-1 1-105 0,2-4-55 0</inkml:trace>
  <inkml:trace contextRef="#ctx0" brushRef="#br0" timeOffset="116542.35">8104 10299 186 0,'-4'0'187'0,"0"0"-63"0,-1 0-47 15,5 3-33-15,-3-1-18 0,0-2-11 0,1 0-2 16,-1 0 1-16,-1 0 0 0,1 2 3 0,-2-2 3 0,5 3 1 16,-2-1 4-16,-1-2 0 0,3 0-1 0,-3 0 0 0,3 0 1 15,0 0 1-15,0 0 3 0,0 0 4 0,0 0 4 16,0 0 4-16,0 0 2 0,0 0-1 0,0 0-1 0,0 0-3 16,0-2-3-16,0 4-3 0,0-2-4 0,-1 3 3 15,1-3 5-15,0-3 6 0,0 3 8 0,0-2 11 0,-3-1 11 16,3 3 10-16,-4 0 7 0,3 0 5 0,1-2 2 0,0 2 0 15,0 0-4-15,0 0-6 0,0 0-10 0,0 0-12 16,0 0-8-16,0 0-10 0,1 0-9 0,-1 0-10 0,0 0-8 16,0 2 1-16,0-2-8 0,0 0-5 0,4 0-1 15,-4 0-5-15,4 0 0 0,-1 0-1 0,7 0 2 0,0 0-7 16,3 0 4-16,-1 0 2 0,5 0 0 0,3 0 1 0,0 0 0 16,-1 0-1-16,7 0-1 0,-2 0-1 0,0 0-1 15,3-2 1-15,-1 2-8 0,3 0-7 0,-2 0-6 0,1 0-7 16,2-2-9-16,-3-1-9 0,4 3-12 0,-8-2-9 15,3-1-6-15,2 1-1 0,-6-2-1 0,1 1 1 0,-1-2 6 16,-5-2 7-16,1 2 8 0,-1-2 7 0,-6 2 6 16,3 1 9-16,-6 0 7 0,0 1 5 0,-1-1 6 0,-5 1 3 15,1 1 4-15,0-1 7 0,-3-2 3 0,-3 3-1 0,3 2 3 16,-5-4-2-16,2 4 0 0,-5 0-1 0,-1 4 1 16,1-2-1-16,-4 3 0 0,-3 3-2 0,-4 4 2 0,-1 0 1 15,0 1-2-15,-3 1 2 0,2 0-1 0,1 2-1 16,-1 3-1-16,-1 1 1 0,3-1-1 0,-1 1 0 0,3-1 0 15,-3 0 0-15,3 3 0 0,-3-5 1 0,0 5-1 0,3-1 2 16,-2 0 1-16,2-1-1 0,0 0 2 0,2 3-1 16,-2-2-1-16,1-2 0 0,1-2 1 0,2 0 1 0,1 0-1 15,0 0 0-15,2-1 0 0,-1-4-2 0,2 3 2 16,-2-3 0-16,2-6-2 16,1 4-1-16,-1-3 1 0,1-2 0 0,1-3 2 0,2 2-3 15,-3 0 0-15,0-1-1 0,4-3-1 0,-1-3 1 0,4-1 0 16,1 3-1-16,0-4-3 0,1-5-2 0,4 3 2 0,-1-2 2 15,1-3 1-15,3 2-2 0,0 2 3 0,-1-3-2 16,1 0 2-16,1 1 3 0,-1-2-2 0,1 5 0 0,-2-3 3 16,-3 2 1-16,4 4 1 0,-5-4 4 0,3 6 2 15,-1-2 2-15,3 1 1 0,2 1 4 0,0-1 0 0,1 3 2 16,-2 0 2-16,3-3 0 0,1 3 0 0,4 0 0 0,-3 0 0 16,-1 0-4-16,-2 0-2 0,9 3-1 0,-6-3-2 15,2 3 0-15,1-1 0 0,-2-2-1 0,2 3 1 0,4-3 0 16,-4 0-2-16,6 0-3 0,-3-3 0 0,-3 3-3 15,3-2-1-15,0-1-3 0,-3 3-1 0,0-3 0 0,-1 2-4 16,1-2-6-16,-5 3-17 0,4-2-22 0,-4-1-31 0,3-2-43 16,-2 2-50-16,-1-2-73 0,1-6-106 0,-1 4-95 15,3 1-50-15</inkml:trace>
  <inkml:trace contextRef="#ctx0" brushRef="#br0" timeOffset="120198.34">4661 10690 234 0,'-5'0'198'0,"2"0"-53"0,2 0-32 31,-2-2-19-31,3 2-7 0,-4-3-3 0,4-1-5 0,-1 1 0 0,-2 1-2 16,3 2 2-16,-2-3 1 0,-1 0 0 0,3 3 2 15,0-2-4-15,0 0 2 0,0 0-2 0,0-1-4 0,0 0-5 16,0 3-6-16,0 0-7 0,0 0-10 0,3 0-7 0,-1 0-7 15,-2 0-9-15,3 0-5 0,2 0-8 0,-1 0-3 16,1 0-3-16,3 0-2 0,-1 0-1 0,6-2 2 0,-1 2 0 16,0-3-3-16,2 2 2 0,3-2-2 0,0 1 1 15,0-1-7-15,4-1-14 0,-4-1-23 0,6-1-23 0,-3 2-30 16,0-1-32-16,0-2-35 0,0 2-39 0,-1-2-35 0,-4 3-43 16,-2-1-62-16,2-2-58 0</inkml:trace>
  <inkml:trace contextRef="#ctx0" brushRef="#br0" timeOffset="120417.07">4714 10859 113 0,'-8'8'318'16,"0"1"-96"-16,3-1-68 0,2-1-42 0,2 0-24 0,-2 0-17 15,3 0-12-15,0-2-5 0,0-2-5 0,0-2-1 0,4 3-2 16,-1-2-3-16,5-2-3 0,1-2-4 0,4-2 0 0,2 0-5 15,2-3-3-15,7-3-8 0,-3-2-13 0,4 0-10 16,3-4-17-16,-3 0-26 0,3-4-34 0,-4-3-38 16,-1 3-50-16,2-4-66 0,-5-1-94 0,-3-2-73 0</inkml:trace>
  <inkml:trace contextRef="#ctx0" brushRef="#br0" timeOffset="120754.36">5245 10270 103 0,'-10'3'436'0,"-2"2"-114"0,1-1-105 0,-1 6-67 15,2 2-35-15,-2-1-20 0,1 7-9 0,-1 2-6 0,2-1-1 16,0-1-5-16,3 1-8 0,1-2-11 0,2 5-8 16,-1-2-12-16,5-1-8 0,-3-1-8 0,3-1-7 15,3-1-3-15,0 2-2 0,2-4-2 0,-1 1-5 0,1-3 1 16,4-2 3-16,2-1-3 0,1-5-1 0,4 1-1 0,1-1 0 15,3-4-4-15,0-4 2 0,2-1-3 0,0-2-3 0,4-2-2 16,-1 0 0-16,-5-5 0 0,1 3 1 0,-2-1 2 16,1-5-2-16,-6 3 3 0,2-3 1 0,-9-1 4 15,-2 1 1-15,-2-2 1 0,-3-1 0 0,-3-2 0 0,-5 3 0 16,2 0-2-16,-5 0 1 0,-1 3 1 0,-1-3 0 0,-2 3-1 16,3 4 0-16,-2 0 1 0,0 3 1 0,1 1 0 15,2-1-2-15,1 6-6 0,-1-1-11 0,1 4-18 0,3 0-24 16,-1 4-30-16,3 3-37 0,1-2-46 0,4 3-64 0,0-3-104 15,0 2-86-15</inkml:trace>
  <inkml:trace contextRef="#ctx0" brushRef="#br0" timeOffset="121804.13">7364 10469 116 0,'-2'0'163'0,"-1"3"-48"0,-3 0-29 0,4-3-11 0,1 0-1 15,-4 0 1-15,2 0 6 0,0 0 8 0,1 0 5 0,-1 0 2 16,3 0 2-16,-3 0-8 0,2 0-7 0,1 2-2 16,-4 1-2-16,4 2-2 0,0-2 3 0,-1 2 4 0,-2 2-2 15,3 3-3-15,0-3-2 0,0 0-5 0,-3 3-3 0,3 2-7 16,-2 0-13-16,-1 3-12 0,-3 0-6 0,3 1-5 0,-2 4-4 15,-1-3-2-15,1 3-7 0,-2 0-6 0,-1 4-3 16,2-2 0-16,-2-2 1 0,0 4 0 0,-3 0-3 16,2 2-2-16,-3 0-9 0,1-1-20 0,-2-4-24 15,4 1-29-15,-3-5-35 0,4-1-35 0,0 0-44 0,1-8-55 16,2-1-76-16,0-2-89 0,5-5-64 0</inkml:trace>
  <inkml:trace contextRef="#ctx0" brushRef="#br0" timeOffset="122261.47">7408 10162 350 0,'-4'-4'304'0,"-1"-1"-88"0,2 2-64 0,-2-1-38 0,1-1-22 0,-1 4-13 16,-1-3-8-16,1 2-7 0,1-3-1 0,1 4 2 0,-2-2 3 16,-1 1-3-16,4 0 1 0,-2-1-3 0,-1 3-2 15,2 0-3 1,1 3-3-16,-4-1-8 0,1-2-7 0,1 2-5 0,-1 2-6 16,-4 3-2-16,6 3-6 0,-5 2-7 0,0-2 0 0,1 1-1 15,-1 4 0-15,2 0 0 0,-2-2-3 0,8 5-3 0,-3-2-1 16,3 1 4-16,0-2-5 0,3 1-3 0,-3-2-4 15,8 1 2-15,-2-3-1 0,2-2 0 0,2 0 0 0,0-3 1 16,2-3 0-16,0 4 0 0,1-7 3 0,-1 2-2 0,1-3 0 16,-1-3 1-16,2 2 0 0,-3-3-1 0,3-3 1 15,-5 2 2-15,-1-2-3 0,-4 1 0 0,4-4-1 16,-5 1 2-16,2-5 2 0,-5 3-3 0,0-1-1 0,0-2-1 16,-5 2-1-16,2-5-3 0,-5 2 1 0,1 2-4 0,-3-2-8 15,-1 1-12-15,-1 0-6 0,0-1-9 0,-1 3-13 0,1 4-15 16,0-1-24-16,2 4-26 0,3 3-25 0,-1 1-26 15,3 2-38-15,1 1-53 0,-3 2-91 0,3 1-80 0</inkml:trace>
  <inkml:trace contextRef="#ctx0" brushRef="#br0" timeOffset="122603.51">7730 10448 168 0,'-1'2'259'0,"-4"4"-56"16,2-1-41-16,-1 3-28 0,-1 4-17 0,-1-1-19 0,0 1-10 15,-1-1-12-15,0 3-15 0,2 1-14 0,-1 2-16 16,3-1-9-16,0 4-9 0,-2 2-6 0,0-4-4 16,-1 1-5-16,1 1-6 0,-2-1-13 0,2-2-17 0,-3 2-27 15,-1-3-34-15,-2 4-35 0,2-6-55 0,1 0-82 0,-1-1-98 16</inkml:trace>
  <inkml:trace contextRef="#ctx0" brushRef="#br0" timeOffset="123433.42">9196 10213 328 0,'0'0'428'0,"0"0"-120"15,0 0-108-15,0 0-82 0,-3 0-51 0,3 3-32 0,-1-1-15 16,-2 2-8-16,3 2-2 0,0 4 3 0,0 1-1 15,0 1 2-15,0 3 3 0,3-1 0 0,-2 2 1 0,2 0 2 16,0 3-5-16,4 0-3 0,0-3-3 0,1 1-1 16,0-3-3-16,0 0-3 0,-2-2 4 0,5 1-3 0,-4-3-2 15,6-1 0-15,-6 1 0 0,1-4 0 0,5 0 0 0,-6-1 2 16,3-4-6-16,-3 3 2 0,3-4 1 0,-3-4 0 16,1 3 3-16,-3-4 4 0,-1-1 3 0,3 2 1 0,-3-1 2 15,-1-2 4-15,-1-2 1 0,1-1 1 0,-3-3 0 16,0-1-2-16,-3 0 0 0,1-1 2 0,-4 1 7 0,2-2 3 15,-4-2 1-15,0 2 3 0,-3-1-1 0,0 0-2 16,1 3-2-16,-3 1-6 0,-1-3-11 0,3 7-17 0,-6-2-19 16,5 4-26-16,-4 3-30 0,3 2-34 0,-3 2-43 15,1 0-65-15,2 0-105 0,-2 2-109 0,2 1-56 0</inkml:trace>
  <inkml:trace contextRef="#ctx0" brushRef="#br0" timeOffset="128121.7">13422 10421 287 0,'-8'-2'358'0,"4"-3"-115"0,-4 0-85 0,2-2-44 16,4 2-26-16,-2-2-12 0,-1 2-6 0,-3 0-1 0,4-3 1 15,-4 1-1-15,0-1-3 0,2 0-1 0,3 1 4 16,0 1 5-16,-2-1 6 0,0 0 8 0,-1 3 4 16,5 0 5-16,-2-4 1 0,-2 4 1 0,2-1-5 0,1 0-9 15,-1 1-10-15,2 1-7 0,1-2-7 0,-8 3-9 0,8-3-6 16,-3 5-7-16,-2-3-7 0,-2 3-11 0,-1-5-5 15,0 5-6-15,-6 0-6 0,6 0-2 0,-4 0-2 0,-4 0-2 16,4 3 0 0,0-1 2-16,2 1-7 0,-5 2 3 0,-1-5 3 15,1 2 0-15,-2 0-1 0,3 1-2 0,-6 0 2 0,1-1 2 16,-1 2 7-16,-1 1-2 0,0 0 1 0,1-3-3 0,0 3 2 16,-1-1 4-16,-3-1-7 0,-4 5-2 0,4-1-2 15,-7-2-2-15,4-1-3 0,0 2 2 0,-3-1 0 0,2-3-3 16,-1 3 4-16,4 0 2 0,-3-2 0 0,0 1 0 15,4 0 0-15,-7 1 0 0,4-1 2 0,1 1-3 0,-7 2 0 16,3 3 2-16,-3 0-1 0,4-1-1 0,-4 3 2 0,5-2-1 16,-1 2-3-16,1 0 3 0,0 3-3 0,2-3 2 0,-1-1-1 15,-2 3 4-15,4 0-2 0,-4 1 1 0,4 0 0 16,-1 2-1-16,1-1 2 0,3 2 1 0,-1-2-1 0,-2 1-1 16,5-1 0-16,2 4-1 0,-1-3 0 0,4 2-1 15,-2 1 3-15,4-3 0 0,1 3 0 0,-1-4-2 0,3 2-1 16,0-1 1-16,3-2 1 0,2 2 1 0,0 0-2 15,2 0 0-15,0 0 0 0,3-3 1 0,0 1 0 0,0 1-1 16,0-4 0-16,0 3 1 0,0-1 0 0,3-2-1 0,-3 0 0 16,3 0 2-16,-1 0 1 0,1-1-1 0,0 0 0 15,2 1-1-15,-1-3 1 0,4 2 1 0,-3-3-1 0,6 1 0 16,-2-1 1-16,6 4 1 0,-2-3-1 0,4 2 2 16,0 0-1-16,1 2-2 0,-1-3 2 0,0-1 1 15,4-2-2-15,-1 2-1 0,0-2 3 0,-3 1-2 0,3-2 0 16,0 2 0-16,0 1 0 0,2-4-2 0,-2 0 4 0,-1 0-1 15,-1-1-3-15,1 0-1 0,2 0 2 0,3-1 1 0,0-2-1 0,-2-1 1 16,3 3-5-16,-2-3 2 0,2 0 8 0,4 0-3 16,-3-3-2-16,4 3-1 0,-2-4 1 0,4 0 0 0,1 3-1 15,-5-4 1-15,6 0-5 0,-5 3 1 0,1-1 1 0,-3-1 1 16,0 1 1-16,-6-2-2 0,3 1 2 0,-3 2 2 16,-2-1 0-16,2 0-1 0,1 1 1 0,-2-1 1 0,-1 3-3 15,-1-4 2-15,1 3-2 0,-2-3-1 0,0 1 1 16,-1 3-1-16,-1-4 0 0,5 3-1 0,-3-6 2 0,0 6 1 15,0-2-2-15,2 2-1 0,-2-2-2 0,6-2 1 16,-6 3 2-16,0 0 0 0,0-1 1 0,3-2 0 0,-4 3 2 16,1 2 0-16,-2-4 1 0,2 3-1 0,-1 1 0 0,-4-3 0 15,4-1-2-15,-4 4-2 0,5-1 1 0,0 1 0 16,-3-2 0-16,5 0-2 0,-1-5 1 0,-1 6 0 0,0-1-1 16,2 0 0-16,-1-1 0 0,2 0 0 0,1-1 1 0,-4 2-3 15,1-1 1-15,-1 0-1 0,3-2-2 0,-3 4-3 16,-1-2-2-16,-2 1-2 0,4 2-1 0,-4-3 2 15,0 0 0-15,0 2-1 0,-1-4 4 0,5 2 9 0,-4-2-2 16,1 2-1-16,1-2 0 0,1-1-1 0,-2 1-3 0,3 1-3 16,-1 0-4-16,0-1-7 0,-2-2 1 0,2 4-2 0,-1-5-1 15,-1 4-1-15,2-4 5 0,-5 1 5 0,5 2-1 16,-1 1 2-16,-4-4 4 0,1 3 0 0,-2-2 4 0,-2 2 4 16,0-2-1-16,-1 1-1 0,0-5 3 0,-2 4 4 0,3 1-3 15,-4-1 4-15,2-1 0 0,-2 1-3 0,3 0 0 0,-4-1-1 16,4 0 0-16,2 2-3 0,-3-4 3 0,1 3-1 15,0-3-1-15,1 3 0 0,2-5 0 0,-3 3 1 0,-1 0 0 16,3-2-1-16,-3 5 1 0,1-4-2 0,0 1 1 16,-2 2 1-16,-3-4 0 0,2 4 1 0,-2-2 0 0,-2 1-3 15,3 2-1-15,-4-4 4 0,3 2-1 0,-2 3-2 0,-1-7 4 16,5 4 2-16,-2-4-3 0,2 1 0 0,-4 2 0 16,4-3-4-16,-4 0-8 0,4 0-5 0,-2 0-4 0,0-3-2 15,-1 5-2-15,2-2 2 0,-4 0 1 0,3 2 2 16,-3-2 9-16,0 1 3 0,-3 2 2 0,3-3 2 0,-4 3 2 15,-1-1 0-15,0 0 2 0,-4 3-2 0,3 1-1 0,-2 0 1 16,0 0 0-16,-1 0 0 0,0 0 0 0,-5 0-2 16,2 5 1-16,-1-7 0 0,-1 4 1 0,3-2-6 0,-1 2 0 15,0-1-3-15,-4 0-4 0,4 0-4 0,-1 0-1 16,1 0 0-16,0-2-1 0,-1 2 3 0,1 3 0 16,-2-3 2-16,3 0 3 0,-4 3 4 0,1 0 4 0,0-1 2 0,1-2-1 15,-1 5 3-15,-1-1-3 0,-1 1 1 0,4-3 0 16,-3 2 2-16,1 1-1 0,1 0 1 0,-4 0-2 15,6 0 2-15,-1 0 0 0,0 0 4 0,-1 0-2 0,1 0 0 16,-1 0-2-16,-2 0 1 0,3 0 1 0,-4-4 0 0,2 4-2 16,3-3 1-16,-1 2 0 0,0-3 0 0,-2 4 0 0,-2-7 0 15,1 3 0-15,1 0 0 0,-5-1 4 0,-1-1-1 16,0 0-3-16,1 3 1 16,-4-1-1-16,0-3 0 0,-2 3 2 0,-4 1-2 0,4 3-3 15,-3-1 1-15,0-2-7 0,2 3-15 0,1-2-22 0,-1 2-28 16,-4 0-36-16,6 2-44 0,-4-2-67 0,0 0-118 0,3 0-98 15,0-5-58-15</inkml:trace>
  <inkml:trace contextRef="#ctx0" brushRef="#br0" timeOffset="129541.08">12421 10767 118 0,'-2'0'158'0,"-1"-3"-27"0,3 3-23 16,0 0-20-16,0 0-15 0,0 0-9 0,0 0-10 0,-2 0-8 16,-1-3-1-16,3 3-3 0,-3-2-2 0,3 2-1 15,-1 0-2-15,-2 0-2 0,3-2 1 0,-2 2 4 0,-1 0 1 16,3-2 4-16,-3 2 3 0,3 0 3 0,0 0 3 15,0 0 1-15,0 0-3 0,0-3-2 0,0 3-4 0,0 0-7 16,0 0-5-16,0 0-5 0,0 0-7 0,0-3-3 0,-2 3-5 16,-1-2-4-16,3 2-3 0,-3-3-1 0,3 3-2 0,-6-4 1 15,4 4-4-15,-2-1-1 0,-1 1-1 0,-3 0 1 16,2 1-1-16,-5-1 0 0,4 4-2 0,-6-4 2 16,4 5 3-16,-7 1 1 0,3-2-1 0,2 4 3 0,0-4 2 15,-2 3 0-15,3 0-1 0,2 1-1 0,0-1-5 0,2 1 1 16,0-1 0-16,0 2-1 0,1-1-2 0,3 0-1 15,-2-1 3-15,1 5-3 0,3-2 3 0,0 0-1 0,-3-1-1 16,3 3 1-16,0-2-1 0,0 1 1 0,3 0-1 0,-3-4 3 16,3 2 0-16,1 2 0 0,-2-3 1 0,3 3-1 15,2-2-1-15,-2 0-1 0,3-2 1 0,3 3 0 0,-2-6 3 16,3 2-2-16,1-1-1 0,-1-1 2 0,3-1-1 16,3-1 1-16,2-2-2 0,-2-2 0 0,1 2-2 15,1-6 1-15,-2 5 1 0,0-4-2 0,-1-1-1 0,0 2 2 16,-2-3 1-16,-3 2 0 0,4 0 0 0,-7-1 2 0,4 0-1 15,-6-2-1-15,4-2 2 0,-3 0-2 0,-2 1-3 0,5-1 1 16,-6-2 2-16,2-1-1 0,-2-1-2 0,0 2 2 16,-2-5 0-16,-3 4 2 0,3-4 1 0,-3 2-1 0,0-1-1 15,-3-2-2-15,0 4 3 0,1-1-1 0,-6 3 0 0,1 3 0 16,-3-3 0-16,-1 3-3 0,7-2 2 0,-4 4 1 16,-1 1 0-16,-2-1 2 0,2 0-2 0,-4 4-2 0,1-2 2 15,-5 2 0-15,6-1 0 0,-4 4 0 0,1-2-5 16,0 2 3-16,0 0 0 0,1 2 3 0,-1-2-1 0,0 4 0 15,5 2-1-15,-2-4-4 0,4 5-9 0,-1 0-19 0,2-2-16 16,0 3-19-16,4-1-25 0,-1 1-23 0,3 0-26 16,0 0-32-16,3 0-47 0,-1-3-77 0,5 3-76 15</inkml:trace>
  <inkml:trace contextRef="#ctx0" brushRef="#br0" timeOffset="130150.19">12998 10761 25 0,'-3'-2'233'0,"-2"0"-34"0,2 0-38 0,2-1-36 16,-4 0-30-16,2 1-22 0,0-1-13 0,-2 3-13 16,1-4-8-16,0 0-4 0,3 4-5 0,-2-4-5 0,-2 3-5 15,1-2-3-15,-3-1-4 0,1 0 1 0,3 3 2 16,0-1 2-16,-2 2 3 0,4-2 3 0,-2-1 2 0,0 3-2 15,-2-4 2-15,0 3-2 0,1 1-5 0,-4 0-6 0,-1 0-4 16,5 0-4-16,-3 1-2 0,-1 3 0 0,0-1 1 16,1 1 1-16,-4 1 2 0,0 2 1 0,0 2 1 0,2 0 1 15,-5 1 3-15,3 2 1 0,0 0 0 0,-1 0-3 16,2 2-3-16,3-2 0 0,-1 1-3 0,0 0-2 0,4-1-2 16,2-4-1-16,-1 1-1 0,3 1 1 0,0 0 0 0,0-3 1 15,3 0 1-15,-1 0 0 0,2-3 4 0,-1 4 3 16,5-5 1-16,0 2 1 0,4-3 1 0,2 3 0 0,2-5 1 15,1 0 0-15,1 0-6 0,2-4-1 0,-1 1-3 16,-1-2-1-16,4 2 0 0,-2-5-1 0,-3 4-1 0,2-3 0 16,-2-3 0-16,-5 1 1 0,4-1 1 0,-7-2 1 0,2 2-2 15,1-5 1-15,-7 3 0 16,0-3-2-16,-1-1 1 0,-1 5 1 0,-3-3 5 0,0 2 7 16,0 0 7-16,-3 4 1 0,-1-4 4 0,-1 4 1 0,0-1 0 15,-2-1-1-15,-1 2-4 0,0 1-9 0,-1-2-7 0,-2 4-5 16,3-1-3-16,0 4-5 0,2 0-7 0,-5 2-7 15,7 0-13-15,-4 0-12 0,3 0-18 0,1 0-21 0,-2 2-22 16,4 0-24-16,-1 1-20 0,3 0-25 0,3-1-39 0,-1 1-67 16,5-3-69-16</inkml:trace>
  <inkml:trace contextRef="#ctx0" brushRef="#br0" timeOffset="130565.27">13414 10656 94 0,'-4'-3'193'0,"1"2"-67"16,-2 1-49-16,4-3-27 0,-4 3-15 0,3-2-5 0,2 2-2 16,-1 0 0-16,-2 0 2 0,1 0 3 0,-1 0 6 0,0 2 4 15,-2 1 6-15,2-2 3 0,-3 4 1 0,-2 1 2 0,-1 0 1 16,0 0 0-16,-1-1-5 0,3 6-4 0,-3-3-7 15,3-1-7-15,-1 3-2 0,-1-3-3 0,1 1-3 16,0 4-2-16,0-1-2 0,4 1-4 0,-2-1-1 0,4 1 0 16,-1-1-3-16,1 3 0 0,2-2-3 0,2 0-3 0,1 0-6 15,-1 0 1-15,4-1 1 0,-2 1 3 0,4 0-3 16,0 0-4-16,1-1 0 0,2 0 1 0,3-4 2 0,-2 2-1 16,1 2 1-16,2-4-4 0,5-1 4 0,-3 0 2 15,2-5 0-15,1-1-1 0,-1-1-1 0,1-1 1 0,-3-2-1 16,4-1 0-16,-7 2 0 0,3-5-2 0,-3 0 3 0,0-1-1 15,-3-1 1-15,-2-2-1 0,-1-2 4 0,0-1 2 16,-4-1-1-16,0 0 2 0,-3-1-2 0,-2-2 0 0,-3 0-2 16,-3 1-3-16,-1 2-4 0,-6-2-14 0,-1 5-18 0,-6-3-23 15,-3 8-35-15,-7-3-46 0,1 5-89 0,-7 3-126 16,3 1-84-16</inkml:trace>
  <inkml:trace contextRef="#ctx0" brushRef="#br0" timeOffset="145354.9">13839 11098 275 0,'3'-7'355'0,"-3"-1"-91"0,0 1-67 0,-3-2-42 0,3 2-28 16,-5 0-17-16,3 3-17 0,-1-4-10 0,-4 4-12 16,3-1-17-16,-2 1-13 0,5-1-7 0,-1 2 0 0,-1-2 3 15,-2 3 2-15,5 2 0 0,-1-2-3 0,-2-1 8 16,3 3 3-16,0 0-3 0,0 0-4 0,0 0-5 0,0 0-3 15,0-2-6-15,0 2-2 0,0 0-4 0,0 0-6 0,0 0-2 16,0 0-1-16,0 0-2 0,0 0-2 0,0 0-4 16,0 0 1-16,0 0 0 0,0 0 0 0,0 2 2 0,0-2 1 15,0 0 1-15,0 0 4 0,0 0 0 0,0 0-3 16,-3 0-1-16,3 0-2 0,0 0-4 0,0 3-1 0,0-1-1 16,3 0-4-16,-3 3 4 0,4 0 2 0,1 2 4 0,-2 2 1 15,0 3 5-15,3 2 1 0,2-2 0 0,0 1 0 16,0 1-1-16,-1 0-3 0,1 3-2 0,1 1 0 15,2-1-2-15,-1 5 1 0,2-1-1 0,-1-2 2 0,-2-1 3 16,0 4 1-16,4-5-1 0,-4 0 1 0,8 1 2 0,-5-2 0 16,1-3 1-16,-1 2 0 0,1-3-3 0,-1 2-3 15,2-2 4-15,1-1-3 0,-2 3-2 0,2-2-1 16,2 0 1-16,-1-3-2 0,-1 0-1 0,5 3 2 0,-1 0-3 16,-1 3 3-16,3-3-1 0,0 1-2 0,-1 3-2 0,4-5-1 15,-3 1 1-15,4 4-1 0,-2-3-3 0,-1 2 0 0,1-1 0 16,-4-2 1-16,2 3 2 0,-4-3-3 0,0-1 1 15,-1 1 0-15,-2 0 1 0,1 0 1 0,-2 0 0 0,-1 0 1 16,1 1 0-16,-1-1-1 0,-1 4 0 0,1-1 0 0,-1 1 0 16,3-1 1-16,-2-2 0 0,1 2 0 0,-1-1 0 15,-1 2 0-15,-2 0 0 0,4-2 1 0,-3 1 0 0,3-3 0 16,-4 1-1-16,3-1-1 0,-4 1 0 0,3-4 0 16,-5 1 2-16,5-1-2 0,-3 2-1 0,-2-4-1 0,0-1-1 15,3 0 0-15,-1 0 1 0,1 0 0 0,-2 0 1 16,-1 0-2-16,2-5 4 0,-7 4 1 0,5-1-1 0,-1-1 2 15,-2 0 2-15,0-1-3 0,-1-2-2 0,-2 3 1 16,3-3-1-16,-2 1-2 0,-1-1-1 0,0 0 0 0,0 0 1 16,0 0-1-16,0 0-2 0,0 0 3 0,3 0 2 0,-3 0 1 15,0 0-1-15,0 0 3 0,0 0-3 0,0 0-4 0,4 3-6 16,-3-1-19-16,-1-2-22 0,3 3-23 0,0-3-28 16,-3 0-32-16,2 0-30 0,-2 0-29 0,3-3-30 15,-2-2-32-15,-1 1-72 0,0-4-94 0,0-1-62 0</inkml:trace>
  <inkml:trace contextRef="#ctx0" brushRef="#br0" timeOffset="145859.48">14922 11648 344 0,'0'0'420'0,"-3"0"-120"15,0 0-98-15,3 0-68 0,-2 0-44 0,2 0-26 0,0 2-18 16,0-1-13-16,0 3-6 0,0 0 1 0,0 4 3 0,0-2 2 16,0-1 1-16,2 2-2 0,-2-2 0 0,3 2 1 15,0-2 0-15,-3 3 0 0,3 1 5 0,-1 1-4 0,-2 0 0 16,3-1-1-16,1 1 1 0,0 2-3 0,-1 0 1 16,-2 3-2-16,4-2-8 0,-2 6-2 0,2-4 0 0,-1 4-1 15,-1 1-4-15,0 2 0 0,2-2-4 0,0 0-3 0,-1 1-3 16,3-1-2-16,-6-1-1 0,2 1 0 0,-1-4 0 15,1 0 0-15,2 1 2 0,-2-2-3 0,-2-1-1 0,2-2 1 16,-1 0 0-16,-1-2-1 0,-1-1 1 0,5-1-1 16,-5-1-3-16,0-3 0 0,3 0 1 0,-1 3 0 15,-2-6 0-15,0 2-1 0,0-2 1 0,0-1 1 0,0 3-1 16,0 1 2-16,0-4-1 0,0 0-1 0,0 0 0 0,0 0 0 16,0-4-1-16,3 4 0 0,-2 0-1 0,-1 0 0 15,0 4 0-15,0-4-1 0,3 0-1 0,-3 0 2 0,0 0 1 16,0 0 3-16,0 0 0 0,0-4 2 0,-3 1 0 0,2 3 3 15,-4-4 1-15,-3 3 0 0,2-6-2 0,-3 3-4 0,1 0 4 16,-1-1 3-16,-4-2 1 0,6 2 1 0,-9-1 1 16,4 2 1-16,-4-1 3 0,2 1-2 0,-4 1-1 15,4-2-1-15,-2 3-3 0,-1 0-2 0,-3-1-2 0,0 0-2 16,0 3-4-16,-5 0-7 0,5 0-12 0,-2 0-22 0,-4 0-21 16,8 0-26-16,-6 0-27 0,7 0-37 0,-1-4-48 15,1-4-68-15,1-1-127 0,4-3-82 0,1-5-33 0</inkml:trace>
  <inkml:trace contextRef="#ctx0" brushRef="#br0" timeOffset="146517.79">14664 11272 63 0,'0'0'275'0,"0"0"-48"15,0 0-54-15,1 0-35 0,-1 0-29 0,0 0-22 0,0-3-11 16,0 3-13-16,0-2-10 0,0 2-7 0,0-3-5 0,0 3-6 16,3-2 0-16,-3 0-1 0,0 2-2 0,0-3 0 15,0 3-1-15,2-2 1 0,-2-1-1 0,0 3-3 0,3-2-4 16,-3 0-3-16,3 0-4 0,-1-4-1 0,-2 1-3 16,3 1-1-16,-2 3 1 0,-1-6 0 0,3 3-1 0,-3-4 1 15,-3 4-1-15,3-4 0 0,-1 3-3 0,-2-5 0 0,1-2-5 16,-1 4 3-16,0-1 0 0,-2-3 1 0,4 1 1 15,-7-1 0-15,2 3-1 0,-4 1-1 0,3-3 1 0,-3 5-2 16,-2 0-4-16,0 0-2 0,-1-1 1 0,-2 7-1 0,-2 0 0 16,1 4 0-16,1 1-1 0,-4 2 0 0,5 2 1 15,-3 2 0-15,5 5 0 0,-4 0-1 0,4 6 1 0,0 5-2 16,2-1 0-16,3-1 1 0,-1 4 0 0,0 3-1 16,7-5 6-16,-6 1 0 0,7 0-4 0,3-3 1 0,1-3-1 15,0-2 3-15,1-3-2 0,4-5 2 0,3-2-7 16,2-1 4-16,0-4 3 0,6-2 0 0,1-6 2 0,-3-4-3 15,5 0 2-15,-1-5-3 0,4-4 1 0,-1-2-2 16,0-3 0-16,-5-3 1 0,0 2 2 0,-3-4-2 0,2 3-2 16,-5 0 2-16,-2 2 11 0,-6 4 8 0,4 3 8 0,-6 1 3 15,4 8 1-15,-5-2 1 0,-1 2 1 0,1 5 0 16,1 0-11-16,-1 5-5 0,2 3-5 0,-2 9-3 0,5-1 1 16,-7 8-3-16,4-1 2 0,1 5-3 0,-1 0 2 15,0 1-1-15,-1 1-3 0,1 1-4 0,3-3-8 0,-1 3-11 16,-2-1-21-16,3-5-21 0,-4-1-35 0,4 0-40 0,3-4-47 15,-2-4-70-15,4-1-123 0,-1-7-94 0,0 0-43 16</inkml:trace>
  <inkml:trace contextRef="#ctx0" brushRef="#br0" timeOffset="148712.87">16300 11787 159 0,'-6'-2'229'16,"-5"2"-57"-16,1-3-44 0,3 3-31 0,-3-3-20 0,4 2-10 16,-2 1-10-16,4-3-7 0,-4-1-8 0,0 4-2 0,2 0-6 15,-5 0-3-15,2 0-8 0,-2 4-5 0,3-1-5 0,-1-3-4 16,-2 1-2-16,-1 2-2 0,0 0-1 0,-2-1 1 15,3 1 2-15,-2 1 0 0,1 0 4 0,-3-4 3 16,2 4 5-16,1-4 2 0,-1 3 1 0,1-3-2 0,0 4 0 16,-1-3 0-16,-1-1-4 0,4 0-3 0,-3 0-2 0,-2 0-4 15,2 0 0-15,1 0-4 0,3 0 0 0,-4 4-3 16,-1-1 2-16,2-3-2 0,0 1 1 0,-2 2-1 0,3-2 0 16,-3 6 1-16,-5-6 1 0,5 3-2 0,-4-1-1 15,-1 2 2-15,4-1-2 0,-4 1 1 0,5 2 5 0,-4-2-2 16,1 5 1-16,0-4 4 0,-4 5-1 0,3-4-6 0,1 3 4 15,3 0 1-15,-2-2-3 0,-1 3 4 0,2 1 4 16,-1-1-2-16,-1 3 3 0,-3 0 5 0,6 1-3 0,-4 0 0 16,4 0 0-16,1-2-2 0,-5 4-2 0,5-2 1 15,4-2 3-15,-2 4 0 0,2-2 3 0,-3-3 3 0,-1 3 0 16,7 1 3-16,0-4-1 0,0 4-1 0,1-3-2 0,0-1 0 16,1 0-4-16,-2 0-1 0,4 0 5 0,-3 0 4 15,2-1 4-15,0 1 3 0,-1 3 3 0,2-1 5 0,-1 1 4 16,3 1-1-16,0 1-2 0,0 1-5 0,0-5-1 15,3 5-2-15,-1-5-3 0,-2 2-3 0,4-1 0 0,-1-2 1 16,0 3 4-16,2-3 2 0,0 1 5 0,-1 3 4 0,3-5 3 16,-1 5 0-16,1-5 0 0,1 1-1 0,3-1-6 15,-2 1-4-15,4-2-9 0,2 2-4 0,-1-3-7 0,5 2-1 16,-4-3-3-16,7 0-4 0,-5-1 2 0,3 2-4 16,0-4 9-16,-3 1-4 0,3 0-4 0,0 0-1 0,-3-2 0 15,2 3 0-15,1-2-1 0,-6 2-1 0,3-1-7 16,2-1 4-16,-2 2 2 0,0 0 0 0,1-2 0 0,-1 2 0 15,0 1-2-15,0-3 2 0,-1 2 0 0,-4 1 1 0,-1 0 2 16,1-2-2-16,-2 1 0 0,-1 1 2 0,2-1-1 0,-3-2-1 16,-4 2 0-16,4-5-2 0,0 3-3 0,-2 0 4 15,5 0 1-15,1 0 0 0,1-3-1 0,-3-1-1 16,4 3 0-16,-1-4 1 0,-1 3 1 0,4-1-1 0,-4-2 0 16,0 0 0-16,1 0 0 0,-1 0 2 0,0 0-2 0,2 0 0 15,0 0 0-15,2 0 1 0,-4 0 1 0,4 0-5 16,4 0 3-16,-3 0 1 0,0-2 1 0,0-1-3 0,-2 3 2 15,2 0-1-15,2 0 0 0,-4 3 2 0,4-1-2 16,0-2 0-16,-2 0 0 0,0 0 0 0,0 0 0 0,-2 0-1 16,1 0 0-16,-2 0-1 0,4 0 1 0,-4 0-1 0,2 0 2 15,1 0-1-15,-2-2 1 0,1-1 0 0,-3 3-1 16,3-4 1-16,-1 3 2 0,2 1 0 0,-1-2 0 16,-2 2-1-16,4-4 0 0,3 4 1 0,-4-1-1 0,3 1-1 15,1-3-3-15,-1 3 3 0,4-2-1 0,2-1-2 0,-3 1 2 16,-1-3 0-16,4 3 1 0,-4-1 2 0,1-1 0 0,-1-1-2 15,1 0 0-15,-4 0 2 0,1 0-2 0,-2 3 0 16,-4-3 1-16,2 0-2 0,1 1 2 0,-2 3-1 16,-1-6 0-16,2 2 0 0,-1 2 0 0,1-1 1 0,1 0-1 15,-2 0 2-15,-1-1-2 0,5-1 1 0,-2 5-1 0,-2-4 0 16,-1 2 1-16,6-1 0 0,-3 1-2 0,-1-1-1 16,4 3 2-16,-3-3 0 0,3 1 0 0,0 0-1 0,0-2-1 15,3 3 2-15,-4-3 0 0,1 0 0 0,0 1-2 0,0-1 0 16,4-2 3-16,-4 2 1 0,-3-3-1 0,0 4-2 15,3-1 1-15,-3-2 1 0,-2 3-4 0,5 0 2 0,-4 1-2 16,-2-2 1-16,4 0 0 0,-4 3 5 0,3-3-5 16,-3 2-1-16,0 1 6 0,-1-1-1 0,5-1-2 15,-5 1 0-15,1-1 1 0,-2 3-2 0,0-3 5 0,1 1 0 16,1 0-3-16,-5-1 0 0,3-1 2 0,4 0-1 0,-2-4-2 16,1 2 0-16,2-1-1 0,-1-4 1 0,4 4 0 0,-5-3-1 15,2-1 1-15,-1 0-1 0,1 0 1 0,-2 3-1 16,-5-1 0-16,2 1 0 0,0 1 1 0,-1 1 1 0,-2-3-2 15,1 2 2-15,4-3-2 0,-8 5 0 0,5-4 1 0,-2 1-1 16,2-3 2-16,-2 2-1 0,-1 0 1 0,1-2 0 16,2 2-1-16,-2-2 1 0,-1 3 0 0,0-3 1 0,3 0 0 15,-5 3 0-15,0-2-2 0,-1 0 0 0,-1 2-1 0,1-3 1 16,0 1 0-16,-2-1 0 0,0 3-3 0,-3 2 3 16,7-3 1-16,-7 2 1 0,2-3 0 0,-2 3-2 0,0 0 3 15,0 1-1-15,-2-3 0 0,2 0-1 0,-3 1-3 16,-1 1 1-16,1 1 1 0,0-2 0 0,-2-2 0 0,0 5-2 15,2-4 0-15,-1 0 1 0,-1 3 3 0,0 0-1 0,1-2 4 16,-7 2 0-16,6-1-1 0,-3-1 2 0,1-1 0 16,-1 2 1-16,0-1 3 0,0 0 4 0,2-1 0 15,-5 3-1-15,2-3 1 0,1 1 0 0,-2 0 0 0,3 2 1 16,-3-1-4-16,2 1-3 0,-2-2 2 0,-3 1 2 0,5 1 0 16,-6 0-1-16,2-1-2 0,-1 1-1 0,-4 0-2 15,5-3-3-15,2 3-3 0,-4 0-3 0,2 3 4 0,0 0 0 16,-4-4-1-16,2 4 1 0,5-4 0 0,-6 4-2 15,-1-3 2-15,2 3 1 0,-1 0-7 0,-1-4 0 0,1 4 5 16,-2-3 0-16,3 2 0 0,0-2 3 0,0 1-2 0,-2 1 1 16,1 0-8-16,1-2 5 0,-1 2 0 0,-6-1 1 15,7 0 1-15,-4-3 0 0,1 4 2 0,-2-2-1 0,5 3 10 16,-1-4-5-16,-1 4-3 0,6-3-2 0,-9 2-2 16,3-2 2-16,6 2-2 0,-4-2 0 0,4 2 0 0,-3-2 2 15,5 2-1-15,-6-1-1 0,1 2 2 0,1-4-2 0,-2 3 1 16,-1-1 3-16,2 0-4 0,-2-3 0 0,1 2 1 15,-6 2-1-15,4-2-1 0,-1 1 3 0,-1-1 0 0,1-1-4 16,-3 1 2-16,2-4 0 0,-2 5 2 0,0-4-1 16,0 1 0-16,0-2-4 0,0 5 2 0,1-2 1 0,-4 1 0 15,3 1 0-15,0-1-2 0,0 0 2 0,-2-2-1 0,-1 6 1 16,3-5 0-16,0 3 0 0,-4 1 2 0,6-3-1 16,-4 6 1-16,2-5 0 0,1 5 1 0,-1 1-1 15,3-3-2-15,0 1-2 0,0 2 0 0,-1-2 1 0,1-2 0 16,0 4-3-16,-2 4 0 0,0-2 2 0,1 0 2 0,-2 1 1 15,-2 2-3-15,-1-2 1 0,3 4-7 0,-7-3 2 16,7 1-6-16,-4-1-7 0,-1 2-9 0,-2 0-10 0,3 0-5 16,-6 0-11-16,5 0-11 0,-5 0-14 0,3-1-11 0,-4 2-9 15,2 0-9-15,-4 1-6 0,5-2-12 0,-1 0-7 0,-2 0-8 16,5 5-11-16,-2-7-15 0,3 4-31 0,3-4-45 16,-4 4-89-16,6-5-101 0,3 4-40 0</inkml:trace>
  <inkml:trace contextRef="#ctx0" brushRef="#br0" timeOffset="149664.42">15880 11821 140 0,'0'0'185'15,"0"0"-34"-15,0 1-25 0,0-1-21 0,0 0-13 0,0 0-9 16,0 0-10-16,0 0-7 0,3 0-5 0,-1 0-2 0,4-4 1 16,-1 3 0-16,2-6 5 0,6 2-1 0,-1-3-2 15,1-2-4-15,4 1-6 0,-2-2-6 0,2 2-10 0,3-3-7 16,0 2-10-16,4-1-8 0,2 0-5 0,-3-5 0 0,5 4-2 15,1-4-2-15,4 4-2 0,3 0-4 0,-2-3-7 16,3 0-14-16,-2 4-19 0,1-4-30 0,-7 7-44 0,1-3-62 16,-5 2-108-16,-1 2-106 0,-4 2-65 0</inkml:trace>
  <inkml:trace contextRef="#ctx0" brushRef="#br0" timeOffset="154300.1">12873 8122 10 0,'-47'-93'43'0,"-1"-1"-68"0</inkml:trace>
  <inkml:trace contextRef="#ctx0" brushRef="#br0" timeOffset="158480.03">15746 293 152 0,'-21'0'242'0,"-2"0"-79"0,2 0-49 0,-6 0-22 16,3 0-13-16,-3 0-4 0,2 0-1 0,5-3-6 0,2 2-3 15,-4 1 0-15,5-3-5 0,0 2-8 0,2 1-9 0,-2 0-11 16,4 0-6-16,-2 0-5 0,-5 1-3 0,2 2-8 16,-2 1-4-16,-4 3-1 0,2 3-1 0,-1-1 3 0,-5 1-3 15,3 2-3-15,0 1 2 0,-3 6-1 0,-1-2 0 16,1 3 1-16,-3 2 0 0,0 1-3 0,3 3 2 0,-1-1 1 15,1 2-2-15,0-1-2 0,-1 0 1 0,4 2 0 0,-3 3 1 0,0 1-1 0,4-2 1 0,-1 8 2 32,0-3 1-32,0 4 1 0,2 2-1 0,1 1 0 0,-1 2-2 15,6-1 4-15,2 0-3 0,1 3 0 0,3 0 0 0,2-2 2 16,1 1-5-16,5 3 3 0,3 3-2 0,3 0 1 0,2-1-2 16,2 1 1-16,6 1-1 0,-1-3 2 0,7-1 1 0,-1 3-1 15,8-3 1-15,-1-3 3 0,8 1-2 0,-1-6-2 0,5 4 2 16,4-7 0-16,-1 2 1 0,8-3-1 0,-2 0 0 0,7-1-5 15,-2-3 4-15,2-1 2 0,-1-1 1 0,1-2-2 16,4-2 0-16,0 0 1 0,1-5 1 0,2-2 2 0,5 5 0 16,2-10-1-16,5 2-2 0,4-4 1 0,3-5 0 0,11 0 0 15,0-4-1-15,7-3 1 0,4 0-1 0,3-3-2 16,-2-1 1-16,3-4-2 0,0 1-1 0,-1-3-1 16,1-3 1-16,1-1 0 0,0-3-1 0,0-1 5 0,2-3-2 15,-4-1 2-15,-1-1 0 0,6-4 0 0,-7 0-2 0,2-1-1 16,-5-1 3-16,1 1-4 0,-4-4 1 0,2 1-1 0,-5-2-1 15,-4 0 1-15,-2-1 0 0,-6-3-1 0,-1 0-1 16,-6-2 1-16,1-1 0 0,-4 0 0 0,-5-2 1 16,0-2 0-16,-5 2 0 0,-3-4 0 0,1 1 1 0,-8-2-1 15,-3 3 1-15,-8-1-2 0,-3 3 1 0,-8-3 0 0,-2 5-1 16,-6-7 1-16,-4 7-1 0,-1-2-1 0,-7-3 2 16,-1 0 2-16,0 1-2 0,-4 0-1 0,2-1 1 0,-6-1 1 15,0 2 2-15,-4 5 0 0,-2-3-4 0,-2 1 0 16,-4 1 1-16,-7 1 1 0,0 0-2 0,-1 5 0 0,-8-4 1 15,1 3-2-15,-3 5 1 0,-2-5 2 0,-1 7 2 0,-1-1 0 16,-6 2 1-16,3 2-1 0,-7-2 0 0,3 3 3 16,-7 3-1-16,-2-2-1 0,-7-1-2 0,-5 4 0 0,-2-2-1 15,-8 5-1-15,-4-3-1 0,-5 7-1 0,-4-3 0 16,-6-1 0-16,-1-1-2 0,-2 6-1 0,0 0-9 0,-4 5-7 16,-1-1-16-16,-2 2-20 0,2 0-25 0,-4 5-28 0,0 1-33 15,1 1-50-15,3 2-109 0,-1 2-102 0</inkml:trace>
  <inkml:trace contextRef="#ctx0" brushRef="#br0" timeOffset="160525.07">16164 12189 182 0,'0'-1'245'16,"0"1"-42"-16,0-4-36 0,0 4-26 0,0 0-16 0,0 0-15 16,0-3-14-16,0 3-13 0,0-4-13 0,0 3-10 0,0-2-10 15,0-1-6-15,0 0-6 0,0 3-4 0,0-2 0 16,0-2-1-16,0-1-2 0,4 0 0 0,-1 0-2 0,-3-2 2 16,2 3 8-16,-2-1 8 0,3 2 11 0,-3-1 10 15,0 0 11-15,0 3 9 0,0-3 5 0,0 5 6 0,0-3-5 16,0 3-7-16,0 0-9 0,0 0-11 0,0 0-14 0,0 0-9 15,0 0-8-15,0 0-12 0,0 0-8 0,0 0-5 16,0 0-5-16,0 3 0 0,-3 4 9 0,3 3 2 0,-2 0 3 16,-5 2 7-16,3 5 2 0,1-2 2 0,-1 4 2 0,-4-1-1 15,2 3-8-15,0 1 1 0,-2 2-2 0,-1 0-1 16,4 2-1-16,-3-2 0 0,0 3-2 0,4-4-1 0,-4 1 0 16,5 0-1-16,-5-3-5 0,5-1-4 0,2-1-3 15,1 1-5-15,0-4 0 0,0-2 0 0,1-1 0 0,2-1-3 16,3 0-7-16,-4-6-19 0,1 4-31 0,2-2-40 0,-2-1-47 15,1-2-47-15,1-5-53 0,3 0-62 0,0-5-69 16,-1-2-99-16,1-3-80 0,0-2-22 0</inkml:trace>
  <inkml:trace contextRef="#ctx0" brushRef="#br0" timeOffset="161312.1">16699 12234 126 0,'0'-2'289'0,"0"2"-70"0,0-2-58 16,0-1-41-16,0-2-27 0,0 3-15 0,-1 2-11 15,-3-2-7-15,4 0-3 0,-1 2-4 0,1-3-1 0,-3 3-4 16,0 0-1-16,1 0-6 0,-1 0-5 0,-2 3-3 16,-1-3-5-16,2 4-1 0,-1-2-1 0,0 3 0 0,-2 0-1 15,2-3 2-15,-3 6 2 0,0-1 2 0,-1 2 1 16,-2 2-1-16,2 1-1 0,1 0-5 0,1-1-1 0,-1-2 0 16,2 6-4-16,-5-1-3 0,6 1-2 0,-3 2 2 0,5-2 0 15,-3 1 6-15,1 0-4 0,2-1-4 0,3-1 1 0,3 2 2 16,2-1-2-16,-3 0-4 0,2-2-3 0,4 3-2 15,-3 0 1-15,2-4 0 0,4 3-3 0,-1-3 0 0,2 0-2 16,0-3-2-16,2-1 1 0,3-1-1 0,3-3-1 0,-1 1-1 16,1-5 0-16,-1-2-1 0,2-4 0 0,-1-2 3 0,1 3 0 15,-1-5-2-15,-3 0 2 0,-2-2 1 0,-2-3 0 0,-4 5-2 16,2-5 1-16,-2 0-2 0,-4 2-1 0,-2-2 1 16,-3 0 0-16,-3-2 2 0,1 0-2 0,-3 1 1 0,-2 0 1 15,-3-3 0-15,3 6 1 0,-7-4 3 0,1 0 0 0,-1 0 6 16,2 4 7-16,0-3 6 0,-1 4 8 0,2 1 3 15,-1 2 0-15,4 2 0 0,-1-1 3 0,3 4-10 0,-2-2-13 16,4 1-24-16,2 3-29 0,-1 2-21 0,1 0-23 16,-1 0-24-16,3 2-28 0,3 1-22 0,-1-1-20 0,6 4-15 15,-1-5-21-15,3 2-40 0,0-3-63 0,3 0-67 0</inkml:trace>
  <inkml:trace contextRef="#ctx0" brushRef="#br0" timeOffset="161810.15">17176 12103 117 0,'-5'0'258'0,"4"2"-79"15,-2 0-61-15,0-2-45 0,-2 3-26 0,2-3-9 0,3 3-4 16,-2-1 2-16,-1-2 6 0,3 2 4 0,-1 0 6 0,-3 1 7 15,1 0 5-15,2-1 2 0,-2 0 3 0,1-1 2 0,-4 3 2 16,4-1-3-16,-1-3 0 0,0 4-6 0,3-1-5 16,-4 3-7-16,4 1-7 0,-2 0-6 0,-1-2-7 15,3 2-4-15,-3-2-3 0,3 7-1 0,-2-4-3 0,-1 4 3 16,3 0 0-16,-1 2-4 0,-2 1 1 0,3 1 5 0,-4 2 0 16,4-2 1-16,-1 3 0 0,-2 0-2 0,3 0 0 0,0 1 0 15,0-1 0-15,0-3-6 0,0 4-6 0,0-4-6 16,3 1-1-16,-2-2-3 0,6-2 0 0,-3 3 4 15,1 0-1-15,3-4 1 0,-1 0 0 0,3 0 1 0,-3-5-1 16,3 2 5-16,4-1-3 0,-7-3-9 0,7 2 0 16,-1-2 0-16,2-3 1 0,-1-2 1 0,2 0 1 0,4-4-2 15,-3-2-1-15,3 0 7 0,0-2-1 0,0-1-5 0,0 2-1 16,-3-1 1-16,3-4 0 0,-3 0 0 0,2 1 0 16,-3-5 0-16,2 3 0 0,-6-5 0 0,1 2 2 0,-1-1-4 15,-4 0-1-15,0 4 4 0,-4-6-2 0,3 0 0 0,-6 3 1 16,-1 0-1-16,0 1-1 0,-1-2 8 0,-3 5 4 15,-3-1-1-15,-1 2 4 0,0 0 0 0,-3 2-2 16,1-3 1-16,-3 1 0 0,-2 4-4 0,1-2-2 0,-2 1-6 16,1 2-5-16,-1-2-9 0,-1 5-13 0,3-2-22 0,-4-2-30 15,5 3-34-15,-4 0-39 0,2-1-50 0,1 1-66 0,-1 1-115 16,-1-1-94-16,2 1-47 0</inkml:trace>
  <inkml:trace contextRef="#ctx0" brushRef="#br0" timeOffset="170838.64">1104 6644 39 0,'-13'-1'208'16,"1"1"-68"-16,0 0-51 0,-4 0-34 0,7 0-12 16,-2 1-19-16,5 3-9 0,0-3-3 0,1-1-7 0,0 0-5 15,2 0 0-15,-1 0-2 0,4 0-3 0,0-1-2 0,4-3-2 16,-1 4-9-16,2-1-4 16,0-1-7-16,1-2-15 0,-6 4-16 0,0 0-24 0,0 0-31 15,5 0-41-15</inkml:trace>
  <inkml:trace contextRef="#ctx0" brushRef="#br0" timeOffset="171338.99">822 6605 45 0,'0'-1'312'0,"0"1"-101"0,0 0-80 0,0 0-50 16,0 0-30-16,0 0-21 0,5 1-16 0,-2 6-6 0,1-2 0 0,4 2-3 0,-3 0 0 16,3 3-3-16,-4-2-1 0,1 4 2 0,3 0 3 15,-1 0 6-15,-2 5 8 0,0-1 7 0,1 2 7 0,-3-1 0 16,3 1 3-16,-3-1 2 0,-1-2 0 0,1-1-3 0,-3-5-8 16,3 2-8-16,-3 0-6 0,2-2-1 0,-2-2-2 0,3 0-3 15,-2-5-5-15,2 0 2 0,2-2 5 0,3-2 5 0,-2-3 2 16,8-6 2-16,-2-1 1 0,1-7 1 0,7-2 5 0,-3-4-6 15,0-7-5-15,4-2-3 0,1-2-12 0,-2-5 2 32,0-2 0-32,2 0 0 0,-2 1-1 0,0-5 1 0,5 6-2 0,-5-3 0 15,5 0 7-15,-2 1-4 0,2 6-3 0,0-5-7 16,-1 7-10-16,1 4-17 0,0-3-15 0,1 7-23 0,-4 1-32 16,3 5-40-16,-2 2-68 0,-1 0-107 0,-2 6-80 0</inkml:trace>
  <inkml:trace contextRef="#ctx0" brushRef="#br0" timeOffset="177261.98">12010 11255 238 0,'0'-5'329'0,"0"1"-87"0,0-2-66 16,0 1-34-16,0 1-20 0,0 3-17 0,0-6-14 0,4 2-12 15,-1-2-13-15,-3 3-11 0,0 0-6 0,0-1-7 0,0 1-3 16,0 1-2-16,0-2 0 0,0 3 4 0,0-2 3 15,0 3 3-15,0 1 1 0,0 0-3 0,0 0 1 0,0 0-4 16,0-3-6-16,0-1-4 0,0 4-5 0,0 0-6 0,0 0-4 16,0 0-4-16,0 0-3 0,0 0-5 0,0 0-1 15,0 0-1-15,0 0-3 0,0 0 2 0,0 4-3 0,0-1 0 16,0-2-3-16,0 5 1 0,0-1-1 0,0 2-2 16,0-2-2-16,0 2-4 0,3-6 1 0,-2 6-3 0,2-2 0 15,2-5-1-15,-5 7-1 0,6-6-1 0,-4-1 2 0,1 3 2 16,2-3 5-16,-2 0-1 0,-2 0 2 0,4 0 1 15,-2 0 5-15,-3 0 2 0,1 0 1 0,3-3 0 0,-4 3 0 16,3 0-2-16,-2 0 0 0,-1 0 2 0,0 0-1 16,0-1-1-16,0 1 2 0,0 0 0 0,0 0 0 0,0 0 2 15,0 0-1-15,0 0 1 0,0 0 2 0,0 0 1 0,-1 0-2 16,-2 0 1-16,-1 0-2 0,3 0 0 0,-2 1 1 16,-2-1-2-16,1 4-1 0,-4-1-2 0,3 5 0 15,-3-2 1-15,-2 2 1 0,0 4-1 0,-2 0 2 0,0 4 0 16,-4-1 1-16,2 5 6 0,-1-2 4 0,-6 4 6 0,1-3 2 15,-1 5 5-15,2-3 7 0,1 3 9 0,-3 0 5 0,1 0 3 16,-3 0 0-16,3-1 2 0,0-3-3 0,-2 4 2 16,1-2-7-16,5 0-9 0,-3-5 0 0,-1 2-9 15,3 1-6-15,0 0-7 0,2-3 0 0,-5 2-4 0,3 1 1 16,1-1-3-16,-1 1-4 0,-3-4 3 0,3 0-2 0,-3 3 1 16,0-2-1-16,0 0-2 0,-1-1-4 0,0 2 3 15,-2-5-1-15,2 4 1 0,-3 0 4 0,4 2 3 0,-2-3 4 16,-1 4 3-16,1-2 3 0,2-5-1 0,-3 4-3 15,1 0-1-15,0-1 7 0,1 2-5 0,-3-1-7 0,3 5 1 16,-2-5-3-16,1 3-1 0,3-3 1 0,-4-1 1 0,6-1-10 16,-1 0 3-16,0-3 2 0,-3 0 1 0,8 0-1 15,-2-3 4-15,4 0 0 0,-1-2 0 0,-2 1 0 0,1 1-2 16,1 1-1-16,-3 0-3 16,4 0 2-16,-3 2-3 0,1-3 0 0,3 1-3 0,-3-1 0 15,4 0-1-15,-3 1 0 0,5-3 4 0,-2 0-2 0,4-2 1 16,-2 2 1-16,2-2 0 0,-3 2 0 0,2-2 0 15,1 2 1-15,1-4 1 0,-1 2-1 0,2-1-1 0,1-1-1 16,-1-3 2-16,2 1-1 0,-2 3 0 0,3-4 0 0,-3 3-2 16,1-2-2-16,-1 2 2 0,0 0 2 0,3-1 4 0,-2 2 0 15,-2-1-3-15,1 1-1 0,0 1 2 0,1 1-3 16,-1-5 2-16,-2 4-1 0,2-1-6 0,3 2 2 0,-1-1 8 16,-2-1 0-16,3-1-2 0,-2-1 3 0,-1 1-6 15,3-3-8-15,-3 1-10 0,3 2-10 0,0-1-19 0,0-2-14 16,-2 3-17-16,-1-3-21 0,3 0-22 0,0 0-21 15,0 0-23-15,0 0-24 0,0 0-29 0,3-3-30 0,-1 1-46 16,-2 2-78-16,0-3-81 0,0-1-43 0</inkml:trace>
  <inkml:trace contextRef="#ctx0" brushRef="#br0" timeOffset="177884">10627 11067 64 0,'0'-14'446'0,"0"8"-123"0,0 0-115 0,0 2-72 16,0-1-38-16,0 2-27 0,1 2-18 0,1 1-15 0,-2 1-7 16,4 2-3-16,-2 2-1 0,-2 5 4 0,3-1 0 0,0 2 2 15,-1 5 1-15,1 0 1 0,1 4 3 0,1 1 0 16,-2 3 1-16,-3 3-1 0,3 0 1 0,-1 1 1 0,-2 0 0 16,4-2-1-16,-4 0-3 0,4 3-5 0,-1-2-5 15,1-1-3-15,-1 1-4 0,-1-4-4 0,3-3-3 0,-2-2-3 16,1 2-2-16,1-1 0 0,-2-1-4 0,5-5-1 0,-4-1-2 15,4 0 0-15,-3-3 1 0,-1 2 0 0,0-5 0 16,0 2-1-16,1-4 0 0,-2 2 0 0,-3-6 1 0,3 2 3 16,-1-2-1-16,-2 0 3 0,3 2-4 0,-2-2 4 0,-1-2-1 15,3 2 2-15,0-5 1 0,0-2-2 0,4-6-3 16,0-3 0-16,6-1-1 0,-2 1-4 0,-4-3 2 0,7-4-2 16,-1 5-1-16,4-4-2 0,-5 5 4 0,4 0 1 15,-4 4-1-15,-1-2 1 0,6 3-1 0,-5 2 1 0,1 3 0 16,2 0 0-16,-1 4-1 0,-2-1-3 0,2 4 3 15,-4 0-1-15,2 2 1 0,-3 3-1 0,1 0 0 0,0 2 2 16,-2 3 0-16,0-2 2 0,0 6-1 0,1-1 3 16,-1-1 4-16,-4 0 5 0,4 3 1 0,-3-3 1 0,2 2 4 15,-3-2 4-15,-4 4 9 0,3-1 4 0,-3 0 9 0,-3 0 13 16,-2-3 8-16,-6 1 4 0,2 1 9 0,-4 1-3 16,-5 0-4-16,-1-2-5 0,-4 3-13 0,-2-1-16 0,-3-3-10 15,-1 5-8-15,-4-5-13 0,1 3-12 0,-4-3-17 16,2 0-27-16,-1-3-35 0,-2 2-34 0,1-3-32 0,3-1-35 15,1-2-36-15,6-5-33 0,-2 0-37 0,5-1-52 0,4-3-84 16,-1 1-55-16</inkml:trace>
  <inkml:trace contextRef="#ctx0" brushRef="#br0" timeOffset="180044.46">9754 12783 41 0,'0'-3'262'0,"0"3"-36"0,0 0-34 16,0 0-26-16,0 0-24 0,0 0-16 0,-2 0-14 16,1 0-11-16,1 0-13 0,0 3-9 0,0 1-12 0,0-4-10 15,0-4-6-15,0 1-9 0,0 3-6 0,0 0-4 0,0 0-4 16,0 0-1-16,0 0-2 0,0 0 0 0,0 0-5 15,0 0 2-15,0 0-1 0,0 0 2 0,0 0 1 0,0 0-4 16,0 0-3-16,0 0-2 0,0 0-2 0,0 0-2 16,1 0-4-16,1 0-5 0,2 0-1 0,1 0 0 0,0 0 3 15,2 0-2-15,1 0-2 0,1 0 1 0,2-1 1 0,2-3 4 16,4 4-1-16,-2 0 0 0,7-7-4 0,-2 3-1 16,0-4 1-16,5 4 0 0,-1-3 0 0,-2-1 0 0,8 0-3 15,-6 3 1-15,1-6 2 0,-3 4 0 0,1 0 0 16,2 0-1-16,-5 0 0 0,5-1 0 0,-2 3-1 0,-1-4 1 15,2 2 0-15,1-1-2 0,-2 3 2 0,2-2 0 0,0 0 0 16,0 3 0-16,2-4 1 0,1 0-1 0,-4 5 0 16,6-5 2-16,-2 4-2 0,2-4 1 0,-2 3-1 0,-1-1 1 15,-2-1-1-15,3-1 1 0,2 1-1 0,-6 1-1 16,4-1 0-16,0-1 1 0,-3 1-1 0,0-1-3 0,-1-1 3 16,1 5 0-16,0-4 0 0,-5 2 2 0,5 0-1 15,-5 0 1-15,3 2 0 0,-1-4 2 0,3 4-3 0,-2 2-2 16,1-3 3-16,0-2-2 0,-3 2 1 0,4 0 0 0,0 0 1 15,-5 0-1-15,5 1-1 0,-5 1-1 0,0-2-3 0,0 4-2 16,0-1 1-16,-3-2-2 0,0 0 0 0,3 4 0 16,-4-2 1-16,1-4 4 0,2 5 0 0,-6 1 2 15,0-3-1-15,-1 3 3 0,-1 0-3 0,-2 0 0 0,-1 0 2 16,0 0 2-16,1 0-1 0,-1 3 1 0,0-3-1 0,-1 1-1 16,3-1 1-16,-4 6-1 0,6-4 0 0,-2 1 0 15,-3-2 0-15,6 3-2 0,-3-2 0 0,0-1-1 0,5-1 0 16,-2 5 2-16,-4-2 0 0,3 0 5 0,-1-2-2 15,-2 4 1-15,4-2 0 0,-1 1-2 0,-4 1 2 0,3 0-2 16,-5-3 0-16,2 1-4 0,-1 2-1 0,3-3 2 0,-3 2 0 16,1-1 4-16,-3 2-1 0,3 2-1 0,-4 1 0 15,4-1 0 1,0 2 1-16,3-1-1 0,-2 4-2 0,0-2-1 0,2 2 2 16,-2-4 1-16,-1 2 0 0,0 0 0 0,-1 1-1 0,-2-3-2 15,3 2 1-15,-4-5 3 0,1 6-2 0,-2-3 1 0,2-1 1 16,-5-2 0-16,0 2 1 0,0 1-1 0,0-3 1 15,-5 3 1-15,2-1 0 0,2 1-1 0,-4-4-2 0,-1 4 0 16,0-2 1-16,-2 2 3 0,2-1-2 0,-4 1 2 0,3 1-2 16,-1 1 1-16,-1-4 0 0,-2 5-2 0,-2-3 0 15,1 4 0-15,0-1-1 0,-1 0-3 0,1-1 3 0,-1 2-1 16,-2 0 2-16,3 0 0 0,-5 0 1 0,1 0-3 16,-1 0-1-16,2-1 3 0,1 5-2 0,-5-3 1 0,2-1 0 15,-3 0-1-15,3 0-2 0,-3 0 4 0,0 0 2 0,0-1-2 16,-1 3 0-16,1-3 1 0,-1 1 0 0,0-2 0 15,1 2 3-15,0-3-4 0,-1 1 0 0,0-2 2 16,1-1 1-16,0 4 2 0,-3-2 1 0,4-2 0 0,-1 4 1 16,-3-3 3-16,3-3-3 0,0 7-1 0,-2-7-1 0,0 3 1 15,4 2-2-15,-4-6-3 0,2 3 0 0,0-2-1 0,0 2 4 16,-3-3 1-16,3 3 0 0,1 1-6 0,-4 0 1 16,3-4 0-16,-4 3 0 0,3-1-1 0,1 0 1 15,-1 1-3-15,1-2 0 0,0 3 6 0,3-4 6 0,-4 4 7 16,2-4 3-16,0 1 2 0,-4 2 2 0,0-2 3 0,1 0 4 15,-1 0-1-15,-2 0-5 0,4-3-3 0,-7 1-1 16,1 5-3-16,1-2 0 0,-2 2-5 0,-1-3-4 0,-1 3-2 16,-1 0 0-16,2 2-1 0,0-4-5 0,-2 1 0 15,-2 1 0-15,4 1 1 0,-4 1 0 0,5-3-1 0,-4 3 3 16,4-1 4-16,2 0 6 0,1 2 2 0,2-4 6 0,-2 1 5 16,0-1 2-16,5-2 4 0,-5 2 0 0,5-2-6 15,0 2-6-15,-2-2-1 0,4 0-1 0,-2 1-5 0,3-1 0 16,0-4-3-16,4 5-5 0,1-4-2 0,1 1 3 15,-1-2-5-15,-1-1-2 0,4 3 2 0,-2-1-3 0,2-2-2 16,-2 3 1-16,-1-3 4 0,-1 0-1 0,1 0 2 0,3 0 0 16,-2 0-3-16,-2 0-2 0,-1 0 2 0,2 0 2 15,-2 0-2-15,5-3 1 0,-4 3 3 0,-4-5-2 0,7 4 2 16,-3-2 3-16,-2 1-1 0,2-4 0 0,-4 5-2 0,2-2 1 16,-2 1 0-16,1-4 2 0,2 4 0 0,-1 0 0 15,3-3-1-15,-1 4 2 0,-1-5 0 0,0 5-2 16,2-3-3-16,0 3-3 0,-1-5 1 0,1 5 2 0,-1 1-1 15,4-5-4-15,-2 2 1 0,-1-1 1 0,4 1 6 0,-1-2 1 16,-4 0-3-16,3-2-4 0,-3 1-4 0,4 5-3 0,-2-7 4 16,2 1 3-16,-2-1-4 0,2 2-1 0,1 1 2 0,0-2 1 15,0 2 5-15,-1-2 5 0,1 3-4 0,1-1-3 16,2-1 0-16,-3 0 0 0,1 0 0 0,2 0-2 0,-3 0 3 16,0-3-3-16,2 2 1 0,-1 0-1 0,-3-1 0 15,7 1-1-15,-3 0 0 0,1-3 2 0,1 3-3 0,1 0 3 16,-2 0 2-16,3-1 1 0,-1 4 0 0,0-4 0 0,2 3-4 15,1-6 0-15,0 3 1 0,0 1-2 0,0 3-2 16,-3-4-4-16,3 4 1 0,0-1 0 0,0-1 1 0,0 2-1 16,3-1 1-16,-2-2-1 0,2 2 2 0,0-1 0 15,-1-4 2-15,3 2-1 0,2 3 2 0,-4-4-1 0,5 2-1 16,-5 1 2-16,8-1-1 0,-3-1 2 0,0-2-4 0,-1 1 1 16,4 1-1-16,3-2-2 0,-5 1 4 0,2 0-1 15,0-2 1-15,3 5-2 0,1-4 1 0,-1 0-2 16,-1 3 1-16,2 1 0 0,-2-4-2 0,2 3-1 0,2-1-5 15,-1 0 3-15,-1 0-3 0,4 0 1 0,-1-1 0 16,-1 2 4-16,3-1-1 0,2 1 2 0,-2-3-5 0,3 2 4 16,-1-3 4-16,1 3 1 0,-1-5 1 0,1 2-1 0,-3 3 3 15,-3-4 1-15,3 4 6 0,-3-1-3 0,2 2-4 16,-5-1 0-16,3 1 2 0,-2 0 0 0,3-3-2 0,-3 6-3 16,2-4-1-16,-2 3 1 0,1-6 5 0,-2 3 0 0,4 1-4 15,0 1 2-15,-1-1-1 0,-2-1 3 0,5-2-2 16,-3 3-3-16,3 0-6 0,-3 0-11 0,3-1-4 0,1 4-9 15,-4-4-13-15,1 3-14 0,-4 1-15 0,2-1-19 16,-1 2-21-16,-3 2-15 0,1-2-21 0,-4 3-22 0,-1-4-25 16,0 0-36-16,-4 3-63 0,1-1-93 0,1 0-65 0</inkml:trace>
  <inkml:trace contextRef="#ctx0" brushRef="#br0" timeOffset="186494.05">9685 13168 137 0,'0'0'259'0,"0"0"-67"0,0 0-55 0,-3-2-43 16,2 0-31-16,1 2-23 0,0-2-15 0,0 2-8 0,0 0-7 15,0 0-4-15,0 0-2 0,0 0-1 0,0 0-1 0,0 0-2 16,0-3 0-16,0 3 2 0,0 0 1 0,0 0 4 16,0 3 1-16,0-3 4 0,0 0 4 0,0 2 5 0,0-2 3 15,0 0-2-15,0 0-2 0,0 0 0 0,0 0 0 16,0 2-5-16,0-2-5 0,0 0-6 0,0 0-1 0,0 0-2 15,0 2 0-15,0-2-2 0,0 0 1 0,0 0-4 16,0 0 4-16,0 0 4 0,0 0 0 0,0 0 8 0,0 0 5 16,0 0 8-16,0-2 7 0,0 0 9 0,0 2 5 0,0 0 2 15,0 0 4-15,0 0-2 0,0 0-3 0,0 0-3 16,0 0-7-16,0-2-9 0,0 2-8 0,0-6-5 0,0 6-3 16,0-2-3-16,0-1 0 0,-3 3 2 0,3 0 1 15,-2 0 4-15,-1 0 6 0,3 0-2 0,-3 0 2 0,-2 0-2 16,-2 3-6-16,0-1-5 0,0 4 0 0,-1-4-5 0,0 2-4 15,0 4 0-15,1-1-1 0,-1 0 0 0,3 3-2 16,-2-3 4-16,2 1-1 0,0-1 2 0,2-1 1 0,-1 5 2 16,2-3-4-16,-1 3 0 0,-2-2 1 0,5 3-3 0,0-3 1 15,-3 3 0-15,3-2-2 0,0 0 2 0,0 6 0 16,0-1 5-16,0-3-2 0,0-1 3 0,3 1-1 0,-3 0-1 16,5-2 1-16,-2 0-3 0,-1 2 0 0,2-6-2 15,2 5 0-15,1-4 1 0,0 2 1 0,1-5-1 0,-2 3 0 16,8-7 4-16,-1 4 0 0,2-4 2 0,2-4-1 0,-1 4-2 15,-1-7 1-15,4 3-2 0,-1-5 1 0,-1 2-2 16,0-5 2-16,0 1-2 0,2 0 1 0,-5-1 1 0,1 1-2 16,1-1 3-16,-2 0-5 0,-2 0 1 0,-3 0-1 15,5-2 0-15,-4 3 0 0,-3 1 0 0,6 1 1 0,-6-3-1 16,4 0 2-16,-1-3 0 0,-3 3-2 0,1-1 2 16,-2-2 0-16,5 0 0 0,-6 1-1 0,1 2 0 0,-1-2 4 15,-4 1 0-15,2 1 5 0,0 4-2 0,-3-1 3 16,-3-5-2-16,3 3-1 0,-3-1 2 0,-2 0-4 0,4-1-1 15,-5 1-3-15,1 0 1 0,-3 7-2 0,2-6 1 0,0 5 0 16,1-1 2-16,-2-1 1 0,2 4-3 0,-3-3 1 16,0 3 0-16,1 0-2 0,1 0 2 0,-5 3 1 0,3 1-3 15,-1-3 0-15,-2 0-2 0,-2 3 1 0,4-1 0 0,-6 1 3 16,5-3 0-16,0 3-3 0,2-4 1 0,-1 4 3 16,-2 0-1-16,1 0 2 0,3 0-2 0,-1 4-3 0,-1-1-5 15,4-3-6-15,-1 1-10 0,0 2-18 0,3 0-14 16,-1 2-23-16,0-2-25 0,-1 1-29 0,0 1-36 0,1-2-46 15,-2 1-75-15,1 1-91 0,2 0-57 0</inkml:trace>
  <inkml:trace contextRef="#ctx0" brushRef="#br0" timeOffset="187360.59">10243 12800 93 0,'0'-3'330'0,"0"3"-66"0,0-2-60 16,0-1-45-16,0 3-26 0,0-1-19 0,0 1-13 0,0 0-14 0,0 0-7 15,0 0-10-15,0-3-8 0,1 3-2 0,-1 0-5 16,0 0-4-16,0 0-1 0,0 0-1 0,0 0 2 0,0 0 0 16,0 3 1-16,0-3-2 0,0 1-4 0,0-1-6 0,0 0-7 15,0 3-1-15,3 2 0 0,-3-1 7 0,3 6 3 16,-1 2 3-16,-2 0 2 0,5 3 2 0,-4-1 1 0,5 3-2 15,-2 2-8-15,-3 0-10 0,2 3-8 0,2-1-5 16,-2 1-5-16,2 0-4 0,-1-4 0 0,2 2-2 0,-1-2-2 16,0 4-1-16,-1-5-1 0,1 1 1 0,-2-2-2 0,5 0 3 15,-4-2-1-15,1 3-2 0,-2-2 2 0,2-3-2 16,-2 3-2-16,-2-3-9 0,3 3-16 0,-1-3-20 0,1-2-21 16,-2 0-25-16,1-1-28 0,-3-1-24 0,3-4-27 15,-1 4-23-15,-2-6-22 0,3 1-20 0,-3 4-37 0,3-7-74 16,-3 0-71-16,0 0-45 0</inkml:trace>
  <inkml:trace contextRef="#ctx0" brushRef="#br0" timeOffset="188167.02">10826 12760 62 0,'-3'-4'249'0,"3"3"-46"0,0-5-37 16,-1 6-23-16,1-1-17 0,-3 1-12 0,3-3-8 0,-2 1-10 16,2 2-10-16,0 0-16 0,0 0-7 0,0 0-9 15,0 0-6-15,0 0-7 0,0 0-8 0,-5 0-4 0,5 0-6 16,0 0 1-16,0 0-3 0,0 0-5 0,0 0-2 15,0 0-2-15,0 0 0 0,0 0-4 0,-1 2 0 0,1 1 5 16,-5 1-1-16,1 0 2 0,0 7 1 0,-3-3-1 16,1 5 0-16,-1 1 1 0,1 3 0 0,0-3-2 0,1 2-1 15,2 2-4-15,2 2 0 0,-2-1-1 0,3-3-6 0,-2 1 3 16,2 0 3-16,0 2-1 0,2 1-2 0,1-4 2 16,-2 0 0-16,5 1 0 0,-3-2 4 0,4-1-3 0,0 0-3 15,6 1-1-15,-5-3 1 0,1-4-1 0,3-1-2 0,1-1 3 16,-3-2-2-16,7-1 1 0,-1-3 2 0,1-3 1 15,6-1-2-15,-3 0-1 0,2-3 1 0,-2-3 0 0,5-2 0 16,-2-3 0-16,-1 1-2 0,1 0 0 0,-3-1 0 16,-1 2 3-16,1-3-3 0,-2 0 0 0,-1 1 0 0,0 0 0 15,-4 3 3-15,-1-1-3 16,1 0-2-16,-7 4 0 0,3-6 0 0,-1 3 0 0,-4 1 0 16,1-5 0-16,-2 4 1 0,0 1 5 0,-3 2 2 0,-3-1-1 15,0-2 0-15,-2 2 3 0,-2 1 0 0,-1 1 0 0,-1 0-2 16,1 1-4-16,-4-1 1 0,2 4-1 0,-4-1-1 0,0-1-1 15,2 5 1-15,0-4-4 0,-4 5-1 0,1-3-6 16,-2 3-9-16,3 0-10 0,-5 3-17 0,1-3-22 0,4 2-24 16,0 1-22-16,1-3-28 0,-1 1-27 0,2-1-31 15,3 0-43-15,-4 0-67 0,3 0-73 0</inkml:trace>
  <inkml:trace contextRef="#ctx0" brushRef="#br0" timeOffset="203465.12">14379 10290 152 0,'0'-8'181'0,"1"4"-59"15,-1-4-38-15,3 3-18 0,1-4-8 0,-4 2-2 0,1-1 1 16,-1 5 0-16,0 1-2 0,0-1-3 0,-1-2-3 0,-3 3-5 16,1-2-5-16,-1 3-5 0,1 1-7 0,-2-3-4 15,-3 1-1-15,4 2-1 0,-1 0 3 0,-3 0 1 0,4-3 0 16,-4 3-2-16,3 0 1 0,-4 0-4 0,3 0-3 15,-2 0-3-15,3 0-4 0,-4 3-2 0,1 2-1 0,-1-4-3 16,3 5-1-16,-2-1 0 0,3 0-2 0,-2-2 0 0,2 4 0 16,-3-2 1-16,2 3 1 0,0 1 1 0,1-1 3 15,1 2 6-15,-3 1 5 0,3 4 2 0,-1 0 3 0,2 1 1 16,-2-1 0-16,4-2-2 0,-2 2 2 0,-2-1 1 16,5 3-5-16,0-3-2 0,-3 1-3 0,3-3-2 0,0 3 0 15,0-3-2-15,0 0-4 0,0-3-7 0,0 0 1 0,0-2 2 16,0-2-3-16,3 0-1 0,-3-2-2 0,0-2 3 15,5 2 2-15,-2 0 1 0,1-3 1 0,6-3 3 16,2-4 0-16,7-5 1 0,2-5 0 0,4-1-1 0,6-8-2 16,3-2-1-16,10-8-2 0,-3 0-2 0,7-7 1 0,2 1-1 15,2-8 0-15,3-2-2 0,-3 1 2 0,4-5 0 0,-5-2-6 16,2 1-5-16,-1-1-13 0,-4-1-15 0,-1 1-25 16,-7 4-24-16,-3 5-30 0,-3 5-35 0,-4 0-42 15,-9 5-65-15,-4 6-96 0,-6 3-59 0</inkml:trace>
  <inkml:trace contextRef="#ctx0" brushRef="#br0" timeOffset="-208815.27">16979 12867 58 0,'-4'-2'65'0,"1"2"-11"0,1-2-7 16,-4-1-10-16,6 3-7 0,-2 0-5 0,-1 0-2 0,3 0-4 15,0 0-3-15,0 0-4 0,0 0-1 0,0 0-2 16,0 0 5-16,0 0 0 0,0 0 0 0,3-4 6 0,-1 3-5 15,-2 1 3-15,3-2 2 0,0-3 3 0,-3 2 0 16,2-2 3-16,2-2 1 0,-1 2 1 0,0-2 7 0,-1 0-1 0,1 2 1 16,-1-2 0-16,-2 2-2 0,3 0 1 0,-3 1 0 0,1 3-2 15,1-6 0-15,-2 2 3 0,4 5 3 16,-4-3 1-16,2-1 3 0,-2 4 0 0,0 0 0 0,0 0-2 16,0 0-3-16,0 0-6 0,0 0-6 0,0 0-4 15,0-1-6-15,0 1-4 0,3 0-4 0,-3-3-5 0,0 3-1 16,0 0 1-16,0 0-1 0,0 0-1 0,0 0-1 0,0 0 1 15,0 0-1-15,0 0 1 0,0 0 1 0,0 0-2 16,0 0 0-16,0 0 0 0,0 0 0 0,0 0 0 0,0 0 0 16,0 0 1-16,3 0-1 0,-3 0 2 0,0 0-1 0,0 0 3 15,0 0-1-15,0 0-2 0,0 0-1 0,0 0 0 16,0 0 1-16,0 0-1 0,0 0 0 0,0 0-1 0,0 0 1 16,0 0 2-16,0 0-1 0,0 0 1 0,0 0-1 15,0 0 2-15,0 0-1 0,0 0-1 0,0 0-1 0,0 0-1 16,0 0 2-16,0 0 0 0,0 0 0 0,0 0-1 15,0 3 0-15,0-3 1 0,0 0 0 0,0 0-1 0,0 0 0 16,0 0 1-16,-3 1-1 0,3-1 0 0,0 0 0 0,0 0 1 16,0 0 1-16,-3 4-1 0,1-1 1 0,-2-3 0 15,2 5 0-15,-2 2 3 0,-1-2 1 0,-3 5 0 0,2 2 1 16,-5-2 2-16,-1 2-1 0,-1 0 2 0,-2 3-1 16,3-2-1-16,-2 5-3 0,0-5-1 0,-3 4-2 15,3-2 0-15,-5 3 1 0,1 0 0 0,-1 2 0 0,4-4-2 16,-3 0 1-16,1-1 0 0,-1-1 1 0,-1 1-1 0,1 1 0 15,-2-1 0-15,-1 2-1 0,3-2 3 0,-1-3 0 0,-1 1 1 16,2 2 4-16,-1-4 3 0,-3 1-1 0,7-1 3 16,-1 0 0-16,3-3-1 0,2 0 0 0,-3 3-2 0,3-3-2 15,0-3-3-15,2 3-2 0,1-4-1 0,2 1-1 0,0 0 0 16,-2 0 0-16,6-3 0 0,-1 1 0 0,0-1 0 16,2 0 1-16,-2-2 1 0,3 3-1 0,-2-1 0 15,-1-2 0-15,1 3-1 0,-1 1-1 0,0-1 1 0,-1-1-1 16,2 1 0-16,-4-1 3 0,1 1 2 0,2 1 2 0,-5 0 2 15,4 2 3-15,-6-1 2 0,0 0 2 0,0-2 0 0,-4 5-1 16,0 0-1-16,0 2-1 0,-3-4-4 0,3 1-2 16,2 1-1-16,-2-1-1 0,0 0-3 0,2 3 0 15,-1-4 0-15,0 0-1 0,5 0 0 0,-3 0 0 0,5 0-1 16,-5 0 0-16,2-1 0 0,6-1 1 0,-5-1-1 16,3 2 0-16,1-2-1 0,-1 4 1 0,-3-2 7 0,2-1-4 15,-5 4-2-15,5-4 0 0,-2 4 0 0,0-3-1 0,-1 3 0 16,1-4 0-16,2 4-7 0,0-1 3 0,-2 1 2 15,1-2 0-15,-3 2 2 0,3-1 1 0,-3 0 0 0,3 1 0 16,-4-1-1-16,1 1 1 0,1-3 2 0,1 3-1 0,1 3-2 16,-1-6 0-16,0 0 0 0,0 3 2 0,4-4 0 15,-6 2 0-15,7 0-2 0,-4-1-1 0,-1 0-1 0,2 2 0 16,0-2 1-16,-2 0 0 0,-2 3 1 0,3-4 0 16,-1 4 1-16,2-4-1 0,-5 4 0 0,3-4 2 0,4 0-1 15,-4 3 0-15,3-7-1 0,-3 5 0 0,4-1 0 0,-4-1 1 16,3-2 1-16,-4 3-1 0,6-4 0 0,-2 3-2 15,-1-1 1-15,2 1 1 0,0-1-2 0,-2 3 0 0,0-3 0 16,0 1-1-16,-2-1 1 0,0 3 0 0,-2-3 1 0,0 1-1 16,1 1 0-16,-2 1 2 0,-1 0-1 0,3 2-1 15,-4-3 2-15,-1 2 0 0,2-1-2 0,3 0 0 0,-2 2 1 16,1-3 0-16,3-1 0 0,2 2 2 0,-3 3-3 16,7-6 0-16,-2 4 0 0,0 0 0 0,-2-1 0 15,2-4-1-15,1 2 0 0,-1-1 2 0,-1 3 0 0,4-3 0 16,-4-2 0-16,3 5 0 0,-2-3 0 0,-2 1 1 0,0 2 1 15,-1-3-5-15,2 2 2 0,-4 2 2 0,3-4 0 16,-1 2-1-16,3-1-1 0,-2 0 1 0,-1 2-1 0,2-4 4 0,0-1 1 16,3 3-3-16,-2 0-1 0,-2-1 0 0,2 1 2 15,1-1-2-15,-1-2 0 0,-3 2-1 0,5 2 0 0,-1-4-1 16,-1 4 0-16,-5-1 1 0,4 1 0 0,1 1 0 0,-2-1 1 16,0-1 0-16,1 0 1 0,-1-2 1 0,-3 4 0 15,5-2 1-15,0 0 0 0,-2 2 0 0,4-4-2 0,-2 1 0 16,0 0 3-16,1-2-1 0,-1 3-1 0,3 0-1 15,-2-3 0-15,-1 2 0 0,0-2 3 0,2 3 0 0,-2-2-4 16,1 5-1-16,2-4 1 0,-3 1-1 0,-2-2 1 16,5 4-2-16,0-5-1 0,0 3 0 0,0-3 1 15,0 0 2-15,0 0 1 0,0 0 1 0,-3 3-2 16,3-1 0-16,-3-2 0 0,2 2 1 0,-3 3-1 0,0-2 0 16,1-1 0-16,1 0 0 0,-1-1-1 0,2 6 2 0,-3-5-1 15,4 0 0-15,-3-1 0 0,2 3 0 0,-2-1-1 16,0-2 1-16,1 3-1 0,-3-4 1 0,5 2 1 0,-1-1-1 15,-1-1 0-15,2 4-1 0,-3-4 3 0,3 3 0 0,-1-1 0 16,-2-2 0-16,3 0-2 0,-2 2 1 0,-1-1 1 0,0-1 0 16,1 4-2-16,-1-1 0 0,3-2 0 0,-1 3 0 15,-2 0 1-15,-1-1-1 0,3-2 0 0,-2 2 0 0,0-2 1 16,-2 6-2-16,2-6 0 0,1 2 1 0,2-2 0 0,-3 2 0 16,3-3 1-16,-1 2 0 0,-2 1 0 0,3-3 1 15,-2 3 0-15,-1-3-1 0,3 0 2 0,0 0 3 0,0 0-1 16,0 0 0-16,0 0 1 0,0 0 0 0,0 0 2 15,-3 2 1-15,3 0-2 0,-5 0-4 0,4 1 1 0,-5-1-1 16,4 3 0-16,-1-5 1 0,0 2-3 0,1-2-1 0,-4 3 0 16,1-1 2-16,4 3 1 0,-2-3-2 0,1 1 1 15,-1-2-2-15,0 6 0 0,2-6 1 0,-3 2 1 16,1 2-2-16,-1-2-1 0,2-2-3 0,-1 2 4 0,0 2-1 16,3-2 1-16,-5 1-1 0,4-1-1 0,-5 2 1 15,4-2 1-15,-3 1 3 0,-1-3-2 0,-2 3 0 0,4-1-1 16,-4 1 2-16,2 0 2 0,-2 1 0 0,0-1 0 0,1 1-1 15,-1 0 2-15,3 0 1 0,-2-3 1 0,5 3-2 16,-6-3 1-16,5 1-1 0,0-3 0 0,-2 2 0 0,4-2 1 16,-2 3 0-16,0-1 1 0,3-2 1 0,-2 2-2 0,-1 1-1 15,3-3 0-15,-2 2-1 0,-1 1-1 0,3-3-2 16,-3 1 0-16,-1-1 0 0,4 4 0 0,-5-2-1 0,0-2 0 16,5 0 2-16,-1 0-2 0,-1 0 1 0,2 2-1 15,-3-2-1-15,2 3 1 0,-2-2 0 0,-2-1 0 0,2 4-2 16,1-2 2-16,-1-2 0 0,2 1 1 0,-3-1 0 0,1 4-1 15,-1-1-1-15,4-3 0 0,-3 2 0 0,3-2-1 16,-2 2-1-16,-3 1-1 0,5-3 5 0,0 0 1 0,0 0 2 16,-1 0-2-16,1 0-1 0,0 0 0 0,0 0 0 15,0 2 1-15,-2-2-5 0,2 3 0 0,-3-2 2 0,3-1-1 16,-1 3 1-16,-2 0 0 0,3-3 0 0,0 1-1 0,0-1 3 16,0 0 0-16,0 4-1 0,0-3-1 0,0-1 1 15,0 0-1-15,0 0 1 0,0 0 0 0,0 0 0 16,0 0 0-16,0-1 0 0,0 1 1 0,0 0 0 0,0 0-2 15,0 0 0-15,0 0-3 0,0 0-5 0,0 0-8 0,0 0-3 16,3 0-4-16,-2 0-7 0,4 0-10 0,3 0-16 0,-1 0-19 16,4-4-16-16,-1 3-19 0,0-2-23 0,7-1-28 15,-4-1-29-15,-1-2-39 0,-1-7-62 0,-2 6-65 0</inkml:trace>
  <inkml:trace contextRef="#ctx0" brushRef="#br0" timeOffset="-208140.69">15072 14053 115 0,'-3'-3'83'0,"3"-1"-22"0,0 3-12 0,0-3-7 16,-1 1-2-16,1 3-3 0,0-3 0 0,0 1-3 0,0 2 0 16,-3-2-2-16,3 2 0 0,0 0-3 0,0 0-4 15,0 0-6 1,-2 0-2-16,2 0 0 0,0 2 1 0,0-2 3 0,0 2-1 0,0 1 2 16,0 2 4-16,0-2 1 0,0 4 3 0,0-2 3 15,0 3 5-15,-3 3 0 0,3-3 0 0,-5 3 0 0,5-2 1 16,0 3 0-16,-3 0 0 0,3-3-3 0,0 3-6 15,-3 3-3-15,3-3 1 0,-2 0-1 0,-1-2 0 0,-1 0 4 16,1 2 3-16,-2-4 5 0,-3 2 4 0,2 2 5 0,-5 0-1 16,4 0 1-16,-6-1-8 0,4 5-1 0,-4-4-7 15,3-1-6-15,0 1-6 0,-1 0-7 0,4 0-3 0,-4 0-4 16,5-3 3-16,1 2-4 0,-3-2-2 0,5-2-1 16,-1 1-1-16,-4-1 0 0,6 2-1 0,-1-1-1 0,-3-4-1 15,6 3 1-15,-2-2-1 0,2 1 1 0,-1-1-2 0,1-4 2 16,0 5 1-16,0-5 0 0,1 2-1 0,-1-1 0 15,2 1 1-15,3-2 0 0,-1 2 2 0,1-3-1 0,3 3 0 16,-1-1-1-16,3-4 5 0,2-1-1 0,7-1 0 16,-1-4-1-16,2 0-2 0,1-3 1 0,3-1 0 0,1 3 0 15,3-3-2-15,-2 0 0 0,4-3 0 0,-1 3-1 0,2-2 1 16,3 2-1-16,-5-3 1 0,2 3-1 0,2 1-2 0,-4 2-6 16,-1-5-10-16,-1 6-12 0,0-2-19 0,-2 0-20 15,-2 3-26-15,-1 0-29 0,-2-3-30 0,-1 3-31 0,-5-3-51 16,-4 2-89-16,0-4-67 0</inkml:trace>
  <inkml:trace contextRef="#ctx0" brushRef="#br0" timeOffset="-207325.88">15391 13283 3 0,'0'0'88'0,"0"0"-15"0,-1 0-10 16,1 0-3-16,0 0-5 0,0 0 0 0,0 0 1 0,0 0 1 15,-4 0-1-15,4 0 0 0,0 0 0 0,0 0-3 0,-1 0-3 16,1 0-4-16,0 0-5 0,-5 0-7 0,5 0-6 15,0 0-5-15,-3-2-5 0,3 2-7 0,0 0-1 16,0 0-3-16,0 0-4 0,0 0 1 0,0 0 2 0,0 0-2 16,0 0 2-16,0 0 4 0,0 0-1 0,0 0 0 0,0 2 2 15,0-2-1-15,0 0-3 0,0 3 0 0,3-1-1 16,2 3 1-16,-5 2 3 0,1 0 3 0,-1 1 3 0,4 4 4 16,-3 0 7-16,-1 0 6 0,3 3 0 0,-3-2-1 15,0 2-2-15,0-3-4 0,0 0-3 0,0 0-3 0,0 0-4 16,0 0-4-16,0-3-3 0,0 2-2 0,0-2 0 0,0 1-1 15,0-4 1-15,0 1-2 0,0-2 0 0,0 2-2 16,0-2 1-16,0-2-1 0,0-2-1 0,0 2 0 16,0 0-1-16,0-3-1 0,0 2-1 0,0-2 0 0,0 0 1 15,3 0 1-15,-1 0 0 0,-2-2 0 0,5 2 1 0,-2-6 2 16,7 2 0-16,-3-1 0 0,5-2-2 0,0 1-1 0,2-1 0 16,-6-4 0-16,9 2 1 0,-8 2-2 0,4-1 0 15,-5 4 0-15,1-1 1 0,-1-1-1 0,-1 5 0 0,4-2-1 16,-5 1-2-16,0 2 3 0,1-3-1 0,0 0-1 0,1 3 0 15,-3 3 2-15,3 0 1 0,-1 2 1 0,-4-4 3 16,7 5-1-16,-3 1-1 0,-2-2 0 0,0 3-2 16,1-1-1-16,-1-1-1 0,-4 5-1 0,2-4 0 0,-3 1 2 15,0 2 0-15,0 0 5 0,-3-4 3 0,2 5 6 0,-4-2 6 16,-1-1 7-16,-4 1 3 0,3 2 1 0,-6-4 1 0,6 4-1 16,-6-2 2-16,1 2-3 0,-1-6-4 0,-4 6-6 15,2-2-2-15,-2 0-3 0,-2-1-2 0,2-1-4 16,3 0-2-16,0-2-1 0,-3 3-2 0,3-4-1 0,-4-1-2 15,5-1 1-15,1 1-1 0,0-3 0 0,-1 1-1 0,4-1-7 16,-2 0-8-16,3-1-11 0,1 1-15 0,1-3-25 16,2-2-26-16,1 1-32 0,6-4-34 0,2-2-37 0,0 1-62 15,2-5-101-15,4-1-68 0</inkml:trace>
  <inkml:trace contextRef="#ctx0" brushRef="#br0" timeOffset="-204440.43">22029 9627 245 0,'0'-9'290'0,"0"2"-79"0,0 0-57 0,-2 3-37 15,-3-4-17-15,2 4-14 0,3-1-11 0,3 2-10 16,2 2-11-16,-5-2-9 0,0 3-4 0,0-2-1 0,0-1-2 16,0 3-3-16,0-2-2 0,2 2-4 0,-2 0-4 0,0-3 0 15,3 3-4-15,-3 0 0 0,0 0-5 0,0 0 0 16,0 0-2-16,0 0 0 0,0 0-1 0,0 0 0 0,0 0 0 15,0 0 0-15,0 0-3 0,-3 3 0 0,3-3-2 16,0 0-3-16,-2 2 0 0,2-2-1 0,0 3-2 0,-5-1-3 16,2-2 1-16,3 4 0 0,-3-1 0 0,0 5-1 0,-2-1-1 15,-2 2 0-15,2 2-1 0,-3 1 2 0,2 0 0 16,-5 1-1-16,7-1 0 0,-4 3 3 0,0-2 0 16,7 2-1-16,-6-2 1 0,3 3 0 0,-1-1 0 0,-1 1-1 15,4 0 1-15,-1-1 0 0,-1 2 1 0,2 0 0 0,-1-2 0 16,0 1 0-16,-2 2 0 0,4-1 0 0,-2-4-1 0,0 1-1 15,-2 0 0-15,2 3 0 0,1-2 2 0,-1 0 0 16,0-3 0-16,-2 0-2 0,4 0 1 0,-2-1 1 16,1 1-1-16,-1-5-1 0,0 0 0 0,3 2 0 0,-1-5 0 15,-3 4 2-15,4 0 0 0,0-1-1 0,0-3 2 0,-3 4 0 16,3-2-3-16,0 1 1 0,0-5 1 0,0 2 0 16,0 1-2-16,0-3-2 0,0 2 0 0,0-3 1 0,0 3 2 15,0-3 0-15,0-1-1 0,-1 2-2 0,-2 0 2 16,3 1 2-16,0 0-1 0,0-1 0 0,0-2-1 0,0 3 1 15,0-3 1-15,0 0-1 0,0 0 0 0,0 0 2 0,0 0-1 16,0 1-2-16,0-1 0 0,0 0-2 0,0 0-8 16,0 0-7-16,0 0-14 0,0 0-15 0,0-1-23 0,-2-2-36 15,-1 3-59-15,3-5-106 0,-3 2-110 0,3-1-82 16</inkml:trace>
  <inkml:trace contextRef="#ctx0" brushRef="#br0" timeOffset="-199660.55">22498 9639 23 0,'3'-5'270'0,"-3"1"-71"0,0 1-54 16,0-2-36-16,0 1-22 0,0-3-8 0,0 0-3 0,0 3-2 15,0-4-2-15,3 4-6 0,-3-4-4 0,1 4-4 16,-1-3-3-16,3 0-2 0,-1-3-1 0,-2 0-3 0,3 3-1 16,0 1 4-16,-1 0 3 0,-2 0 2 0,3-1 1 0,-3 4-4 15,0-2-7-15,0 3-6 0,0 0-9 0,0 2-3 16,0 0-11-16,-3 0-7 0,3 0-6 0,-2 2-4 0,-1 0-1 15,-2 6-3-15,1 1 2 0,-7 2-6 0,-1 6 3 16,2 2 4-16,-8 3 1 0,2 5 0 0,-2 0 1 0,-1-2 0 16,1 3-2-16,-1 0 1 0,5-1 1 0,0 4-2 15,0-3-1-15,2-1 1 0,-1 3 1 0,-2-2 1 0,6-1-2 16,-4-3-9-16,2 1-15 0,4 3-23 0,-1-6-31 0,3 1-35 16,-2-4-47-16,2 1-70 0,5-4-136 0,0 2-100 15,0-5-43-15</inkml:trace>
  <inkml:trace contextRef="#ctx0" brushRef="#br0" timeOffset="-198781.11">23012 9630 56 0,'0'-8'275'0,"-2"4"-71"0,-1 1-51 0,-2-2-29 0,2-1-25 16,-1 5-20-16,2-2-19 0,-3 3-14 0,2-2-13 0,-1 2-7 15,-3 0-6-15,0 2-3 0,0 2 1 0,-3 3 2 16,-3 0 2-16,1 2-1 0,3-2-1 0,-4 2 3 0,-5 3 6 16,4 0 5-16,-2 4 0 0,1-1-1 0,1 2 0 0,-6-1-2 15,7 2-1-15,1-1-5 0,-2-1-8 0,2 1-10 16,-1 2 0-16,7-2-5 0,-5-1-2 0,7 2 1 0,-3-1 0 16,4-2 0-16,2-2 1 0,1-1-1 0,1 0 1 15,2-3 0-15,0-1 0 0,5 0 0 0,0-1 2 0,1 0 0 16,4-5-1-16,2 0 0 0,2-2 0 0,0 0-1 0,6-2 1 15,-3-3 1-15,1 0-4 0,-4-5 1 0,3 3 0 16,-5-3 0-16,1 3 0 0,-4-2 0 0,0-3 1 16,-5 0-1-16,0-1 1 0,1-2-2 0,-3-2 1 0,1 2 0 15,-6 0-1-15,0-1-3 0,0-1-2 0,-6 0-5 0,1 2-3 16,4 2-4-16,-7-2-13 0,2 1-15 0,-1-3-25 16,0 3-35-16,2-1-45 0,-6 2-86 0,4-2-106 0,-1-1-83 15</inkml:trace>
  <inkml:trace contextRef="#ctx0" brushRef="#br0" timeOffset="-198095.67">22168 8997 17 0,'-42'12'100'16,"2"-2"-22"-16,3-1-12 0,-4-2-3 0,4 6-1 0,-4-5 2 16,5 4 3-16,0-2-3 0,-1-1-1 0,0 4-5 0,-2 0-3 15,4 2-1-15,-2 0-3 0,-2 5-3 0,2-5-2 16,1 7-1-16,-1-1 0 0,0 2-4 0,4 4-1 0,-1 0-5 15,3-1 0-15,-1 3 0 0,2 1 0 0,3 2-3 16,2 3-3-16,0-5-2 0,3 4 0 0,4-1-2 0,-1-1 0 16,5 0-6-16,2 3-3 0,4-4-1 0,3 2-2 0,1 0 2 15,-1-2-3-15,5 6 0 0,0-5-1 0,5 3-2 16,-2 1 0-16,3 0-1 0,0 3 3 0,4-3-3 0,2 1 6 16,0 3 6-16,1-1 3 0,2 2 5 0,2-2 3 0,-1 0 0 15,1-5-1-15,3 1-2 0,3-3-3 0,-1-3-4 0,6 0-6 16,0-2 0-16,1-5 0 0,0-3 2 0,4-1 4 0,4-3 1 15,0-3 3-15,3-3 0 0,5 0 0 0,-1-6-2 16,1 2-2-16,3-5-6 0,-4 0-2 0,3-2-1 0,2-4-3 16,2-3-2-16,2 2-3 0,-3-5 0 0,-1 0 1 15,4 1-1-15,-4-7-3 0,4 2 0 0,1-1 0 0,0-5 0 16,5 1 1-16,3 0-2 0,-2-3 0 0,1-3 1 0,-2 0 3 16,-1 3-2-16,-2-2 0 0,0-2-1 0,-7 1 1 15,2 3-1-15,-6-3 2 0,-3 2-1 0,0 1-1 0,-5-2-1 16,-1 4 1-16,-4-2-1 0,1 1 0 0,-5-2 0 15,-4-1 1-15,4 4 0 0,-6-5 0 0,3 2-1 0,-5-5 0 16,0 2 1-16,0-4 1 0,-3 2-2 0,-1-1-1 0,-1-4 0 16,-3 2-1-16,1 1 2 0,-4-3 0 0,-1 2-2 15,-4 1 1-15,3 0 0 0,-7 0 2 0,0 3 0 0,0 2 1 16,-7-3 0-16,3 3-1 0,-4-2 0 0,-4 3 1 16,-2-1-1-16,-2 0-2 0,-1 4 0 0,-8 0 0 0,2 1 0 15,-6 1-2-15,4-2 2 0,-6 4 0 0,-1 1 0 16,-1 3 0-16,-1 2-3 0,-2-3-1 0,2 4-6 0,-4 4-4 15,-1-4-13-15,-1 2-15 0,-1 2-17 0,0 4-18 0,0-1-23 16,-3 2-23-16,5 3-22 0,-3 3-30 0,2-1-42 16,3 3-92-16,0 1-91 0</inkml:trace>
  <inkml:trace contextRef="#ctx0" brushRef="#br0" timeOffset="-195132.26">19620 10238 21 0,'-3'-2'245'16,"3"-1"-53"-16,-2 3-48 0,-1-4-37 0,2 4-31 15,-2 0-23-15,0 0-20 0,6 0-15 0,0 0-8 0,-3 0-5 16,0 0-2-16,0 0-3 0,0 0 0 0,0 0-3 0,1 0-5 16,-1 0 7-16,3 0 3 0,-3 0 7 0,0 0 6 15,0 0 6-15,2-1 6 0,1-1 5 0,0-3 9 16,3 0-3-16,2-2 2 0,4-1-2 0,-1-2-3 0,2 1-3 16,2-3-7-16,2-2-1 0,5-1-3 0,1 2-3 0,2-5-3 15,10 5-4-15,-2-5-3 0,4-2-2 0,3 2-1 0,-1-2-1 16,6 3-2-16,3-5 1 0,0 3 1 0,5-2-1 15,1 5-2-15,0-1-1 0,5 1 1 0,-8 1-1 16,1 0 2-16,1 3-1 0,-3 3-1 0,-6 2 0 0,0-1 1 16,-7 4 2-16,-3 4-2 0,0-3 0 0,-9 3-1 0,-3 3-1 15,-2-3-2-15,-3 4 1 0,-2-1 0 0,-2 2-3 16,-1-4-2-16,-4 5-4 0,-1 2-7 0,-2-4-9 0,-2-1-7 16,0 3-5-16,2 0-8 0,-4-1-11 0,-1-1-8 15,4 2-9-15,-4-4-9 0,0 2-12 0,0-4-25 0,0 0-44 16,0 0-85-16</inkml:trace>
  <inkml:trace contextRef="#ctx0" brushRef="#br0" timeOffset="-194528.7">19783 9231 198 0,'1'-12'180'0,"2"0"-49"0,2-3-29 0,1 1-17 16,0 0-8-16,2-2-6 0,0-1-1 0,-1 5-2 0,-2 0-2 15,0 2-7-15,1 5-6 0,-1-2-5 0,-4 2-10 0,2 3-6 16,-3-1-10-16,2 6-10 0,-2 2-8 0,0 1 1 16,0 6-1-16,-2 3-1 0,2 1 2 0,-3 7-1 0,-3 4-1 15,0 1 2-15,1 1 1 0,-3 2-3 0,4 1 0 0,-4-2-1 16,2 1 1-16,0-3-1 0,1 3-1 0,-3-3 0 15,4-5-1-15,-4-1 1 0,3-3 0 0,2-3 2 0,2 0-1 16,-4-8 4-16,3 0-2 0,2 1 3 0,0 0 3 16,0-3 4-16,0-1 1 0,0-4 0 0,2-2 0 0,3-2-2 15,-4 1 1-15,7-4-2 0,4 0-3 0,4-4-4 0,1-2-1 16,6-2-2-16,3 3-1 0,-1-5-1 0,6 5 0 16,-3-1 0-16,3 2 0 0,-3 3 0 0,3-1-2 0,-2 4 1 15,-1-1 0-15,-2 2-2 0,2 3 2 0,-5 5-1 16,-1-2 1-16,-2 4-2 0,-3 2 3 0,-1 0 0 0,-4 5 0 15,-1-1 1-15,-5 3-2 0,0-2 1 0,-6 2 0 0,0-2-1 16,-6 6-1-16,1-1 0 0,-4-2 0 0,-6 2 2 16,-2-3 0-16,-4 1 1 0,-2 2 0 0,-6 1 0 15,-2-7-1-15,-3 5 2 0,-2-1 1 0,-1-1-1 0,0 1 0 16,0-1-4-16,1-1-5 0,-1-2-15 0,3 3-24 0,3-5-31 16,3 3-41-16,-1-8-54 0,4 5-97 0,0-6-103 15</inkml:trace>
  <inkml:trace contextRef="#ctx0" brushRef="#br0" timeOffset="-193219.56">17885 11430 205 0,'0'-4'177'0,"6"-3"-40"15,-4 0-34-15,5 1-29 0,3-6-21 0,4 0-16 16,-2 0-9-16,2-3-3 0,4-2-2 0,1-3-1 0,3-2-1 16,1 0 1-16,5-2 0 0,3-3 0 0,-5 3-1 0,5-3-4 15,3 0-4-15,3 1 1 0,-1-2-4 0,1-3-1 0,0 3-2 16,2-1-2-16,-1 4-3 0,3-2-2 0,2 1 0 15,-4-1-1-15,1 3-1 0,-1 2 0 0,-1 2 1 16,0-3-1-16,2 4 0 0,0-2 1 0,2 4 0 0,-2 1 0 16,3-3-5-16,2 2-1 0,-3-2-5 0,3 4 0 0,3-2-1 15,5 0 0-15,-7-2-2 0,7-2 2 0,2 2 3 16,-4-4 2-16,2 2 6 0,0-3 1 16,2 0 2-16,0-1 0 0,0 0 2 0,0-1-1 0,-6 1 0 15,2 0 0-15,-4 0-1 0,-2 1 0 0,-2 3-1 0,-1 1-3 16,-5 0 1-16,6 1 2 0,-6-1 0 0,-3 3-1 15,5 1-1-15,-5 1-2 0,-1 2 1 0,-6-3-1 0,1 5 1 16,-6 2-2-16,-2-2-1 0,-3 4 1 0,-3-1 1 0,0 0-1 16,-5 3 3-16,-1 0 0 0,0 2 2 0,-4 0 1 0,3-1 1 15,-6 4-1-15,4-2 2 0,-5 2 1 0,3 0 2 16,0 0-4-16,-1 0-1 0,-2 0-2 0,3 0 0 0,-2 0-1 16,2 0 0-16,0 0-2 0,-1 2-2 0,4-2 1 15,-4 3 2-15,2-2 1 0,-2-1-2 0,1 3 1 0,0-3-1 16,2 3-3-16,-2-1 1 0,0-2-2 0,-2 3-7 0,3-3-6 15,-1 0-10-15,-3 0-14 0,0 0-18 0,0 0-21 16,0 0-35-16,0 0-49 0,0 0-82 0</inkml:trace>
  <inkml:trace contextRef="#ctx0" brushRef="#br0" timeOffset="-191532.12">18382 10438 60 0,'-3'-9'146'0,"0"-1"-39"0,3-2-23 16,-2 2-11-16,2 1-3 0,-2 1 3 0,-1 0 0 0,2 1 1 16,-5 3-2-16,6 0-8 0,-2 2-7 0,-1 0-3 0,3-2-7 15,-3 3-8-15,3 1-7 0,-2 0-9 0,-1 1-5 16,2 5-5-16,-6 0-4 0,1 6-2 0,-6 5 2 15,-2 2 5-15,2 5 0 0,-1 3 2 0,1 1 2 0,-1 1-1 16,4 4-1-16,4-3-3 0,-2-2-3 0,7 4-5 0,0-6-1 16,0 0-1-16,9-1-1 0,-1-2-2 0,7-6 1 0,1-1 0 15,7-1-1-15,9-6-1 0,3-5-5 0,8-4-8 16,6-6-9-16,7-4-13 0,-3-6-16 0,4-1-16 0,0-3-17 16,-1-5-17-16,3-2-17 0,-7-1-13 0,-4 0-13 15,-1-4-5-15,-4 1 0 0,-6 2 12 0</inkml:trace>
  <inkml:trace contextRef="#ctx0" brushRef="#br0" timeOffset="-191219.34">19185 10397 14 0,'3'-4'104'0,"0"1"4"0,-6-2-7 16,0 5-14-16,-2 0-14 0,1 0-9 0,-1 5-3 0,-4 0-3 0,3 2-5 0,-4 3-5 16,0-1-4-16,2 3-5 0,-6 1-4 0,8 1-5 0,-7-2-8 15,7 3-4-15,-5-3-4 0,7 1-2 0,-1-1-4 0,2-2-1 32,3 0-2-32,1-4 1 0,6 2-2 0,-3-5-1 0,7-2 0 0,3-2-1 15,6-2 8-15,3-5-5 0,4-4-2 0,5 1-1 0,1-6-3 16,5-5-4-16,-4 3-3 0,2-2-6 0,6-6-12 15,-5 1-1-15,3-1-3 0,1-5-3 0,-4 2 1 0,3 2 1 16,-6 2 7-16,2 0 3 0,-7 2 7 0,-1 7 3 16,-5 0 6-16,-3 5 3 0,-7 2 0 0,-4 0 1 0,0 8 1 15,-3 2 0-15,-4 2 3 0,-4 3 6 0,-4 7 4 0,0 3 4 16,-5-1 4-16,2 5 0 0,-2-2 1 0,-1 3 0 0,-1-2-3 16,1-1-3-16,3 2-4 0,1-5-2 0,3 2-3 15,-1-2 0-15,1-5-1 0,4 1-3 0,1 0 0 16,1-3-1-16,7-3-2 0,1 0-2 0,4-4-5 0,7-4-4 15,0 0-9-15,3-3-7 0,5-1-14 0,-2-4-13 0,7-4-19 16,-2-2-24-16,1 1-24 0,-7-1-37 0,5-5-56 16</inkml:trace>
  <inkml:trace contextRef="#ctx0" brushRef="#br0" timeOffset="-191107.3">20211 10179 23 0,'-1'15'143'0,"-2"0"-48"15,-2-2-26-15,0 5-13 0,-1-2-9 0,5 1-15 0,-2-2-8 16,-1 1-9-16,-2-2-1 0,6 1-7 0,-1-3-8 15,1 0-15-15,0-1-23 0,0-3-44 0,1-3-83 0</inkml:trace>
  <inkml:trace contextRef="#ctx0" brushRef="#br0" timeOffset="-181092.63">21487 11191 59 0,'4'-7'173'16,"0"-1"-37"-16,-1 1-24 0,4-3-13 0,-5 0-9 0,3 1-8 15,1 0 0-15,-2-2 2 0,1 2 3 0,0-3-3 0,-1 0-3 16,-1 4-8-16,2-4-3 0,1 1 1 0,-1 2-2 0,-2-1-2 16,0 2-1-16,0 2 0 0,0 0-1 0,-1 2 0 0,-2-1-5 15,0 0-7-15,0 1-7 0,0 1-10 0,0 1-9 16,0-1-8-16,0 3-10 0,0 0-4 0,0 0-4 16,0 0-1-16,-2 0 0 0,2 0-3 0,-3-1 1 0,0 1 0 15,3 0 2-15,-4 0-1 0,-1 1 0 0,0 4 0 0,-3-2-1 16,-1 1 2-16,-2 1 0 0,2 0-1 0,-3-1 0 15,-1 2 0-15,1 0-1 0,-7 2 2 0,5 2 2 0,-9 2-1 16,6 3 1-16,0-2-1 0,-3 4 0 0,0-1 1 0,1 4 0 16,1 0-1-16,-4 4-1 0,5-2-2 0,3 2 1 15,2-2 0-15,-4 2 1 0,5 3 0 0,2-4 0 0,1 4-1 16,1-1 1-16,2-1 0 0,5-1 0 0,0-1 0 16,5-4-1-16,2 3-1 0,4-3 1 0,3-2 2 0,5-2-1 15,-1 0 1-15,2-3 1 0,7-5-2 0,-4-1 2 0,5 0 1 16,0-5-1-16,1 3-2 0,2-4-2 0,-2-4-7 0,2 3-13 15,-4-5-19-15,2 1-29 0,2-2-36 0,-1-2-40 16,-1-3-54-16,2 0-89 0,1-6-103 0,-4 2-74 16</inkml:trace>
  <inkml:trace contextRef="#ctx0" brushRef="#br0" timeOffset="-178506.39">22541 10869 249 0,'-8'-5'254'0,"1"1"-80"0,-1 0-46 0,3 0-29 16,-3 4-16-16,4 0-13 0,-1 0-11 0,-1 0-12 0,0 0-4 15,0 7-6-15,-1-3-1 0,-4 2 1 0,2 6 4 0,-2 0 0 16,-1 0 8-16,-3 0 7 0,2 3 3 0,1 1 7 15,-5 3 0-15,-3 4 3 0,3-2-2 0,-7 3 3 0,3 5-4 16,-3 2-5-16,0 2-3 0,-1 6-6 0,3 0-5 16,-1 3-5-16,-2-2-2 0,2 3-8 0,4 3-7 0,-1-4-4 15,2 2-4-15,5-3-3 0,1 1-6 0,4-5-4 0,4 2-3 16,4-6 0-16,0-2 4 0,3 0 0 0,1-5-1 16,4-2 0-16,1-1 4 0,4-4 5 0,5-3 2 0,2-2 3 15,-1-2 1-15,7 3 2 0,4-3 0 0,-2 0 1 16,10-5-1-16,-2 1-4 0,4-4-2 0,2 1-4 0,3-2-3 15,6-2-3-15,-2-1 0 0,4 0 1 0,-3-1-5 16,2-2 2-16,-1-2-3 0,2 1 2 0,0 1-1 0,-2-4 11 16,-2 2-5-16,-2-6-5 0,-2 5 0 0,-2-1-2 15,-1-1 3-15,-4 1-1 0,0 0 0 0,2 0-10 0,-3 0 6 16,-3-1 1-16,2 3 0 0,-2-3 3 0,1 1-2 0,2 2 1 16,-1-2 0-16,0 2 3 0,1-2-3 0,-3 0 0 15,1 2 2-15,-2-2-3 0,4 1 1 0,-3 1 0 0,2-2-1 16,-1 0 0-16,-2 0 2 0,1-3-2 0,-2 2 0 0,2-3 2 15,-3 2 0-15,2-2-2 0,-5 0 0 0,4-1 1 16,-7 3-1-16,3-3 2 0,-3 0 0 0,-4-3-2 0,7 2 0 16,-3-3 1-16,0 0-2 0,-2 0 0 0,3 1 0 15,2-5-2-15,-5 1 0 0,-1 2 2 0,-2 0 1 0,-3 2 0 16,2-2 1-16,-10-1 2 0,3 1 0 0,-1 3 0 0,-5 0 0 16,1 1-2-16,-6-2 0 0,-1-1 0 0,3 5 0 15,-3-1-2-15,0 3-1 0,0-2 1 0,-3 4 0 0,3 0 0 16,-1 0 0-16,1-2 3 0,-3-3-2 0,-1 1 1 15,4-1 0-15,-1 4-1 0,-2-4 0 0,3 0 1 0,-2 0-1 16,2 0-2-16,-6-3 1 0,5 3-1 0,-4 3 1 16,-3-6 1-16,0 3-2 0,-2 0 0 0,-1-1 0 0,0-1-1 15,-1 2 1-15,-4-1 0 0,1 0-1 0,2 1-5 0,-4-1 2 16,5 1 2-16,-4-2-6 0,2-2 5 0,0 5 3 0,0-5 0 16,-1 5 0-16,6-1 5 0,-2-2-3 0,2-1-3 15,1 2 7-15,0-3-6 0,0 3-7 0,-2 1-7 0,3-3-1 16,0 0-1-16,-3 3 0 0,-1 0 2 0,-1 0 0 0,0 3 1 15,-2-3 3-15,-6 4 7 0,7 0 2 0,-7 1-1 0,-3-1 3 16,3 3-1-16,0 3 0 0,-5 0 1 0,0-1 0 0,-3-1-1 16,-1 4 1-16,1 0 0 0,-4 0-5 0,2 0 1 15,-6 0-2-15,4 0-3 0,1 4-3 0,-5-1 1 0,1-3-4 16,2 2-2-16,1-2 4 0,-1 2 1 0,4-2 2 0,-1 0 4 16,0 0 0-16,0 3 2 0,-2-1 5 0,4 1 0 0,-5 2 0 15,4-2 0-15,-4 4 0 0,1-2 0 0,-2 2 0 16,-5-2 1-16,2 2-1 0,0-2-2 0,-3 3 0 0,-2 1-1 15,1-1 0-15,0 1 1 0,-4 1 0 0,0-1 0 16,0 2 1-16,2-4 1 0,2 2 1 0,1-1 1 0,1-1-1 16,4 1-1-16,1-3 0 0,1 3 1 0,-1 1-1 15,0-2-1-15,6 1 1 0,-4-1 0 0,6 0 0 0,-5 3 1 16,6-1-1-16,-3 1-3 0,0 0-6 0,5 1-9 0,-5 1-13 16,3-1-12-16,2-3-15 0,1 4-16 0,2-2-17 15,2 2-25-15,5-2-22 0,-1-1-29 0,8 0-31 0,1 2-46 16,4-4-89-16,2-2-78 0</inkml:trace>
  <inkml:trace contextRef="#ctx0" brushRef="#br0" timeOffset="-173674.93">22583 11331 310 0,'4'-8'282'0,"0"0"-84"0,-1-1-56 0,1-1-30 15,-2 2-20-15,-2-1-16 0,3 2-10 0,0-1-8 0,2 1-6 16,-1 0-3-16,1 3-4 0,1-4-3 0,-1 1-2 0,-1 2-1 15,1-2 3-15,0 3 7 0,-2-1 9 0,0 1 10 16,-2-3 13-16,3 4 6 0,-1-2 6 0,-3 2 4 0,0 1-2 16,0 0-7-16,0 2-11 0,0-4-13 0,0 3-14 15,-3 1-13-15,-1 0-12 0,0 0-7 0,-4 0-7 0,0 0-6 16,2 1-3-16,-8 3-2 0,2 0-1 0,-1 2 2 0,-1 3-1 16,2-2-2-16,-3 2 0 0,2 3 0 0,1 3 1 15,-1-1-1-15,1 2 2 0,-3 4-2 0,5-3 2 16,-2 1-1-16,-2 2 0 0,2 1 0 0,2 1 0 0,0-4 1 15,3 5-1-15,1-3-1 0,1-5 2 0,4 5 0 0,1-3 0 16,0-1 0-16,1 0 0 0,3 0-1 0,0-1 1 16,1-2 2-16,3-1-2 0,4 3 2 0,-3-3-2 0,5 0 1 15,0-7 2-15,2 4-2 0,7-2 0 0,-5 1-1 0,3-4-1 16,3-1 3-16,0-3 1 0,0 0-2 0,1-3-3 16,-2-1 1-16,-1-1 1 0,3-3 2 0,-5-3 0 0,-2 6-3 15,-1-7 1-15,-1 0 1 0,-2 0 2 0,-3-3 0 16,1 2 1-16,-3-2-4 0,2-2 2 0,-6-2 1 0,-1 2 1 15,0 0-2-15,-4-2-1 0,-4 3-1 0,1-4-1 0,-1-2 1 16,-6 1-1-16,-2-1-1 0,-3 0-1 0,-1 2 1 16,-1-3-1-16,-5 3-11 0,-1 0-15 0,2 0-21 0,-6-1-21 15,2 5-26-15,-1-1-27 0,0 2-27 0,-1 3-34 16,3 2-27-16,1 1-31 0,1 1-66 0,-4 2-95 0,7-1-65 16</inkml:trace>
  <inkml:trace contextRef="#ctx0" brushRef="#br0" timeOffset="-161877.77">23027 11223 70 0,'5'-5'149'0,"2"-6"-39"0,1 2-19 0,3-3-13 16,-2-2-7-16,1 2-1 0,2 1-2 0,-1-1 4 0,-2 1-1 15,-1-1 0-15,0 2-1 0,-1 1 0 0,-2 0-2 16,0-1 0-16,1 1-2 0,-5 6 0 0,4-5-1 0,-2 4 3 16,0-1 1-16,-3-1 0 0,0 2 2 0,0 2-2 0,0-1-2 15,0 0-4-15,0 3-7 0,0 0-8 0,0-1-6 16,0 1-5-16,0 0-4 0,0 0-3 0,0 0-2 0,0 1 2 16,0-1 0-16,0 0-1 0,-3 0-3 0,0 0 0 15,3 3-4-15,-5-3-2 0,5 3-3 0,-1-3-6 0,1 2-6 16,-6-2 2-16,-1 4-3 0,0 2-2 0,0-1-2 0,1 3-1 15,-5 3 0-15,4 1 0 0,-3 3 3 0,-2 1-2 16,1 1 2-16,-1 4 0 0,-1 3 1 0,1 3-2 0,0 0-1 16,-1-2 1-16,6 0 0 0,-3 3-1 0,2-1 0 15,1-4 0-15,2 1 0 0,0-6 1 0,2 5 0 0,0-7-2 16,3 3 1-16,3-4 0 0,0 2 0 0,-1-3-1 0,3-2 1 16,-2 3-1-16,1-3 0 0,4-2 1 0,3-1 1 15,-2 0 1-15,4-2 0 0,4-2 1 0,-2-3 0 16,5 2-2-16,0-4-2 0,-3-6 2 0,4 5 0 0,-4-4-1 15,1-1-2-15,-5 1 2 0,4 1 3 0,-5-3 1 0,0-2 0 16,1-5-2-16,-2 5 0 0,-2-3 1 0,2-3 1 0,-5 1-2 16,2-2-3-16,-4 0 0 0,2-4 2 0,-1 1-1 15,-3-1 1-15,1-1-3 0,-6 1 1 0,3-4 0 16,-5 1 0-16,0 0 0 0,-2 0-1 0,0 1-1 0,1-2 0 16,-2 7 1-16,-1-6-9 0,-2 1-12 0,-1 4-18 15,-2 1-20-15,2 1-21 0,-8 1-21 0,1-1-32 0,0 8-34 16,-7-2-33-16,0 2-45 0,3 2-78 0,-5-1-84 0,1 2-52 15</inkml:trace>
  <inkml:trace contextRef="#ctx0" brushRef="#br0" timeOffset="-141026.64">21434 10048 169 0,'-6'0'177'0,"3"0"-40"15,-2 0-15-15,5 0-12 0,-3 0-7 0,3 0-10 16,0 0-10-16,0-3-13 0,0 3-14 0,0 0-11 0,0 0-14 16,0 0-6-16,0 0-2 0,0 0 2 0,0 0 3 15,0 0 5-15,0 0 9 0,0 0 9 0,0 0 9 0,-3-2 8 16,3 2 9-16,0 0 9 0,0 0 6 0,0 0 11 0,-1 0 4 16,1 0-2-16,0 0-1 0,0 0-5 0,0 0-9 15,0 0-12-15,0 0-13 0,0 0-15 0,0 2-12 0,1-2-10 16,2 0-8-16,0-2-9 0,11 2-1 0,2-5-2 15,7 0 3-15,-1 1 0 0,10-4 1 0,2 0 1 0,6-1 1 16,4-5 2-16,2 3-3 0,5-5-2 0,8 3-2 0,5-4-1 16,5 2-3-16,5-2-2 0,12-3-3 0,8-2 0 15,7-1 0-15,10 5 1 0,7-3-5 0,4-2-21 0,5-1-36 16,1 5-44-16,4-4-45 0,3 1-42 0,-5-2-47 16,-8 4-58-16,-4-4-76 0,-15-2-97 0,-11 3-45 0</inkml:trace>
  <inkml:trace contextRef="#ctx0" brushRef="#br0" timeOffset="-135407.54">22394 9132 13 0,'0'-11'176'0,"0"-1"-46"0,0-2-25 0,1 2-15 0,-1-3-16 0,5 3-9 15,-2-5 0-15,0 4 1 0,-1-2 1 0,3-2-4 16,1 3 0-16,1-1 3 0,0-2 6 0,-3 5 7 0,2-1-2 16,-1 1 0-16,-2 0 4 0,-1-2 2 0,4 3-6 15,-6-1-5-15,1 3-4 0,-1-1-7 0,4 0-3 0,-3 5-3 16,-1 0-9-16,0-2-7 0,0 3-5 0,0 3-1 0,0-2-9 16,0 3-6-16,0 0-7 0,-1 0-5 0,-3 3-4 15,4-2-2-15,0 3-1 0,0 4-7 0,-1-1 2 0,1 1 5 16,-3 1-2-16,0 0 2 0,-2 3-2 0,2 0 1 15,1 3 2-15,-1-3 1 0,0 3 0 0,-1-3-1 0,4 1 2 16,-2-1-1-16,-1 3 3 0,-2-1-2 0,2-2-3 0,-1 3 1 16,1-3 1-16,1 3-2 0,-1-2 1 0,-2 2 0 15,2-1 0-15,2-2 0 0,-3 0 2 0,4-2-1 16,-1-1-1-16,1-1 1 0,-5 0-1 0,4 0-1 0,1-1 1 16,0-2-1-16,0-5 2 0,0 3-1 0,0-3 0 0,0 0-1 15,0 0 0-15,0 3 1 0,1-3 0 0,4 0 1 0,0-3-1 16,-1 3 3-16,6-3-2 0,3-2 3 0,-2 4 1 15,5-6-4-15,2-1 0 0,4-3 2 0,1 3-1 0,2-4-2 16,4 0 2-16,1-3-2 0,5-2-1 0,1-1 3 16,-2-1-2-16,3-3 0 0,3-3-1 0,4-1 1 0,-6-1-1 15,7-3-1-15,-1-2 0 0,1-1-2 0,0 0-8 16,-1-6-18-16,-3 0-22 0,4 2-29 16,1-5-30-16,-3 2-35 0,-1-6-45 0,-5 4-49 0,4-2-71 15,-9 2-85-15,4 0-46 0</inkml:trace>
  <inkml:trace contextRef="#ctx0" brushRef="#br0" timeOffset="-131314.83">14835 14661 127 0,'-3'-4'175'0,"3"4"-43"0,0-1-30 16,0-3-22-16,0 1-14 0,0-1-11 0,0 3-5 0,0-2-5 16,0 1-8-16,0-3-5 0,0 3-7 0,0-3-6 0,0-2-5 15,0 2-5-15,3-5-4 0,-1 5-4 0,-2-4 0 16,3 2 3-16,-3-1 5 0,3 3 8 0,-1-3 6 0,-2 1 6 15,0 2 9-15,0-2 8 0,0 0 7 0,0 4 6 0,0-2 2 16,-2 1 0-16,-1 3-1 0,3-3-4 0,-3 4-5 16,3-3-10-16,-2 3-7 0,-1 0-8 0,2 0-7 0,-5 3-8 15,-2-3-4-15,3 4-4 0,-3-3-2 0,-1 6 0 16,0-2 1-16,-2 2-2 0,2 0 0 0,-2-2 0 0,-1 2 0 16,-1-2 0-16,1 2 0 0,-1-2 1 0,-4 2 1 0,2 1-2 15,-1-3 0-15,-1 0-2 0,2 1 2 0,-5-2-1 16,1 3-1-16,-4-2-2 0,1 0 1 0,-4-3-2 15,1 3-2-15,-1-3 0 0,0 1 0 0,-4-2 0 0,2 6 1 16,-1-6-1-16,4 2 2 0,-3-2 2 0,0 6 1 0,4-6 0 16,-4 5 1-16,1-1-1 0,0-1 2 0,-3 0 0 0,7 3-1 15,-2-2 1-15,4 3 0 0,-6-1 0 0,6 1 0 16,-3-2 1-16,4 1-3 0,-3 1 1 0,4 1 0 16,2-2-1-16,-1 5 1 0,-4-3 0 0,4 2-3 0,1 1-4 15,0-2 4-15,1 2-2 0,-1 0 1 0,2-1-1 0,-2 3 0 16,1-1 0-16,2 0 0 0,-1 2 7 0,-2 0-4 15,1 1 1-15,2 0-1 0,-4-4 1 0,5 1 1 0,-2 2 1 16,2-3-1-16,1 0-2 0,-2 0 1 0,6 3 1 0,-3-3-1 16,2 1-1-16,1 3 0 0,-1-5 3 0,3 3 0 15,1 0 1-15,1-1-1 0,1-1 0 0,3 1 0 0,0 1 0 16,0-1 0-16,0-2-1 0,3-1-1 0,0-3 1 16,-2 3 1-16,4-3 1 0,0 0-1 0,2 1 1 0,0-1-1 15,-3 3 1-15,4-3 0 0,0 0 0 0,-2 2 1 0,-1 2-1 16,4-3 1-16,-3 4 2 0,2 0-1 0,-1 0 0 15,3 1 2-15,-4-1 1 0,8 0 0 0,-3 0 1 0,-2 0 0 16,3 0 1-16,4-2 1 0,1 2 2 0,-3-6-2 16,4 4-1-16,1-1 0 0,0 0-2 0,1-1-1 0,-2-1-2 15,7 1 1-15,-6-3 2 0,4 2 2 0,0-3 1 0,-1 4 3 16,1-3 2-16,-1 2 0 0,1-2 0 0,-2-2 0 16,3 5-6-16,-3-4-1 0,3 3-2 0,0-2-1 0,-2 0-3 15,4 3-1-15,-1-4 0 0,1 4 0 0,2-6 2 16,-3 3-1-16,3 0 0 0,1-3-1 0,2 3 0 0,-1-3 1 15,-1-2 0-15,4 3 0 0,-6-3 0 0,3 0 1 0,-2-3-1 16,-2 3 2-16,0-2-1 0,-1-3 1 0,0 3 0 16,0-1-1-16,-5 1 0 0,3-3 0 0,-3 3 0 15,-3-3-2-15,3 2 1 0,0-1 0 0,-3-1 1 0,0 0 0 16,-1 2-2-16,1-2 0 0,-5-2 1 0,4 6 0 0,-4-3-1 16,5-3 0-16,-3 4 0 0,0-2 1 0,-2 0 1 0,7-2 0 15,-7 2 0-15,9-2-2 0,-3-1 1 0,2-2-1 16,3 1 4-16,2-3-4 0,0-2 0 0,3 3 0 15,1-6-2-15,2 2 2 0,-4-4 0 0,5-4 2 0,1 0-6 16,2 1 5-16,-2 2 0 0,-1-5 2 0,-2 1-1 0,2 0-1 16,-2 0-1-16,0 4 0 0,-3-6 0 0,-1 5 0 15,-1 2 0-15,-3-3-1 0,2 3 0 0,0-1-1 0,-7 5 2 16,3-2-1-16,-3 2 2 0,-2 0-1 0,-2 3-1 16,-1-2 2-16,3 2 0 0,-5 4 0 0,1-3-1 0,-4 2 0 15,-1 2 0-15,-1-1-1 0,1 4 1 0,-1 0 0 0,-2 3 0 16,2-2 1-16,-2-1-1 0,1-1 1 0,1-1-1 15,0 5 3-15,-1-7-1 0,1 4-1 0,1-4 0 0,-1 3-1 16,0 1 3-16,-2-1-1 0,0 0-1 0,-2 0 0 0,2 4-1 16,-1-4 1-16,-2-1-1 0,0 0 1 0,0 0 0 15,-2 1 0-15,-1 4 0 0,2-6-1 0,-5-1 1 0,-2 4 1 16,2-3 2-16,-1 4-3 0,1-2-1 0,-2 0 0 16,1-2 0-16,-4 2 0 0,3 0 0 0,2 0-1 0,-5-2 0 15,3 2 1-15,-1-2 1 0,1 2 0 0,-4-1 1 16,4 2-1-16,-1-4-1 0,-2 4-1 0,0-3 0 0,4 2 0 15,-7 5 0-15,1-7-1 0,-1 3 2 0,3 2-2 0,-2-3 2 16,-8 3 0-16,9-1-1 0,-3 0 1 0,-3 2 0 16,8-6 2-16,-4 3-1 0,-2 3 2 0,1-6-2 0,2 3 2 15,-2 0 0-15,-2-1-1 0,1 0-1 16,2-2 1-16,-3 0 0 0,-1-1-2 0,4 3 0 0,-5-7 0 16,2 4 0-16,0-1-1 0,2-1 0 0,-1-3 0 0,1 2 0 15,1-1 1-15,-2 4 0 0,4-1 1 0,0-2 2 0,-1 5-3 16,-2-1 2-16,2-1 0 0,0 3-2 0,-3 2-1 0,-4-1 2 15,3 4-1-15,-6 4 0 0,1-3-1 0,-3 5-1 0,2-2 1 16,0 1 1-16,1 2-1 0,-3-2-7 0,1 1-11 16,-1 2-17-16,0-1-21 0,0 0-25 0,-3-2-31 15,1 2-36-15,5-2-49 0,-4-1-85 0,-2-1-94 0,6 0-64 16</inkml:trace>
  <inkml:trace contextRef="#ctx0" brushRef="#br0" timeOffset="-129922.22">14309 14939 21 0,'0'-4'105'0,"0"-1"-23"16,0-1-12-16,0 2-4 0,0-1 3 0,0 2 1 16,0 3 5-16,0-1 2 0,2-2 2 0,-2 3-2 0,0-4-7 15,0 4-2-15,0 4-6 0,0-4-3 0,0 0-4 16,0-4-7-16,0 4-6 0,0 0-5 0,0 4 6 0,0 3 5 16,-2 1 1-16,-1 0-3 0,3 4 0 0,-3 4 4 0,1 0 3 15,-1 2-1-15,0 5-9 0,-1 3-8 0,-1-2-4 0,2 4-4 16,1-2-4-16,-1 4-2 0,-3 2-6 0,4-5-2 15,1 2-2-15,-2 0-4 0,1-2-3 0,-4-3 0 16,5 1-1-16,-3-1 0 0,1-1-1 0,-1-2-1 0,2 1-1 16,-1-4 2-16,3-2-1 0,-3-1 1 0,3-2-7 0,0-2-12 15,3-2-18-15,0-2-21 0,-1 0-26 0,5-5-36 16,1-4-46-16,1-5-71 0,2-1-107 0,3-3-75 0</inkml:trace>
  <inkml:trace contextRef="#ctx0" brushRef="#br0" timeOffset="-129593.39">14653 14867 230 0,'0'0'159'0,"0"0"-56"0,0 0-34 15,0 0-22-15,0 0-14 0,0 0-4 0,0 2 2 0,0 1 8 16,0-2 1-16,0 2 6 0,0 2 7 0,0-1 6 16,0 7 4-16,0-4 0 0,0 2 0 0,0 2-1 0,-3-3 2 15,3 4 0-15,-5 4-1 0,0-3 0 0,2 6 2 0,-3 1 0 16,0-1-1-16,-2 2-3 0,-1 7-3 0,0-6-7 16,-2 5-4-16,3 0-10 0,3 0-7 0,-2-5-5 0,2 0-9 15,2 2-3-15,-3-2-6 0,0-4-2 0,1-1-4 16,3 0 0-16,-4 0 0 0,1 0-1 0,2 0-5 0,2-5-17 15,-2 0-29-15,3-2-31 0,3-4-34 0,1 0-47 16,1-5-70-16,3-2-127 0,4-6-92 0,1-5-46 0</inkml:trace>
  <inkml:trace contextRef="#ctx0" brushRef="#br0" timeOffset="-129188.91">15142 14759 147 0,'-5'0'276'0,"2"2"-91"0,-1-2-59 0,-1 3-34 16,2 1-22-16,-2-1-12 16,1 7-5-16,-1-3-1 0,-1 5 1 0,-2 4-1 0,3 2 0 15,-2 0 0-15,0 2-1 0,1 4-4 0,0-2-4 0,-2 2-4 16,5-2-5-16,-2 2-1 0,2 1-2 0,-1-3-6 15,4-2 0-15,-3 4 1 0,3-7-2 0,3 3 0 0,-3-5-2 16,3-2-3-16,-2 2-4 0,4-4 0 0,-2 1-3 0,0 0-2 16,5-7-2-16,-6 5-3 0,5-3 0 0,1 0 1 15,1 1 1-15,-1-6 0 0,4 3 0 0,-1 0-1 0,-1-5 0 16,2 2-1-16,3-2 0 0,-2 0 1 0,-4-2 1 16,3-1 4-16,-1 1 2 0,-1-3 5 0,2 0 6 0,0 0 2 15,-1-2 1-15,-2-5-1 0,4 3 0 0,-2-3-3 0,-4-1-3 16,6 2-7-16,-5-1-4 0,-2 0-3 0,0 0-4 15,-1-3 1-15,-1 3-2 0,-1-5 0 0,2 4-1 0,-2-3 1 16,-3-2 1-16,0 1-1 0,0-2 2 0,0-1-2 0,-8 3-1 16,2-3-13-16,0 1-10 0,-5-1-28 0,3 1-30 15,-6-1-24-15,-1 2-32 0,-1 2-38 0,-1-4-42 16,-3 4-51-16,-3 1-98 0,1 0-53 0</inkml:trace>
  <inkml:trace contextRef="#ctx0" brushRef="#br0" timeOffset="-120927.52">827 12729 17 0,'0'-1'29'0,"3"-2"9"0,-3 2 5 0,1-5 7 0,-1 4 11 16,0-1 4-16,0 1 6 0,0 2 8 0,0-2 5 0,0-1 2 16,0-2 5-16,0 3 1 0,0 0 1 0,0 0 2 0,0 2 2 15,0-3-3-15,0 0 1 0,0 3 0 0,0-4-3 16,-1 4-2-16,1-2-4 0,-3-4-7 0,3 4-3 16,-2-1-8-16,-1 3-9 0,3-5-8 0,-3 1-4 0,-2 1-1 0,2 2-1 0,2-2 1 0,-4 2 4 15,4-2-1-15,-1 3 0 0,2-4-1 0,-5 1-2 0,2 1-5 16,3-1-5-16,-4-1 0 0,0 3-2 0,4-1 0 15,-4-2 2-15,-1 3-4 0,2-2-3 0,-5-2-2 0,4 1-4 0,-4-4-7 16,2 4-8-16,-2-4-4 0,-3 4-5 0,-1-4 1 16,-1 1 0-16,1 2 2 0,0-2-2 0,-4 2-1 0,4 0 0 15,-5 2 0-15,0-1-1 0,1 3 0 0,-4 1 2 0,3 1-2 16,-3 3-2-16,0-3 4 0,0 3 0 0,0 4 0 16,-2-1 1-16,2 2 0 0,0 4-1 0,0 1 0 0,-1 3-1 15,1 1-2-15,2 2 1 0,-1 2-3 0,2 2 3 0,2 3-2 16,-1 0 3-16,4-2 0 0,3 3 1 0,1-1 0 0,3-3 0 15,2 3 3-15,6-9-4 0,2 1 1 0,-2 1 0 16,9-6-1-16,1-4-2 0,4-1 0 0,0-9 1 16,3-1-4-16,3-7 4 0,5-2-3 0,1-2-5 0,1-2-4 15,1-6-4-15,-2-4-4 0,4 1-12 0,-4-4-2 0,2-2-3 16,-3 0 2-16,-2-2 5 0,-3 4 7 16,-4 2 5-16,0 4 6 0,-7-2 9 0,0 8 7 15,-2-2 1-15,-3 5 1 0,1 4 0 0,-3 1-1 0,-2 4-1 16,-3 1 0-16,1 4 2 0,-1 4-3 0,0-1 0 0,0 11-1 15,-1-1 3-15,1 4 0 0,-3 2 4 0,-2 3-2 0,2 1-2 16,1 1 0 0,-1-1 1-16,-1 4 1 0,4-2-2 0,-3-3-4 15,3 3-22-15,0-7-32 0,0 2-41 0,3-6-52 0,-3 0-67 16,4-5-95-16,-1 0-125 0,4-7-95 0,0-4-32 0</inkml:trace>
  <inkml:trace contextRef="#ctx0" brushRef="#br0" timeOffset="-119924.49">1026 12748 315 0,'0'0'294'0,"0"1"-88"0,0-1-65 0,0 3-44 0,0-3-31 0,0 0-25 16,0 0-19-16,0 0-8 0,0 0-6 0,0 3-8 16,4-3 3-16,-4 1-1 0,1-1 0 0,2 4 2 0,-3-1 7 15,2-3 2-15,-2 1 7 0,3-1 8 0,-3 3 4 16,3-2 7-16,-2-1 3 0,3 4 2 0,0-4-4 0,2 3-2 15,-1-3-5-15,3 0-6 0,-2 0-8 0,5 0-6 0,-2 0-6 16,-1 0-3 0,4-3 0-16,-3-1-3 0,5 4-5 0,-4 4-9 15,-3-4-12-15,1 0-19 0,0-4-19 0,-3 4-24 0,2 0-26 0,-2 0-25 16,0 4-18-16,-1-1-13 0,-1-3-14 0,0 4-21 16,-3 0-35-16</inkml:trace>
  <inkml:trace contextRef="#ctx0" brushRef="#br0" timeOffset="-119775.04">1034 13095 154 0,'9'0'148'15,"2"-7"-34"-15,5 6-21 0,-4-5-19 0,2-2-13 0,2 0-11 16,-1-3-9-16,7-1-10 0,-5 1-6 0,6-5-11 0,-1 0-16 0,1 1-24 16,2-1-34-16,-2-4-52 0,-3 3-81 0,-1 1-86 0</inkml:trace>
  <inkml:trace contextRef="#ctx0" brushRef="#br0" timeOffset="-118773.09">1612 12448 14 0,'0'-5'289'0,"0"0"-67"0,0 0-56 0,1 0-40 16,-1 4-27-16,0-2-23 0,0 0-17 0,0-2-6 0,0 5-9 15,3-1-9-15,-1-5-1 0,-2 5-2 0,3-2-1 0,-3 1-1 16,0-4 0-16,0 6-3 0,3-1-1 0,-2 1-3 16,-1 0-4-16,0 0-6 0,0 0-5 0,0 0-4 0,0 0-3 15,0 0 0-15,0 0-1 0,0-3 3 0,0 3 1 16,0 0-1-16,0 0 4 0,0 0 5 0,0 0 4 0,0 0 3 15,0 0 2-15,0 0 2 0,0 0 3 0,0-4 3 0,0 4 4 16,0 0-4-16,0 0 1 0,0-1 2 0,0 1 2 16,0 0 2-16,0 0-1 0,0 0 3 0,0 0-2 0,0 0-2 15,0 0-2-15,0 0-5 0,0 0-4 0,0 1-4 0,0-1-4 16,0 0-6-16,0 0-2 0,0 0-2 0,0 0-3 16,0 0 0-16,0 0-1 0,0 0-1 0,0 0 0 0,0 0-3 15,0 0 1-15,0 0-1 0,0 0 1 0,0 0 1 16,0 0-2-16,0 0 1 0,0 0 0 0,0 0 1 0,0 0 1 15,0 0 1-15,0 0 1 0,0 0 2 0,0 0-1 16,0 0 0-16,0 0 1 0,0 0 0 0,0 0-2 0,0 0-1 16,0 0 0-16,0 0-1 0,0 0 0 0,0 0-2 15,0 0-1-15,0 0 1 0,0 0 0 0,0 0 1 0,0 4-3 16,0-4 1-16,-1 0-1 0,-2 0 2 0,3 0 1 0,0 0 0 16,0 3-1-16,0-3 0 0,-3 1 3 0,1 2-1 0,-1 2-1 15,-2-1 0-15,2 2 0 0,2-5 0 0,-2 4-1 16,0 1 1-16,1-5-1 0,2 4 1 0,-3-2 1 15,0-1 0-15,0 0 0 0,3 1 0 0,-2-3-1 0,2 2-1 16,0-2 1-16,0 3 0 0,0-1-1 0,0-2 2 0,0 2 0 16,0-2 0-16,0 0-1 0,0-2 1 0,0 2 0 15,0 0 0-15,0 0 1 0,0 0 0 0,0 0-1 0,0 0 1 16,0 0 4-16,0 0-3 0,0 0 3 0,0 0-5 16,0 0 0-16,0 0-2 0,0 0 1 0,2 0-1 0,-2 0 2 15,0 0-1-15,0 0 0 0,0 0 0 0,0 0 2 0,0 0-1 16,0 0 0-16,0 0 2 0,0 0-2 0,0 0 0 15,0 0 0-15,0 0 0 0,0 0-2 0,0 0-1 16,3 0 3-16,0 5-1 0,0-3-1 0,-3 3 1 0,2-1 2 16,1 2 2-16,-3 0 2 0,3 5 0 0,-3-4-2 0,1 5 6 15,-1 0 8-15,0 3 4 0,0-2 1 0,3-1 3 0,-3 3 0 16,0 2 0-16,4-3 1 0,-4 0-7 0,1 2-7 16,-1 0-5-16,0-1-1 0,3-2-2 0,-1 2-1 0,-2-4 0 15,3 4-2-15,-3 0 2 0,3-3-2 0,-2-4 5 16,-1 4-5-16,4 0 1 0,-4-1-1 0,0-2 1 0,0-2 2 15,0 0-4-15,0-2 1 0,0 0-3 0,1-1 0 0,-1-1 1 16,0-1 0-16,3 3 3 0,-3-5-3 0,0 2 1 16,0-2 0-16,0 3-1 0,2-1 3 0,1 1-1 0,-3 2 0 15,3-3-3-15,-3 3 2 0,1 0-7 0,3-2-14 16,-4 4-16-16,3-6-22 0,-2 2-17 0,-1 2-22 0,3-2-27 16,-3 0-29-16,0-1-33 0,0-2-34 0,0 0-71 15,0 0-90-15,0 0-71 0</inkml:trace>
  <inkml:trace contextRef="#ctx0" brushRef="#br0" timeOffset="-117506.73">2074 12377 190 0,'0'0'304'0,"0"-1"-68"16,0 1-54-16,3 0-37 0,-3-2-21 0,0 2-17 15,0 0-13-15,0 0-9 0,0 0-12 0,0 0-5 0,0 0-10 16,0 0-12-16,0 0-9 0,0 0-10 0,0 0-7 0,4 2-8 16,-3-2-3-16,-1 1-6 0,3 6 0 0,-3-5-2 15,2 1 1-15,1 5 1 0,-3-2 1 0,3 0 1 0,-2 5 2 16,-1-3 3-16,2 2 7 0,-2 2 7 0,5 0 3 0,-4 3 1 15,-1-2 1-15,0 2-1 0,0 3-2 0,3-1-4 16,-3 0-5-16,0 1-5 0,2 1-4 0,-2 0-3 16,0 3-2-16,3-1 0 0,-3 0 0 0,3 1 0 0,-1 3-2 15,1-4-1-15,1 1-1 0,1-1-3 0,1 0-15 0,0 1-13 16,1-8-18-16,-3 1-14 0,1 0-16 0,-1-6-16 16,0 1-14-16,0-5-13 0,-1-1-9 0,-1-1-18 0,-2-2-35 15,0-1-67-15,0 0-85 0,3-1-69 0</inkml:trace>
  <inkml:trace contextRef="#ctx0" brushRef="#br0" timeOffset="-116609.08">2695 12347 251 0,'-1'0'322'0,"-1"0"-85"0,-1 0-61 0,-2 0-47 0,2 0-28 15,-1 0-17-15,-1 0-12 0,-3 0-5 0,3 2-1 0,-4 1 2 16,3 2-3-16,-2 2-1 0,1-1 2 0,-3 1 1 15,2 2-3-15,-1 2-6 0,-2 0-8 0,4-3-4 0,-3 3-7 16,3 0-6-16,-3-1-8 0,4 2-3 0,-3 0 4 0,1 0 7 16,-1 5 6-16,-5-1 3 0,5 2 6 0,-4 0 0 15,4-2 0-15,-2 1-7 0,2 5-10 0,-2-2-8 0,3-1-8 16,4 1-6-16,-1 0-5 0,0 2-1 0,2-2-2 16,3 0 0-16,3 3-1 0,5-3 0 0,-3 0 1 0,4-1 0 15,2-2-1-15,1 0 0 0,1-6 2 0,4 3 0 0,3-4 0 16,0-3 1-16,0-2-1 0,5 0-2 0,-1-5 2 15,4 0 1-15,2-5-3 0,1 0 1 0,-2-3-1 0,1-1-1 16,2-5 0-16,-4 3 0 0,0-6 3 0,-2 2-2 16,2-4 2-16,-5-3-1 0,2 2 3 0,-5-3-2 0,0 2-1 15,-3-3 3-15,0 3-2 0,-4 1-3 0,-3 0 0 16,-2 0 1-16,-3 1 1 0,-4-1 1 0,-1 4 2 0,-1-4-3 16,-4 4-1-16,-3 1 2 0,1-1-1 0,-4 4 0 0,0 0-1 15,-3 1-3-15,2 0 2 0,-8 4-4 0,3 2-7 16,1 0-19-16,-4 0-26 0,3 5-35 0,-5 0-39 0,7 0-46 15,-5 0-60-15,3 0-90 0,-3 5-108 0,1-5-84 16,2 5-26-16</inkml:trace>
  <inkml:trace contextRef="#ctx0" brushRef="#br0" timeOffset="-112860.59">11303 13097 9 0,'-3'-2'230'0,"3"-1"-44"0,-2-1-40 0,-1 4-27 0,3-1-11 15,-1-5-5-15,-2 6-5 0,3-4-5 0,-3 4-2 16,3-2-8-16,-2 0-8 0,-1 2-7 0,3-2-8 0,0 2-7 16,0 0-4-16,0-3-3 0,0 3-4 0,0-3-6 0,0 3-2 15,0 0-2-15,0-2-3 0,0 2-5 0,0 0-5 16,0 0-6-16,0 0-4 0,0 0-1 0,0 0-4 0,0 2-2 15,5-2-2-15,-2 6-1 0,4-4 0 0,1 5 2 0,1 0-1 16,2 3 0-16,2 1 0 0,-1 3 1 0,2-1 0 16,1 8 6-16,2 1 1 0,-3 0-1 0,5 2 3 0,1-1 1 15,0 6 3-15,0-2 0 0,0-2-1 0,2 2-3 16,-3 0-2-16,6-3 0 0,-1 2-1 16,-2 1-1-16,4-5-4 0,-4 2-1 0,3-3-1 0,-1 3 2 15,1-7 0-15,3 7 0 0,0-2-2 0,0-5 0 0,6 6 2 16,-3-7 0-16,3 2 0 0,-2 5-1 0,6 0-2 15,0-6 1-15,1 0 0 0,-2 2 0 0,2 1 0 0,-2-3 0 16,-3 2-1-16,-2-3 2 0,1 1 0 0,0 5-1 0,-1-4 0 16,-1 2 0-16,1-2 0 0,1 2 0 0,-5 1 0 15,9 3-3-15,-8-4 1 0,4 4 0 0,-4-4 2 0,2 2 0 16,0-2 0-16,-3-1 0 0,0 0 0 0,-3 1 2 16,0-5 2-16,-2 0-2 0,-3 1 0 0,-3-3-1 0,3-1-2 15,-6-2 1-15,1 2-1 0,-2-2 0 0,-1-3 0 0,-4-2-1 16,0 2 1-16,-1-2 1 0,-2 0 2 0,-2 2-1 15,3-3 1-15,2 2 2 0,0-5-4 0,4 8 1 0,-3-2-1 16,2-3 0-16,2 3 0 0,-2-2-1 0,-2 2 0 0,3 0-2 16,-1 0 3-16,-2 1-1 0,1-1 1 0,-3-1 0 15,1 0 0-15,0 0-1 0,-4 0 1 0,4 2 0 16,0-4 0-16,-3 4 0 0,1-1 1 0,3-2-1 0,-1 2 0 16,-2-1 0-16,2 1-1 0,-1 1 1 0,3 1 0 0,-2-2 0 15,-1 3 0-15,1 0-1 0,3-5 0 0,-2 6 4 16,0-3 0-16,-1 1-2 0,5-1 0 0,-6-1-4 0,1-3 3 15,0 4 1-15,-1-5-1 0,3 1-3 0,-2 0 2 16,1 0 0-16,2 1-2 0,-4-5 3 0,3 3-1 0,-3-1 0 16,3 4 1-16,-1-4-1 0,0 0 1 0,1 0 0 0,-3 3 1 15,-2-2 1-15,3-1-2 0,-4 3 1 0,4-3 0 0,-3 3 2 16,2 0-1-16,-2-4-2 0,1 3 0 0,-1-1 0 16,0 1 0-16,-1-3 0 0,2 3-2 0,-4-1 2 15,3-2-1-15,-2 5-1 0,0-4 0 0,-2 1 0 0,4 1 0 16,-2 0 2-16,5 3 1 0,-4-3-4 0,1 4 1 0,-2-4 1 15,2 4 1-15,3-4 0 0,-4 0-1 0,2 3 1 16,-1-2-1-16,0-3 2 0,2 3 0 0,-2 0 0 0,3 0 0 16,-4-3 1-16,1 0-2 0,-2 3-3 0,2-2 1 15,-2-3 2-15,2 1-1 0,-5 2 0 0,3-3 0 0,-2 0 1 16,-1 0 2-16,0 0 0 0,3 0 0 0,-1 0 0 0,-2 0 0 16,0 0-1-16,0 0 0 0,0 0-1 0,0 0-1 15,0 0 0-15,0 0 0 0,0 0-9 0,0 0-14 0,0 0-18 16,0 0-22-16,0 0-27 0,0 0-34 0,0 0-39 15,0 0-59-15,0-3-96 0,0 2-84 0,-2-4-59 0</inkml:trace>
  <inkml:trace contextRef="#ctx0" brushRef="#br0" timeOffset="-112424.43">13517 14332 6 0,'0'-1'287'16,"0"1"-74"-16,0-3-54 0,0 0-33 0,0 6-15 0,-5 0-5 15,3 3-8-15,-4 1-3 0,2 4-8 0,-4-2-8 0,3 3-9 16,2-3-10-16,-2 3-19 0,4 3-14 0,-2-2-5 16,3 3-7-16,-3 0-2 0,3 2-2 0,0-5 0 0,3 1-2 15,-3 4 2-15,4-4-3 0,0 3-1 0,-3 0-2 16,2-2 1-16,2 2-1 0,-2-4 1 0,2 1-2 0,-2 3 2 15,-2-4-2-15,5 3 1 0,-4-1-3 0,-2 0 1 0,5-2-1 16,-2 1 0-16,0-2-1 0,1 0-1 0,1-2-1 16,-2-1 0-16,3 1 1 0,2 0-1 0,0-3 0 15,0 0 1-15,1-3-1 0,-4 5 0 0,4-6 2 0,-8 1 0 16,4-3-1-16,-2 5 1 0,2-6-5 0,-5 1 4 0,3 3-1 16,-2-4 3-16,-1 0 0 0,0 0 1 0,0 1 1 0,0-1 6 15,0 0 6-15,-4 0 0 0,-1 0 3 0,-3 0 0 16,-1 0 2-16,-2 0 2 0,-6 0 1 0,-1 3-4 0,-1-1-1 15,-4 3 1-15,-2 0-1 0,-1-1-2 0,3 4-1 0,-2-3-1 16,0 2-4-16,-1-1-3 0,1 5-2 0,0-4-3 16,0 1-2-16,5-4-3 0,-1 4-10 0,2-4-17 15,2 0-19-15,2 0-24 16,-3-4-30-16,6-4-41 0,0 3-56 0,-2-5-85 0,8-3-100 16,-2-3-64-16</inkml:trace>
  <inkml:trace contextRef="#ctx0" brushRef="#br0" timeOffset="-111792.71">13368 13239 130 0,'-6'-8'172'0,"4"4"-55"15,-1-4-42-15,-3 4-22 0,3-3-7 0,-3-1-5 0,-4 0-1 16,3 1 4-16,-6 0 1 0,4-3-3 0,-6 4 1 16,2-5 0-16,1 2-3 0,-4 1 2 0,4 0 3 0,-4-3 0 15,-1 4-2-15,3 1-1 0,-1-1-4 0,-5-1-4 16,4 2 0-16,-4 6-1 0,0 0-6 0,2 0-1 0,-1 6 0 16,-1 2 5-16,0-1 3 0,3 5 5 0,1 3 0 0,-1 3 6 15,0 6 3-15,0 2 2 0,2 4 2 0,2 2-6 16,-2 2-4-16,5 1-3 0,0 3-6 0,2-3-6 0,3 3-7 15,4-3-6-15,-2 2-7 0,3-4 5 0,3 1-5 16,1-2-5-16,1-4 1 0,3-4-2 0,1 0-1 0,3-4 1 16,4-6 1-16,1-1-9 0,2-4 5 0,2-5 2 15,-1 0-1-15,4-4-2 0,0-4 2 0,1-4 0 0,0 3 1 16,0-10 0-16,-1 0 1 0,1-2-1 0,-2-2 3 0,-3-3 0 16,-3 2-2-16,4-2 0 0,-7-3-2 0,1 1 1 0,-3 0-2 15,-1 0 1-15,-3 5-2 0,1-1 2 0,-1 7-1 16,-3-2 1-16,-1 6 0 0,-1 2-1 0,0 2 1 15,-1 5-3-15,3 0 2 0,-2 5 1 0,0 4 1 0,5 3-2 16,-4 3 4-16,1 4-2 0,0 1 1 0,-1 3 0 0,4 6-1 16,-2-3 0-16,0 4-1 0,1 2 1 0,-1-1-3 15,1 6 1-15,4-5-8 0,-1 2-21 0,0 1-33 0,0 0-43 16,2-4-51-16,-1-1-90 0,0-3-126 0,4-4-97 16</inkml:trace>
  <inkml:trace contextRef="#ctx0" brushRef="#br0" timeOffset="-105238.34">10424 13134 5 0,'-13'28'137'0,"4"0"-60"0,-2-3-33 15,-1-5-15-15,6 3-11 0,0-5-10 0,1-3-4 0,5-3-2 16,0-5-1-16,0 0-1 0,5-5-1 0,-2-2-5 15,1-2-5-15,4-5-6 0,-3 0-14 0,4-5-23 0,0-3-38 16</inkml:trace>
  <inkml:trace contextRef="#ctx0" brushRef="#br0" timeOffset="-101894.45">9857 13538 43 0,'0'-3'104'0,"0"1"-24"0,0-4-18 0,0 5-8 0,0-2-7 16,-1-2-7-16,1 0-3 0,-3 3-1 0,3-3 0 0,0 4 3 16,0-2 0-16,0 0-6 0,-2 2-5 0,2-4-3 0,0 2-4 15,0 0-2-15,0 2 0 0,0-4-3 0,0 5-3 16,0-3 1-16,0 3-2 0,0-4 0 0,0 4 3 0,0 0 1 15,0 0 3-15,0 0 1 0,0 0 0 0,0 0-1 0,-3 0 0 16,3 0-2-16,0 0-3 0,0 0-3 0,0 0-5 16,0 0-2-16,-5 0-3 0,5 0 0 0,0 4-2 15,0-4 0-15,0 3-1 0,0-3 0 0,0 2 1 0,0 1 1 16,0-3 2-16,0 0-1 0,0 0 0 0,0 0 1 0,0 0 2 16,0 1 1-16,0-1 1 0,0 0 1 0,5 0 0 0,-5 0 2 15,0 0 1-15,0 0 0 0,0 0 1 0,0 0-1 16,0 0-3-16,0 0-2 0,0 0 0 0,0 0-3 15,0 0-1-15,0 3-1 0,0 0 0 0,0-3 0 0,0 1 0 16,0 3 1-16,0-3-1 0,0 2 0 0,0 0 0 0,0-2 1 16,0 4-1-16,0-3 0 0,0 0 0 0,0 4-3 0,0-4 2 15,0 1 1-15,0-2 2 0,0 5-1 0,-5-1 2 16,5-1 0-16,-3 1 1 0,-1 0 3 0,-1 2 2 16,-1 0 1-16,1 3 3 0,-3 0 2 0,-1 2 3 0,1 0 1 15,-4 3 1-15,0-5 3 0,1 8 2 0,-3-4 2 0,-2 2 1 16,-4 4 3-16,3-3 0 0,-3 0 1 0,0-1 2 15,3 1-4-15,-5-1-2 0,8-1-1 0,-6 2 0 0,6-5-4 16,-4 3-2-16,1-3 0 0,-3 1-1 0,3 4 1 16,-4-3-3-16,1 0-3 0,5-2-3 0,-2 3-3 0,0-4-3 15,1 2-1-15,4-1-2 0,0-1-1 0,-1 0-2 0,-1-2 1 16,0 3 0-16,0 0 0 0,2 0 0 0,-2 0 0 16,2 1-1-16,-1-1 0 0,-2-1-1 0,1 1 1 0,1 0 1 15,1-3-1-15,-3 3 1 0,5-2-1 0,-1 2 1 16,2-2-1-16,1 2 2 0,1-5 0 0,2 3-2 0,-3-4-2 15,4 1 0-15,-1 2 2 0,-1-2 0 0,4-3-1 0,-1 1-1 16,-3-1-1-16,4 1 2 0,2 0 1 0,-1 0-1 16,-2-3-1-16,3 1 1 0,-2-1 4 0,-1 3-1 0,3-3 0 15,-3-2-1-15,3 5 0 0,-1-3 0 16,-3 1 0-16,4 2-1 0,-3-5 0 0,3 1-3 0,-1-1 2 16,-2 4 0-16,3-2 1 0,-2-2 0 0,-1 2 0 0,3-2 0 15,0 3 0-15,0-3 0 0,0 1 1 0,0-1 0 0,-3 0-1 16,3 0 0-16,0 4 1 0,-2-2-1 0,-1-1 0 15,-3 6 1-15,3 0-2 0,-5-1 2 0,1 1 1 0,-1 2 4 16,0-2-2-16,2 0 0 0,-2-1 0 0,-3 4-2 0,2-3 2 16,-2 3-1-16,2-1-3 0,1-1 0 0,-1-1 0 15,-2-1 0-15,3 1 0 0,-6 1 0 0,8 0 0 0,-3 2 0 16,0-4 1-16,-2 5 3 0,0-4-1 0,0 2 2 16,0 0 0-16,-1-2 0 0,1 3 1 0,2-3-1 0,1 0-1 15,-1 1-1-15,-2 1-1 0,5-5 0 0,0 4-1 0,1-5 0 16,0 2 0-16,1-2 0 0,-3 4-1 0,3-3 0 15,-1 4 0-15,2-4 0 0,-2 0 0 0,-1 1 1 0,3-1 1 16,-3 1 2-16,1-2 1 0,4 2 1 0,-6-1 1 16,3 1 1-16,-1 0 1 0,2 0 1 0,-2 2-1 0,-4-2 0 15,6 0-2-15,-5 2-3 0,1-2-1 0,-3-1-1 0,3 4-2 16,2-3 0-16,-3 1 1 0,0 1-2 0,1-2-1 16,-3 2 2-16,3-2-1 0,-4 3 1 0,2-1 1 15,1 0 1-15,-5 0 1 0,4 0 1 0,-2 1 1 0,-1-1 2 16,0-1-1-16,2 5-1 0,-1-4 0 0,-1 3-1 0,0 0-1 15,-1-2-1-15,4 3-1 0,-2-5 0 0,2 5 0 16,1-5-1-16,0-1 0 0,4 0 0 0,-1-1-1 0,-1 1 1 16,1 0 0-16,4-1 0 0,-2 2-1 0,0-1 0 0,-2-4 1 15,3 7 0-15,-1-1 0 0,-1 1 0 0,0-1 0 16,0-2 1-16,-1-1 0 0,4-1 1 0,-4 0 2 0,0-2-1 16,1 3 1-16,1-3-2 0,1 2 0 0,-1-3-1 15,-2 3 2-15,2-2-1 0,-1-1 0 0,4 4 2 0,-5-4 0 16,0 1 1-16,4 1 0 0,-1-2-1 0,-1 4-1 0,-2-4-2 15,1 1 1-15,1 3-1 0,-3-4 2 0,-2 1-2 16,0 3 1-16,0 2-1 0,-1 0 3 0,1-1 2 0,1 1-6 16,-1-2 0-16,3-2-2 0,1 4 1 0,-3-4-1 15,6 0-2-15,-2 0-3 0,1 4 0 0,-1-2 3 0,3-3 3 16,0 6-4-16,0-3-4 0,0-1-8 0,0 2-7 16,0-2-15-16,3-1-13 0,-1 0-15 0,2-1-19 0,-2-1-21 15,3 4-18-15,-4-4-19 0,4-4-24 0,1 3-34 16,-5-6-70-16,3-1-76 0</inkml:trace>
  <inkml:trace contextRef="#ctx0" brushRef="#br0" timeOffset="-101371.45">8333 14517 240 0,'0'-3'214'0,"0"1"-77"15,0 2-44-15,0 2-28 0,0 1-23 0,-3 2-13 16,1-2-9-16,2 8 1 0,-5-3 0 0,5 4 6 0,-1 0 2 16,-1 0 5-16,2-1 4 0,-3 3 3 0,3 3 5 15,-1 0 1-15,-3 0 3 0,4 0-4 0,-4 1 1 0,1-2-5 16,1-3-4-16,-1 4-1 0,-2 0-3 0,2-3 3 0,-1-1-3 15,1-1-1-15,-2-1 0 0,0 1 5 0,-2 0 1 16,2 0-1-16,-3 0 1 0,0 3-5 0,1-3-6 0,-4 5 1 16,5-1-1-16,-4 2-4 0,0 0-1 0,-3 1-3 15,5 2-2-15,-1-1-1 0,1-1 0 0,4-3-4 0,-1 3-6 16,2-2-2-16,0-2-2 0,-2 2-3 0,-4 0 0 16,9-1-3-16,-3 2 0 0,-2-1 1 0,2-1 3 0,3-2-1 15,-1-2 0-15,1 0 1 0,0-2 2 0,1-1-1 0,-1-1 0 16,3-1-2-16,-3-2 1 0,5-3 1 0,-2 3 0 15,0-2-1-15,6-2 0 0,-1-1 1 0,1 0 2 0,2-1 0 16,2-2-1-16,1-2 0 0,1 3 1 0,1-7 0 0,-3 2 0 16,6-2 1-16,3 0-2 0,-2-3 0 0,5 2-1 15,-1-4 0-15,1-1-2 0,3-2 1 0,0 3-1 0,-5 1-2 16,8-2 1-16,-3 0 1 0,1 3 0 0,-1 1 0 16,0 0 1-16,0-2-2 0,-3-2-2 0,-1 6-10 0,-2-3-13 15,-2 2-18-15,0 1-21 0,-3 1-30 0,2-2-33 16,-5-2-42-16,4 3-55 0,-5-3-89 0,-4 2-93 0,2-1-63 15</inkml:trace>
  <inkml:trace contextRef="#ctx0" brushRef="#br0" timeOffset="-100868.11">8569 13662 84 0,'0'0'225'0,"0"-3"-79"0,0 3-49 0,0 0-29 0,0 3-18 16,0 2-2-16,0-1 4 0,0 6 4 0,0 3 4 0,0 3 9 16,0 0-1-16,-1 4 3 0,-2-1-3 0,3 2-14 15,0 0-15-15,-3 5-6 0,3-7-8 0,0 2-5 0,0-2-2 16,0 0-3-16,0-3 0 0,0-1-1 0,0-4 1 0,0 2-2 16,0-6 1-16,0 4 0 0,0-6 3 0,0-2-1 15,0-1-2-15,0 1 2 0,0 0-3 0,0-3 0 16,0-3 0-16,3 0-3 0,1-1 1 0,4-2-5 0,0-5-2 15,4 3-3-15,1-7-1 0,-1 3-1 0,0 0-1 0,-1-3-1 16,2 3-1-16,-4 0 2 0,2 5 0 0,-5 0 0 0,0 3 1 16,-1-1-2-16,-2 3 2 0,-2 2 0 0,4 2-1 15,-2 3-1-15,0-1 1 0,-1 5 0 0,2 1 2 16,-4 4-2-16,0 3-2 0,0 0 3 0,-4 3 2 0,2 1 1 16,-4 0 0-16,-3 0-2 0,1 1 2 0,-1-1-1 0,-2 5 4 15,-1-1-2-15,-1-1-6 0,-2 1-20 0,1 1-31 0,-5-2-42 16,1-3-54-16,-4 0-102 0,-3 1-113 0,0-4-79 15</inkml:trace>
  <inkml:trace contextRef="#ctx0" brushRef="#br0" timeOffset="-99783.83">7370 15120 69 0,'-13'8'138'0,"-2"-1"-39"0,3 2-27 15,-1 3-15-15,-2 2-12 0,2 2-6 0,-4 0-5 0,-1 1-2 16,1 2-4-16,0-1 1 0,-3 5 0 0,3-3 1 16,-2 0 3-16,-3 2-3 0,2 0 0 0,0 2 0 15,3-2-4-15,-3-2 0 16,3 2-1-16,-2-1-4 0,2-1-2 0,2 2-1 0,-2-2-3 16,4 4 0-16,-2-7 2 0,-2 5-2 0,1 3 4 0,2-1-1 15,-1-1-1-15,-2 1 3 0,1 0 4 0,1 0 0 0,-2 0 1 16,1-3 0-16,3 6-4 0,-3-3 0 0,4-3 2 0,2 2-5 15,-2 1-4-15,1-7-3 0,3 6-3 0,1-5-1 16,-4 4-3-16,8-2 1 0,-3-1 0 0,4-3-2 0,-1-2 1 16,1 3 0-16,-1-1 0 0,0 2 2 0,3-2 1 15,0 3 0-15,0-6 0 0,0 1 1 0,3 3 4 0,-3-3-2 16,3 2 2-16,-1 0 1 0,1 1 0 0,-1 1-1 16,4-1-1-16,-3 2 0 0,3-2-1 0,2-2-1 0,0 1-2 15,1 2 0-15,2-1 2 0,1-4-2 0,0-1 1 0,1 0 1 16,1 0 3-16,4 0 0 0,-2 0 2 0,1-2 0 15,0 0 0-15,0-3 3 0,3 0 0 0,-1 1 0 0,1-4-1 16,1 1-3-16,-2-2 2 0,7-3-2 0,-1 1-3 16,0-1-1-16,3 0-4 0,-1 0-1 0,3 0-2 0,-1-1 1 15,2 1-1-15,-1 0-2 0,-4 0 0 0,5 0 1 0,-3 0 1 16,1 0 0-16,-6 0-1 0,2 0-1 0,3-3 0 16,-3-1 2-16,0 3 0 0,4-3-1 0,-4-4 0 0,6 1-1 15,-2 0 3-15,4-6 0 0,-1 2 0 0,1 0-1 16,1-3 0-16,1-1 0 0,1-1-1 0,-2 3 1 0,0-7 0 15,3 1-2-15,-3-1 0 0,-1 1-1 0,-1 0 0 0,1 0 0 16,-4 0 1-16,2 0 0 0,-1-1 0 0,-1 1 2 16,-1 0-1-16,0-1 1 0,0 0 0 0,-2-2 1 0,-1-1-1 15,1 5 0-15,-4-1-2 0,2 1 2 0,0-2-1 16,-3 1 2-16,-1-3 0 0,1 0-2 0,-4 6 1 0,-2-5 0 16,0-1 0-16,-2 2-1 0,-4 1 2 0,-1-1-3 0,0-1-2 15,-4 0 3-15,-1 0 0 0,-3 4 0 0,-3-5 0 16,0 5 1-16,-1-2-2 0,-1 0 1 0,-3-1 0 15,0 1-1-15,-1-1 0 0,-2 2 0 0,2 2 0 0,-6-2-1 16,2 0 3-16,1 2-2 0,-1-4 1 0,1 3-1 0,0-3 1 16,-5 3-1-16,-2 0 0 0,5 0 0 0,-4-1-1 0,5 2 1 15,-1-1 0-15,-1-1-1 0,-5 2-2 0,3 2 3 16,-5 2 0-16,3-3 0 0,-1 3-1 0,0 1-1 16,0-1 2-16,-2-3-1 0,2 5 2 0,0 1-1 0,-2-1-1 15,2 3 1-15,2-3 1 0,-4 5 2 0,5-3-3 0,-3 4 1 16,0-4 0-16,-3 4-1 0,2-3 0 0,0 3 1 15,-4 1-3-15,0-1 3 0,-3 2 1 0,4-4-2 0,-7 2 0 16,1-1 0-16,-2 1 0 0,-1 1 0 0,4 0 0 16,-7 3-4-16,4 0 1 0,-6 0 1 0,3 3 1 0,-5 0-3 15,2-2-7-15,1 3-7 0,-3 3-9 0,3-3-8 0,0 1-11 16,0-2-13-16,4 1-16 0,1 4-16 0,4-5-16 16,0 6-26-16,3-2-34 0,0 1-73 0,5-4-93 0,0 2-75 15</inkml:trace>
  <inkml:trace contextRef="#ctx0" brushRef="#br0" timeOffset="-95913.23">7159 15830 63 0,'-1'-5'56'0,"-2"2"-8"0,3 1-6 0,-3 2 1 0,3-5-3 16,-2 3 1-16,-1-1 0 0,1 1 5 0,-1-3 0 0,3 3 0 15,-3-1 1-15,3 2-6 0,0-4-4 0,0-1-1 0,0 5 3 16,0-4 0-16,-1 3 4 0,-2-2 3 0,3 3 6 16,0 1 1-16,0 0 0 0,-4 0-2 0,4 0-6 15,-1 0-4-15,1 0-5 0,-3 0-8 0,0 0-8 0,-2 0-3 16,0 1-1-16,-2 5-6 0,2 0-2 0,-3 0-4 0,1 0-2 15,-4 4 0-15,5-3 1 0,-2 0 1 0,0 2-2 16,2 2 4-16,0-2 3 0,1 2 4 0,-1 1 1 0,3 4 5 16,-5-1 0-16,-3-2 3 0,6 3 4 0,-2 4 0 15,2-1-4-15,-1 2-4 0,3 0 1 0,0 1-4 0,0-2-2 16,1 4-5-16,2 0-2 0,0 0-1 0,2-1-2 0,1-3 1 16,0 1-3-16,-3-1 0 0,8-3 2 0,-2 0-1 15,0 0-1-15,0-5-1 0,0-1 3 0,4 1-1 0,-4-5-1 16,5 0 3-16,-1 1 1 0,3-4 2 0,-2-3 3 0,3-1-1 15,-2 0 2-15,0-1 0 0,5-3 1 0,4-4-4 16,-6 1-1-16,2 0 0 0,-5-5-2 0,4 1 1 0,-4-1-3 16,1 0 4-16,-1 0 0 0,-4 2 1 0,-2 0 1 15,3-4 1-15,-4 6-2 0,4-1 0 0,-6-6 3 0,2 3-4 16,-2-2 0-16,0 1-2 0,-3-2 1 0,-3 0-1 0,0-3 2 16,-2 5-2-16,2-4 2 0,-6 0 0 0,1 2 4 15,-1 0 3-15,1-1-1 0,-3 3 1 0,2-5-2 16,-3 6 1-16,-4 1-3 0,4-1 0 0,-4 1-3 0,4-1-2 15,-2 0-1-15,-1 0-3 0,-1 5 1 0,4 1-2 16,-1 0 1-16,1 5-2 0,0-2 0 0,-4 3-1 0,4 4-2 16,-1 0 2-16,-1 3-3 0,2 1-7 0,1 1-13 0,-1 2-16 15,2 0-20-15,0-1-27 0,2 1-32 0,2-2-41 16,-2 0-53-16,8-1-86 0,0-4-92 0,0 0-58 0</inkml:trace>
  <inkml:trace contextRef="#ctx0" brushRef="#br0" timeOffset="-87535.81">7415 15839 89 0,'-3'0'79'0,"-1"0"-21"16,4 3-9-16,0-3-2 0,0 0 2 0,0 0 6 0,-1 1 5 15,-2-1 10-15,3 3 6 0,-3 0 6 0,1-3 2 16,2 0 1-16,-3 0-4 0,3 0-10 0,-1 0-5 0,-3-3-3 15,4 3-8-15,0 3 0 0,0-3-5 0,0 0-2 0,0 0-3 16,0-3 1-16,0 0-5 0,0 3-10 0,0-1-3 16,4 1-8-16,-3-3-6 0,2 1-6 0,5-4-3 15,1 5-2-15,-1-4-2 0,4 0-2 0,-1 0 0 0,3 0 0 16,2 0 0-16,4 1 1 0,-3 0 0 0,0-1 0 0,3-1 0 16,0 5 4-16,-6-3-1 0,5 3-3 0,1-5 2 0,-5 6-2 15,-1-1 1-15,2 1-1 0,-4 0 0 0,0 0-1 16,1 0-1-16,-6 1 1 0,1-1-3 0,0 6 2 15,-3-1 1-15,-2-4 0 0,-2 6 3 0,-1 1 0 0,0 1-1 16,0 1 0-16,-4 1 0 0,0 4 1 0,-2 0-4 0,3-2 2 16,-5 6-4-16,1-4 2 0,1 2 0 0,-5 0 0 15,3-2 2-15,-1 1-2 0,1 1 3 0,0-2-1 0,4 0 1 16,-1-3-1-16,-1-4 0 0,4 0 2 0,-1-2-2 16,3 4 3-16,0-5-3 0,0 0 0 0,0-1 0 0,0 1-1 15,5-2 2-15,-2-2-2 0,1-1-1 0,1 0 0 0,3-1 1 16,3-2 1-16,-2 1 1 0,3-3-1 0,-1-2 2 15,2 2 1-15,-1-5-1 0,0 4 0 0,4-2 0 0,-5 1-1 16,3-2-1-16,-1 0 0 0,-2 2 0 0,6-3 1 0,-4-3 0 16,2 6 2-16,-4-4-1 0,3 1-2 0,-2 2 2 15,1-1 0-15,-1 2-2 0,1-4 0 0,2 2-2 0,-1 1-10 16,1-4-17-16,-2 0-21 0,2-1-29 0,2 0-38 16,-1 0-52-16,-2-2-96 0,1 1-106 0,1-1-67 0</inkml:trace>
  <inkml:trace contextRef="#ctx0" brushRef="#br0" timeOffset="-86637.98">8201 15511 18 0,'-6'-5'260'0,"1"5"-72"0,4-3-48 0,-6 3-27 0,3 0-20 16,-1 0-13-16,1 0-13 0,-3 0-11 0,1 6-11 16,0-1-11-16,0 0-8 0,-2 5-5 0,0-5-4 0,4 6 1 15,-3-2-1-15,1 0-1 0,0 3 1 0,0 0 2 0,-2 3 0 16,5-2 5-16,0 3 4 0,-2 1-2 0,-2 0 1 0,2-1 1 15,0-2-1-15,1 3 1 0,1 0 1 0,-2-4-6 16,5 3-3-16,-5-4-5 0,5-1-2 0,-1 1-4 16,1 0 0-16,0 3 1 0,0-4-2 0,1 4 1 0,-1-3 0 15,5 0 0-15,0-1-1 0,-1 1 0 0,4-4-2 0,0-1-2 16,1 2 0-16,-3-6 0 0,8 2-2 0,-2-2-1 16,4-1 2-16,1-4 0 0,-2-1-2 0,4-2 0 0,0 2 1 15,1-8-1-15,0 5 2 0,-3-6-1 0,3-2 0 16,-5 2-1-16,-2 1 2 0,-1 2 0 0,1-6-2 0,-1 1 1 15,-4-1-2-15,1 2 1 0,-3-2-1 0,2-2 2 0,-3 3-2 16,-4-3 2-16,2 0-2 0,-3 0 2 0,-3 3-1 16,2-2 0-16,-7-1 1 0,0 2-2 0,0-1 0 15,-1 1-2-15,-3 1 3 0,-2-1 0 0,0 2-1 0,-2 1-1 16,1 2 1-16,-2 0 0 0,0 0 0 0,0 5 0 0,-3 1 0 16,-2 1-7-16,3-1-10 0,-1 4-18 0,0 4-25 15,0 3-26-15,0 1-30 0,-2 4-37 0,5-4-58 0,2 4-96 16,2 0-82-16</inkml:trace>
  <inkml:trace contextRef="#ctx1" brushRef="#br0">11135 10852 0</inkml:trace>
  <inkml:trace contextRef="#ctx0" brushRef="#br0" timeOffset="13148.87">11151 10869 233 0,'2'-6'154'0,"-2"2"-36"0,3-3-24 0,-3 2-14 0,0 2-7 0,0-2 0 0,0 0 1 16,0-1 0-16,0 2-3 0,-3-5-2 0,3 2-5 16,-2-1-1-16,-1 1-1 0,3-1-5 0,-3 1-2 0,-1 2 0 15,4-1-1-15,-4 0-6 16,1 2-6-16,3 2-9 0,-1-1-6 0,1 0-6 0,-2 3-8 0,2 0-6 16,-3 0-5-16,3 0-3 0,-1 3-5 0,-2-3 1 0,3 3-2 15,-4-3 2-15,4 0-3 0,-1 0-2 0,-2 2-4 0,0 2-12 16,-2 2-6-16,3 0-14 0,-1-1-15 0,3 2-17 15,-3-2-17-15,2 2-23 0,-2-3-25 0,-4 4-33 16,6-2-82-16,-4-1-110 0</inkml:trace>
  <inkml:trace contextRef="#ctx0" brushRef="#br0" timeOffset="14430.83">11616 10915 26 0,'-6'-5'233'0,"1"3"-75"0,0-1-53 0,1 1-33 0,-3-1-21 16,-2 1-9-16,0 2-9 0,-2-2-12 0,-1 2-6 0,-4 2-2 16,-1-2-5-16,-3 2 0 0,0 3 3 0,-5 2 1 15,-3-2 6-15,2 3 7 0,-5 2 1 0,-2-1 7 0,1 3 1 16,-2-1 3-16,-5 1-1 0,2 3-1 0,0-1-2 15,-3-2-4-15,1 3-4 0,-1-3-7 0,-1 1-3 0,-2 3-5 16,0 0-2-16,-1 2-2 0,-7-2-2 0,5 3-1 0,-7-4-2 16,4 9-1-16,-8-5 1 0,-1 1 0 0,-2 0-2 15,-2 1 0-15,-3 2 1 0,-2-2 0 0,-1 2-2 16,-1-1 1-16,-1 0-2 0,-3 2 2 0,4-4 0 0,-4 4 2 16,-2-1-4-16,3-2 3 0,-1 0 2 0,0 2-1 0,-1 1 3 15,4-5-1-15,1 2 0 0,1 0-1 0,2-1 2 0,5-1-2 16,3 1-2-16,1-1-1 0,1-3-1 0,4 3 0 15,-2-2 1-15,1-4 1 0,0 6 0 0,2-3-2 16,3 0 2-16,-3 3 0 0,5-4 2 0,1-1 0 16,0 1-2-16,2-1 0 0,5-3-2 0,1 0 2 0,9-2 0 15,-1-2 0-15,6 2 0 0,3-6-1 0,1 2 0 0,4 1 0 16,-1-1 0-16,4-1 2 0,4-2-1 0,-4 3 0 0,4-5 0 16,2 2-1-16,-1-2 0 0,3 3 1 0,-1-1 1 15,2-2-2-15,-2 0 1 0,2 0 0 0,3 0-1 0,-1 0 0 16,-2 0 0-16,3 0 0 0,0 0 1 0,0 0 0 0,0 0 0 15,-2 2 0-15,2-2 0 0,0 0 1 0,0 0 0 16,0 0-1-16,0 0-3 0,0-2-2 0,0 2-7 0,0 0-15 16,0 0-24-16,0-2-28 0,0 2-46 0,0 0-101 15,-3-3-116-15</inkml:trace>
  <inkml:trace contextRef="#ctx0" brushRef="#br0" timeOffset="15685.65">5819 12117 13 0,'0'-4'272'0,"0"-2"-83"0,0 2-55 15,3-4-35-15,-3 3-21 0,0-1-13 0,0 0-11 0,0 2-3 16,0-1-5-16,5 4-1 0,-2-5 1 0,-3 1-1 16,0-2-3-16,3 2-2 0,-3-2 0 0,4 3-5 0,-2-4 0 15,-2 7 2-15,3-6-1 0,-1 6 0 0,-2-5 0 16,3 6-6-16,-3-1-6 0,0 1-5 0,0 0-8 0,0 1-7 15,0-1-3-15,3 6-2 0,-2-5 0 0,2 7 1 0,2 0 0 16,-2-1 0-16,-1 8 0 0,1-2 5 0,1 4-2 16,0 0 0-16,-3 2 0 0,1 3 1 0,4-1-1 0,-3 2-1 15,-2-1 1-15,3 2-1 0,-1 0 0 0,-2 2 0 16,-1-1 0-16,3-1-1 0,-3 2-1 0,0-1 1 0,2-4 1 16,1 1-2-16,-3-1-2 0,3 0 1 0,-1-1 1 0,1-1 0 15,1-2 0-15,-1 1 0 0,-1-1-1 0,-1-2 1 16,6 2 0-16,-4-5 1 0,-3 0-1 0,1 0-2 0,2-4 0 15,-3 1 1-15,5-2 1 0,-2-3 0 0,-1 0 0 16,1-1-1-16,1 1 2 0,3 1 0 0,-3-5 1 0,1 0 0 16,3 0 0-16,-1 0 0 0,-2-4 1 0,4 3-1 0,-1 1 0 15,0-4 0-15,0 0-1 0,1 1-1 0,-1 2 1 16,-1-2 0-16,1-2 1 16,0 1 0-16,1-3 0 0,3 4-2 0,1-2 0 0,-5 2 0 15,2-2 1-15,0 1-2 0,-1-3 1 0,2 4-1 0,4-5 0 16,-2 2 2-16,1-2 1 0,0-1-2 0,4 2 1 0,1-4 1 15,-5 1-1-15,1-1 0 0,2 0-1 0,0 2 0 16,-1-2-2-16,-4 2 2 0,4-1 0 0,-1 1 0 0,-1 1-3 16,-3 1 1-16,1 0-4 0,-3 2 0 0,2-2-7 0,-1 2-15 15,-6 0-21-15,2 0-25 0,-1 1-35 0,-3 0-45 16,1-1-82-16,-3 5-125 0,0 0-75 0</inkml:trace>
  <inkml:trace contextRef="#ctx0" brushRef="#br0" timeOffset="16465.47">6453 12232 28 0,'0'-2'358'0,"5"-1"-97"0,-2-2-91 0,2 3-65 15,-1-2-39-15,1-4-23 0,3 4-13 0,3-4-7 16,-2 5-1 0,-1-2 0-16,1-2 4 0,2 3 0 0,-2 3-2 0,2-6-3 15,1 6-1-15,-4-2-4 0,4-1-3 0,-2 0-3 0,-3 3-4 16,3-1-2-16,1-3-2 0,-2 2 1 0,2 1-1 15,-4-4-2-15,-2 5 1 0,3-6-2 0,0 6 1 0,-4 1 1 16,-2-4-3-16,1 4 2 0,-3-3 1 0,0-2 0 0,-3 1-1 16,3-2 2-16,-5 2-2 0,4-1-2 0,-7 0 1 15,5 1-3-15,-5-1 0 0,0-1-1 0,2 2 1 0,-5-1 1 16,-1 4 0-16,3-3 0 0,-2 2 2 0,-2 2 0 16,3 0 0-16,-1 6-2 0,-5-5 1 0,5 7 2 0,-1-1-1 15,0 4 0-15,-1 1 1 0,1 3-2 0,3 4 0 0,-2 1 3 16,3 3 2-16,3 1-2 0,1 2-1 0,4 1 1 15,0-4 0-15,3 2 3 0,-2-1-1 0,7 0-1 0,-3-4 0 16,6 0 0-16,-2-2 1 0,6-5 1 0,-2-1 3 16,1-2 2-16,4 0 3 0,-1-4 2 0,3-3 0 0,0-3 2 15,1-3 3-15,0-3-1 0,-2-4-3 0,7 0-3 0,-6-2-1 16,0-1-4-16,1-5 0 0,-1-2-2 0,-3 2-2 16,0-4-1-16,1-2-2 0,-2-1 0 0,-2-2-2 0,1-2-1 15,-2 1 0-15,2 0-4 0,-1-4-4 0,-3 5-2 16,-3 0-2-16,-4 1-4 0,1 3 1 0,-2 0 1 0,2 0 1 15,-5 3 1-15,0 4 5 0,0-1 3 0,0 4 3 0,0-2 3 16,-5 6 1-16,5-1 0 0,0 2 1 0,0 0 1 16,0 4-1-16,0 2 1 0,0-1 1 0,0 1 0 15,0 2 1-15,0 0 0 0,0 0 0 0,0 0-1 0,0 0 1 16,0 0 1-16,5 5 0 0,-2-3 0 0,-2 2 2 0,7 2 2 16,-3-1 4-16,2 0 3 0,1 2 2 0,0-2 0 0,6 2 4 15,-3 3 0-15,1 0 5 0,-1-3 3 0,6 1-2 16,-5 2-2-16,1 2 0 0,1-2-3 0,1 2-3 15,-3-3-2-15,4 0-4 0,1 5-5 0,-2-5-3 0,-2 1-1 16,2-1-1-16,-2 0-2 0,-1-2-1 0,2 2-1 0,-3-1 0 16,-2-4-3-16,2 1 3 0,-2 1 0 0,-1-4 0 15,0 2 3-15,-4-4 0 0,4 3 3 0,-3-3 3 0,-1 0 4 16,-2-3 1-16,3 1 0 0,-4-2 1 0,2-4 1 16,-1-1-2-16,-2-6-1 0,0 2-2 0,0-6-4 0,0-1 0 15,-2-2 0-15,-1 2 0 0,-3-2 1 0,3-2 1 16,-5 0 1-16,3-6 1 0,-1 4-1 0,-3-1 3 0,4 2 2 15,-4-1 3-15,6 6-3 0,-3 0 0 0,1 3-2 0,4 1-1 16,-3 4 0-16,1 1-5 0,3 3-4 0,-1 4-4 16,-2-1-2-16,3 2-3 0,-2-1-3 0,2 4-2 0,0 0-2 15,2 0-5-15,-2 4-10 0,4 0-14 0,-1 0-25 0,2 0-24 16,0 2-25-16,1-2-23 0,3 1-25 0,-1-2-26 16,4-2-35-16,-4-1-49 0,1 0-59 0</inkml:trace>
  <inkml:trace contextRef="#ctx0" brushRef="#br0" timeOffset="16711.11">7579 11480 127 0,'0'-2'240'0,"-3"-1"-55"0,1 1-45 0,2 2-35 0,-3 0-29 16,3 0-4-16,-2 0-6 0,-1 0-3 0,3 0-5 0,-3 0-7 16,3 0-6-16,-1 0-6 0,-2 0-4 0,3 0-9 15,-2 0-5-15,-1 0-5 0,3 0-4 0,0 0-3 0,0 0-6 16,0 0 1-16,0 0-4 0,0 0 2 0,0 0-1 0,0 0-1 15,0 0-2-15,0 0 1 0,0 0 0 0,0 2-1 16,0 1-1-16,-3-3 0 0,3 2-1 0,-5 0 1 0,1 1 0 16,-1 2 0-16,5-3-1 0,-3 0 1 0,-2 0-3 15,2 4-1-15,2-4-6 0,-3-2-9 0,1 4-16 0,-1-1-22 16,4 0-27-16,-2-1-36 0,-1 2-54 0,-5-1-93 16,4 0-94-16</inkml:trace>
  <inkml:trace contextRef="#ctx0" brushRef="#br0" timeOffset="17413.56">7439 11638 70 0,'2'-2'257'0,"-2"0"-77"0,3-4-56 0,0 2-39 0,-3-1-25 15,5 2-17-15,-5-2-3 0,1 5-4 0,-1-1-3 16,0-2-1-16,0 3-3 0,3 0-3 0,-3 0-5 0,4 0-3 15,-3 3-3-15,-1 1-1 0,3 4-2 0,-3-2-1 0,3 2-1 16,-1 4 0-16,1-1 0 0,-1 0 0 0,1 4-1 16,1-2-4-16,1-1-2 0,-2 0 0 0,-1 0 0 0,-1-3 0 15,7 1-2-15,-4 0-1 0,1-2 0 0,0 3 0 16,-1-3 1-16,4-1 1 0,0-2 5 0,0-2 0 0,4 2 6 16,-3 2 2-16,2-7 0 0,0 0 5 0,6-3 1 0,-3-2 3 15,0-2-6-15,4-1-3 0,1-4-4 0,0 0-1 16,-4-5 0-16,2 3-2 0,-1 0-3 0,1-2-5 0,-2-4 2 15,-3 1 0-15,1 0 1 0,-2 2-1 0,-2-6 0 16,-1 2-2-16,-1 1 0 0,-5 0 2 0,1 1-1 0,-6 2-2 16,1-3 1-16,-5 4 1 0,-1 1-1 0,-1-2-1 0,-2 6-1 15,-2-1 0-15,1 1 0 0,0 5 1 0,-4 4-1 16,1 2-2-16,1 2 1 0,1 4 0 0,-2 5 0 0,1 1 2 16,-1 3-1-16,2 1 1 0,-2 5 1 0,2 0-1 15,1 3 1-15,-2 2 1 0,8-6 0 0,-2 4-2 0,0 0 0 16,4 0 0-16,4 1 0 0,0 1 1 0,0-2 0 0,4-1 1 15,4-1 1-15,0 2 0 0,4 0 0 0,1-5 1 16,2 0 3-16,2-2-1 0,0 0 1 0,3-5 1 0,3-2 2 16,-1-4 3-16,1 1 1 0,2-3-2 0,0-4 0 0,3-5 2 15,0-2-2-15,-2-5 0 0,5-2-2 0,-2-2 1 16,1-3-5-16,1-3 0 0,1-7-3 0,-2 2-1 16,2-8-5-16,-3 2-1 0,-1-2 1 0,-3-4-1 0,0 1-1 15,-2-2 0-15,-6-2 1 0,-1-1 1 0,-7-2 3 0,-1-1-5 16,-4-1-2-16,-4-4-1 0,-4 2 2 0,-1 0 0 15,0-2 0-15,-2 3-4 0,-4 1 4 0,0 3 5 0,3 2 2 16,-3 5 2-16,-1 1-1 0,-2 7-1 0,8 4 5 16,-2 6 1-16,0-1 2 0,4 5 2 0,-1 6 2 0,0 2 1 15,2-1 1-15,-3 6 1 0,3 2-2 0,3 2 2 0,-3 6 4 16,3 2 2-16,0 4 2 0,3 5 3 0,-3 5 4 16,9-1 2-16,-4 9 1 0,6 1-1 0,-2 2-3 0,3 5-7 15,4 1-2-15,4-2-6 0,-3 5-7 0,3 2 0 16,5 0-3-16,-5-1-1 0,2-2-4 0,1 4-2 0,0-8 0 15,2 0 0-15,-5 2 1 0,5-8-9 0,-5 3-15 0,2-7-30 16,-4-2-35-16,-1-4-40 0,-3-6-46 0,5-5-73 16,-2-7-116-16,3 2-85 0</inkml:trace>
  <inkml:trace contextRef="#ctx0" brushRef="#br0" timeOffset="17574.85">9083 11243 234 0,'7'0'504'0,"-3"3"-144"0,1-1-131 0,-2 2-92 16,-2 1-59-16,1 2-36 16,4 1-18-16,-3-1-11 0,2 2-4 0,-2 2-5 15,-1-2-2-15,1 2 5 0,1 1-3 0,1 0-2 16,1 0-4-16,-1 0-9 0,-1 3-18 0,-2 2-33 0,1-4-54 16,2 1-100-16,-5-1-151 0,0 3-86 0</inkml:trace>
  <inkml:trace contextRef="#ctx0" brushRef="#br0" timeOffset="19271.01">8874 13267 87 0,'-12'-1'186'0,"0"1"-60"0,1 1-39 0,-3 3-30 16,-2 4-18-16,1-1-8 0,-2 0-4 0,1 3-1 16,-1-3 2-16,-3 3 6 0,3 2 7 0,-3 0 5 0,0-2 3 15,3-1 2-15,-3 2 1 0,0 0 5 0,-2-2 3 0,2 3-3 16,0-3-2-16,-3 0-6 0,1 3-3 0,-1-1-7 15,-2 1-3-15,-3-4-9 0,-1 3-7 0,-1-2-8 0,2 3-5 16,0 0 0-16,1 0-3 0,-6 0-1 0,4 0 0 0,-4 0-1 16,4 0-1-16,-7 0 2 0,2-1 5 0,2 5 2 15,-4-4 3-15,-1-1 4 0,0 1-1 0,-5-2-2 0,6 2 0 16,-1-3 1-16,-2 2-8 0,2 0-2 0,0 1-4 16,2-4-2-16,-3 4-2 0,-2-4 2 0,3 0 0 0,0 4-1 15,0-5 1-15,-4 2 1 0,7 1-1 0,-4-3 1 0,4 3-2 16,-2 0 2-16,-1 0 0 0,4-1 0 0,-2 3-1 15,1-2 1-15,-2 2 2 0,4-1 0 0,-1 1 0 16,1 0-1-16,2 0-1 0,1 3 1 0,1-6 1 0,0 2-4 16,3 5-2-16,-3-5-1 0,4 5-2 0,-1-5 5 0,-1 1-3 15,4-1 1-15,-1 1-1 0,4-2 3 0,-1 2 1 16,3-4 0-16,0 0 1 0,1 1-3 0,1 1 0 0,3-5 2 0,2 3 1 16,-4-4-1-16,5 4-3 0,1-4-5 0,4 1-6 0,-1 1-6 15,0-2-11-15,2 3-11 0,-1-2-9 0,4-3-10 16,-5 3-8-16,5 0-7 0,0-3-3 0,0 1-4 15,0-2-4-15,5 3-9 0,-5-1-13 0,0-3-30 0,0 0-57 16,0-3-85-16</inkml:trace>
  <inkml:trace contextRef="#ctx0" brushRef="#br0" timeOffset="20445.56">5212 13946 379 0,'-2'-11'425'0,"-1"2"-143"0,2-2-111 0,-2 5-62 0,-2 0-40 16,2 2-30-16,1 2-19 0,-1 2-9 0,3 0-6 15,-4 0-5-15,4 0 0 0,-2-3-1 0,1 3 1 0,1 3 1 16,-4-1 1-16,3 0 3 0,-4 6-1 0,-1-2 2 0,0 5 0 16,-2-2-6-16,-4 2 0 0,6 0 2 0,-7 4 1 15,4-2-2-15,-3 2 0 0,-4-3-1 0,4-1 0 0,-4 1 7 16,4 3-3-16,-5 0-3 0,1 2 0 0,2-6 0 0,-4 1-1 15,1-1 0-15,0-3-2 0,1 0 3 0,-1-4-1 16,2 1 1-16,1-3 0 0,0-2 0 0,2-5 0 0,2 3 1 16,1-5 0-16,-2-5-2 0,6 0 0 0,5-4 0 15,0-3-1-15,2-5 0 0,6 4 1 0,-1-4 0 0,6 3 0 16,-2-3 0-16,6 2-2 0,3 1 2 0,2-1 1 0,-2 3-2 16,4-1-1-16,3 4 1 0,-1 0 1 0,0 1 0 15,5 3 0-15,-3 2 0 0,2 5-1 0,-4 3 1 16,-1 2 0-16,1 2-1 0,0 5-1 0,-4 1 1 0,-3 4-1 15,2 0-1-15,-5 3 2 0,-4 2 0 0,-6 2 3 16,0 1-2-16,-4 2-2 0,-4 2 0 0,-4 1 1 0,0 4 1 16,-5-1 0-16,-4 0-1 0,-2 4-2 0,-3 0 1 0,-5 0 1 15,0 1 1-15,-4-2 0 0,4 0 0 0,-1-4-3 16,1 0 2-16,0-3-1 0,3-6 1 0,2 2 1 0,0-6-1 16,5-2 1-16,1 0 0 0,0-8 2 0,5 2-3 0,1-4 2 15,-2-2 1-15,7-2 0 0,3-1-1 0,0-1 0 16,3-1 0-16,1-1 1 0,6 0 3 0,1-4-5 0,5 3 1 15,2-3 2-15,10 2-1 0,0-1-2 0,6 2 0 16,3 1 1-16,7-1-1 0,0 0 2 0,6 4 0 0,1-1-2 16,0 3 1-16,5 1-2 0,-2 1-6 0,2 5-11 0,-2-5-19 15,2 8-22-15,-4 1-27 0,-2-2-47 0,-1 3-98 16,-1 1-129-16,-3-3-78 0</inkml:trace>
  <inkml:trace contextRef="#ctx0" brushRef="#br0" timeOffset="21202.14">6466 15778 241 0,'0'0'185'0,"-3"0"-58"15,1 2-40-15,-4-2-31 0,1 1-21 0,-2 3-17 0,2-3-4 16,-3 5-1-16,-1-5 2 0,1 3 5 0,0-3 3 0,-1 4 11 15,-3-3 8-15,4 1 12 0,0-1 2 0,-1 1 0 16,-3-3-2-16,-2 2-3 0,1 0-4 0,1 1-4 16,-4-3-6-16,-1 2-11 0,0 1-2 0,2 2-3 0,-5 2 5 0,-3-2 2 15,4 2-2-15,-3-1 2 0,-4 0 0 0,0-1 5 16,2 3-1-16,-3-1-5 0,0 2-6 0,-4-2-1 0,2 1-1 16,-4-1-5-16,1 1-2 0,-1 2-7 0,-1 0-1 15,-4-4-2-15,1 5 0 0,-4-1-1 0,-1 1 0 0,2 1 0 16,-5-2 0-16,-3 0 2 0,2 0-1 0,-2-5 5 0,-2 3-2 15,2-1 2-15,4 1-1 0,-6-2 3 0,2 4 0 16,3-3 4-16,-1 0 2 0,-2 2 2 0,0 2 2 16,1-4 0-16,2 2-2 0,-3 2-4 0,3-4 3 0,1 1-4 15,-1 4-5-15,4-7-1 0,0 5-4 0,0-3-1 0,6-2 0 16,-2 2 0-16,4-2 0 0,1 0-1 0,2 0 0 0,2-3 1 16,8 1 3-16,-1 4-2 0,5-7 1 0,-1 1-1 15,5-1-1-15,1 0 0 0,2 0 0 0,4 0-1 16,0 0-1-16,-2 0 1 0,5 0 0 0,0 0 0 0,2-1 0 15,-4 1-1-15,4 0 1 0,0-3 0 0,0 3 1 16,0 0-1-16,0 0 0 0,0 0 0 0,0-4 0 0,0 4-2 16,0-1-3-16,0 1 0 0,0 0-3 0,0 0-1 0,0 0-6 15,0 0-5-15,-3 1-11 0,3-1-11 0,0 4-15 16,0-1-14-16,0-3-22 0,0 1-31 0,0-1-33 0,0 0-59 16,0 0-105-16,0-1-95 0</inkml:trace>
  <inkml:trace contextRef="#ctx0" brushRef="#br0" timeOffset="21873.22">2133 16521 163 0,'-3'-5'330'0,"3"4"-78"0,-3-3-73 0,3-3-51 16,0 3-26-16,0-5-17 16,3 2-7-16,2 0-4 0,1-6-1 0,3-1 6 0,0 0 3 15,7-6 3-15,1 1 1 0,2 1-3 0,-1-8-5 0,5 6-8 16,2-3-10-16,0 2-10 0,-2 3-13 0,3-1-9 15,1 4-9-15,-2 3-7 0,-4 1-5 0,2 7-3 16,-1 0-4-16,-6 4-1 0,1 7 1 0,-5 0 0 0,0 3-2 16,-4 7 1-16,-3 1-6 0,-2 4 1 0,-3 4 5 0,-3 1-1 15,-3 2 0-15,-2-1-2 0,-3-1 3 0,-1 1 0 16,2 0 5-16,-1 0-2 0,2-5-3 0,0-1 0 0,3-3-1 16,1-4 0-16,2-3 0 0,3-5 0 0,0-1 2 15,8-2 0-15,-2-1 1 0,8-10 1 0,-2 3 1 0,5-4-2 16,6 0 0-16,2-4 0 0,0-6-1 0,6 4 0 0,-5-1 0 15,5-2-1-15,-4 5 1 0,3 0 0 0,-3 4 2 16,1 1-1-16,0 2 0 0,-4 2 0 0,0 6 0 0,-6 2-1 16,1 2 0-16,-7 1 0 0,0 8-1 0,-4 0-1 0,-5 3 0 15,2 5 1-15,-10 1 0 0,2 2 2 0,-8 2 1 16,-1 3-1-16,-5-1 1 0,-3 2-1 0,-3 1-1 0,-2 0-5 16,0 2-3-16,-4-6-10 0,1 1-11 0,-2-1-14 15,3-3-17-15,-3-3-22 0,2-7-19 0,0 0-22 0,-6-5-24 16,10-2-24-16,-4-8-29 0,3-2-40 0,0-7-72 15,-3-7-81-15</inkml:trace>
  <inkml:trace contextRef="#ctx0" brushRef="#br0" timeOffset="22345.7">2334 15642 183 0,'-20'-16'302'0,"-1"4"-124"0,-3 5-71 0,-3 2-35 16,2 5-18-16,-3 2-10 0,-2 5-5 0,-2 4-11 0,-1 2-6 15,1 2-2-15,-5 1-1 16,0 4-2-16,1-1 4 0,-1 5 10 0,-3 0 10 16,1 1 11-16,-1 0 6 0,-4 3 4 0,3 2 0 15,-1 2 2-15,-2 0-7 0,3 2-8 0,-1 1-9 0,2 4-11 16,1-3-8-16,0 3-5 0,1-2-1 0,3 2-3 16,3 2-1-16,1-1-2 0,5 5-2 0,1-2 1 0,2 5-1 15,3 3 7-15,6 5 8 0,3 3 10 0,3 5 2 0,8 2 5 16,3 0 5-16,5 7 2 0,9 0 5 0,5 5-4 15,4-2-10-15,2-2-6 0,6 0-6 0,3-5-3 0,3 0-4 16,8-7-4-16,-1 0-7 0,2-5 0 0,7-5-2 0,-2-6 2 0,3-5 3 16,4-4 3-16,4-7 4 0,0-8 3 0,4-9 6 0,4-5 2 15,3-8 4-15,3-8 0 0,-2-5-4 0,1-9 0 16,-1-6-4-16,1-6-3 0,-6-10-3 0,3-4 0 0,-6-7-2 16,-4-3 3-16,0-8 4 0,-7-6-1 0,-3 0 2 0,-5-4 0 15,-5 3 2-15,-8-5-4 0,-5 4-1 0,-7 2-6 16,-9-1-3-16,-10 4-4 0,-6 0 0 0,-6 2-1 0,-10 0 0 15,-9 3-2-15,-7-1 0 0,-8 2 0 0,-5 1-1 0,-5 5-1 16,-7 6 1-16,-5 4-2 0,-6 2 0 0,-2 10-1 16,-4 7-1-16,-2 2-2 0,-1 9 1 0,-1 7-2 0,4 2-2 15,1 8-1-15,5 4-2 0,6 7-1 0,5 1-11 16,4 6-27-16,8-1-30 0,4 3-40 0,5-1-46 0,7 4-51 16,7 0-69-16,3 2-117 0,4-3-126 0,4 2-51 0</inkml:trace>
  <inkml:trace contextRef="#ctx0" brushRef="#br0" timeOffset="87653.83">13877 15683 59 0,'2'-5'53'0,"2"0"-16"16,-4-3-12-16,4 1-8 0,0-1-5 0,1 4-5 0,-5-1-4 15,3-1 1-15,-3 2-2 0,3 2-1 0,-3-1 2 16,0-1-2-16,5 4-1 0,-2-3 0 0,-3 3 0 0,0-4 0 15,0 3 0-15,0 1-1 0,0-3 1 0,1 2 0 0,-1 1 0 0,0 0-1 16,3 0-2-16,-3 0 2 0,0 0 0 0,0 0 1 16,0 0 0-16,0 0-2 0,0-3 2 0,0 3 1 15,0 0 0-15,-3 0-1 0,3 0 0 0,0 0-1 0,0 0 0 16,0 0 0-16,0 0-1 0,3 0 1 0,-3 0 1 0,0 0 1 16,0-3-1-16,0 3 1 0,0 0 1 0,2 0-1 15,-2 3-1-15,0-3 1 0,0 0-1 0,0 0 0 0,0 0 0 16,0 0 0-16,0 0 0 0,0 0 0 0,0 0 2 0,0 0 0 15,0 0 1-15,0 0 0 0,0 0 1 0,0 0 2 16,0 0 3-16,0 0 4 0,3 0 1 0,-3-3 3 0,0 3 0 16,3 0 1-16,-1-2-1 0,-2 2-3 0,3-5-3 15,-2 3-1-15,2-1-4 0,1-2-3 0,-3 3-1 0,-1 0 0 16,3-3-1-16,-3 5 0 0,2 0 1 0,-2 0 5 16,3 0-2-16,-3-3-3 0,0 3 1 0,0-2-1 0,0 0 0 15,3 2 4-15,-3 0 2 0,0 0-2 0,0 0 5 0,0 0 4 16,0 0 4-16,0 0 3 0,0 0 1 0,0 0 2 15,0 0 1-15,1 0 1 0,-1 2 1 0,0-2 1 0,0 0-1 16,0 0-2-16,0 0 0 0,0 0-3 0,0 0-3 0,-1 0-5 16,1 0-4-16,0 0-4 0,0 0 0 0,0 0-3 15,0 0 1-15,0 2-2 0,0-2 2 0,0 3-1 0,0-3 3 16,0 3 1-16,0-1 0 16,-3-2 1-16,3 0 0 0,0 0 1 0,0 0-2 0,0 0-2 15,0 0-3-15,0 0 0 0,0 0-2 0,0 0-1 0,0 0 0 16,0 0-2-16,0 0 1 0,0 0 0 0,0 0 0 0,0 0-1 15,0 0-1-15,-3 0-2 0,3 0-7 0,0 0-9 16,0 0-16-16,0 0-22 0,0 0-26 0,0 0-41 0,0 0-58 16,0-2-68-16</inkml:trace>
  <inkml:trace contextRef="#ctx0" brushRef="#br0" timeOffset="89636.94">14001 15480 90 0,'0'0'210'15,"3"2"-59"-15,-3 0-35 0,0-2-24 0,0 0-15 0,0 0-15 16,0 3-14-16,0-3-12 0,0 0-11 0,2 3-7 16,-2-1-5-16,3-2-5 0,-3 2-4 0,0-1 0 0,0 3-1 15,0-1 0-15,-3 1 0 0,-2 4 0 0,-1 0-1 0,3 4 1 16,-2 0-1-16,-6 0-2 0,4 5 0 0,-6-2 0 0,1 5 0 15,-1-1 0-15,-2 2 4 0,1-2 0 0,-5 5 4 16,1-3 1-16,-1 4 1 0,-2-2 0 0,-3 1-3 16,3 3 5-16,-4-1 1 0,-1-3 3 0,1 5 2 0,0-1 1 15,0-4 0-15,-1-2 1 0,4 3 5 0,-4-1-7 0,3-3-2 0,0 0-2 0,1 1-1 0,-3-3 0 0,2 3-1 0,4-4-1 32,-1-2-1-32,2 2 2 0,-1 0 0 0,1-2-1 0,-1-1 0 0,8-3-4 0,-4 3 3 0,2-2-2 15,4 0-1-15,-3 0-1 0,1-4-1 0,1 2 1 0,-2 0-3 16,6-3 3-16,0 0-3 0,0-3-1 0,-4 4 3 0,7-1 0 15,-2 1-5-15,1-1 0 0,-2 0 0 0,1-1 3 32,0 1 0-32,4 2-2 0,-5 1-4 0,1-4 2 0,3 1 2 0,-5 0 0 0,1 3 1 0,1-3-5 0,-1 1 3 15,-1 1 0-15,3 0 3 0,1 1 0 0,-2-2 0 0,0 1-2 16,-2-1 0-16,2-1 0 0,-4 1-1 0,3 3 2 0,1-3-1 31,-6 0-1-31,6 1 0 0,-2-1 1 0,2-1 5 0,-1 0-4 0,3-2-2 0,-3 2 1 0,-1 0 1 0,1-3-2 16,0 4-3-16,0-2 1 0,4-1-1 0,-1-1 3 15,-1-1 1-15,4-2 0 0,-5-1-1 0,5 4-1 0,0-2 4 16,0-2-2-16,0 2-1 0,0-2 0 0,0 0 0 0,0 0-1 16,0 0 0-16,0 0 0 0,0 0 0 0,-3 0 1 15,3 3 0-15,-3-2 0 0,1 3 0 0,-1-1 0 0,2 1 0 16,-3 1 1-16,4-1-1 0,-3-1 0 0,3-2 0 0,-4 2-3 16,2-1 2-16,-1-2 1 0,3 3 0 0,0-1 0 15,0-2 1-15,0 2 1 0,0 1 0 0,0-3 0 16,0 0-2-16,0 0 0 0,0 0 2 0,0 0 1 0,0 0-2 15,0 0-1-15,0 0 1 0,0 0-1 0,0 0 0 0,-3 2 1 16,3-2-1-16,0 0-1 0,0 0 1 0,0 0 0 16,0 0 0-16,0 0 0 0,0 0 2 0,0 0 1 0,0 0-2 15,0 0 1-15,0 0-1 0,0 0 3 0,0 0-1 16,0 0 2-16,0 0 0 0,0 0 3 0,0 0 3 0,-2 0 1 16,-1 3 1-16,0-1 0 0,2 3-1 0,-4-3-2 0,2 1 2 15,0 1-4-15,1-1-1 0,-1-1-4 0,-1 1 2 16,4-3 0-16,-4 0 0 0,4 0-1 0,-1 0-1 0,-2 0 0 15,3 0-2-15,-2 2 1 0,2 0-6 0,0-2-1 16,0 0 1-16,0 0 2 0,-3 0 1 0,3 0 1 0,-3 3-1 16,3-1-1-16,0-2 8 0,0 3-2 0,0-3-1 0,-1 1-1 15,-3 3-2-15,4-4 0 0,-3 2 0 0,3 3 2 16,-1-2-2-16,-4-1 0 0,4 1 0 0,-1 1 0 0,2-1 0 16,-3-2 1-16,3 5 0 0,-2-6-2 0,-1 0 1 15,3 0 1-15,-1 0 0 0,1 0 0 0,0 2 0 0,0-2 0 16,0 3-1-16,-3-2 1 0,3-1-1 0,-3 3 0 0,3-3 0 15,0 0 0-15,0 0-1 0,0 0 0 0,0 0 2 16,0 0-1-16,0 0 0 0,0 3 0 0,0-3 1 16,0 0 2-16,-2 1-2 0,2 3-1 0,0-4 0 0,0 0 0 31,0-4-1-31,0 4 1 0,0 0-2 0,0-1 1 0,0 1 0 16,0 0-1-16,0 0 2 0,0 0-1 0,0 0-1 0,0-3 0 15,-3 0-7-15,3 3-4 0,-2-1-12 0,2-2-12 0,0 3-16 16,0 0-17-16,0 0-16 0,0 0-19 0,0 0-19 0,0 0-27 15,0 0-35-15,-3 0-50 0,0-2-74 0</inkml:trace>
  <inkml:trace contextRef="#ctx0" brushRef="#br0" timeOffset="100574.5">13040 15681 1 0,'-2'7'83'0,"-1"-2"-5"16,-1 2-1-16,4-2-1 0,0-3-3 0,0 1-12 0,0-1-14 15,0-2-12-15,0 2-9 0,0-2-6 0,0 0-8 16,0 0-4-16,4 0-3 0,-4 0-4 0,3 0-1 15,-1 0 2-15,-2 0 0 0,3 0 0 0,-3 0 5 0,0 0 0 16,0-2 4-16,3 2 4 0,-3-2 3 0,0 2 1 0,0 0 2 16,0 0-1-16,0 0-1 0,0 2-1 0,0-2-2 0,0 0-4 15,0 0-3-15,0 0-1 0,-3 0-3 0,3 0 0 16,0 2-2-16,0 1-1 0,3-3-2 0,-1 5 1 16,-2-3 1-16,4 5-1 0,-1 1 0 0,2-5-2 0,0 6 1 15,-2-6 0-15,3 8 0 0,0-2 0 0,2 2 0 0,-4 1 0 16,1-1 1-16,1 1 0 0,-4 2 0 0,4 1-1 15,-4-3 2-15,1 0-2 0,-2 0-1 0,1-2 1 0,4 1 0 16,-6 0 0-16,3-6 0 0,-1 1-1 0,-2 0-1 16,3 0 1-16,-3-1 1 0,0-1 0 0,0 1-1 0,3-2 1 15,-3-1 1-15,1 0 0 0,-1-2 0 0,0 0 2 0,3 0 0 16,-3 0 1-16,0 0 0 0,0 0 0 0,0 0 0 16,2-4 1-16,-2 1-1 0,0-5 1 0,0 2-2 0,3-1 0 15,-3-4-3-15,3 2 0 0,-1-3 3 0,1 1 7 16,1-1 3-16,0 0 2 0,-3 0 1 0,4 0 0 0,-2 0 3 15,2-1-1-15,1 4-3 0,1-2-5 0,-2 0-4 0,3 3-4 16,-2-2 0-16,5 3-1 0,-2-1-1 0,2 4-1 16,-2-3-1-16,-1 6 2 0,1-1 0 0,2 2 0 0,-2 2-2 15,-1-1 0-15,3 3-1 0,1 1 3 0,-2-2-1 16,2 4-2-16,-1-3 0 0,-2 4 3 0,2-1-1 0,-5 2 1 16,2 0 1-16,0 6 1 0,-4-3-1 0,-2 0 1 0,3 2 0 15,-4-3 1-15,-1 5 1 0,0-4-2 0,0 3-1 16,0-3 0-16,0-1 4 0,-6 1 6 0,3-3 5 0,-2 3 11 15,-6 0 7-15,-1 0 4 0,-5 4 2 0,1 3 2 16,-4-6-3-16,-4 4-4 0,-1-1-7 0,0 1-9 0,-3-2-7 0,0 0-4 16,2-1-2-16,0-1-2 0,-1-5-1 0,-2 1-3 0,7-1 0 15,1-1-1-15,0-5-1 16,6 3-2-16,-2-5-6 0,5-5-20 0,2 0-35 0,3-4-52 16,0 1-81-16,1-7-130 0,6-1-85 0</inkml:trace>
  <inkml:trace contextRef="#ctx0" brushRef="#br0" timeOffset="102904.51">12432 17063 11 0,'-11'-3'50'15,"4"2"-15"-15,0-2-7 0,-1-2-2 0,3 2-2 16,-1-1 0-16,0-4 0 0,3 4-2 0,0-1 0 0,1-2 2 0,-2 2-2 16,0 0-2-16,4 1-1 0,-3-2-1 0,3 4-3 15,-1-2 0-15,1 0-2 0,0 1-1 0,-3-1-2 0,3 4-1 16,0 0-2-16,-2 0-3 0,2 0-1 0,0 0 2 0,0 0 2 15,0 0 2-15,0 0 5 0,0 0 2 0,0 0 1 16,0 0 4-16,0 0 1 0,0 0 0 0,0 0 0 0,0 0-2 16,0 0-2-16,0 0-2 0,0 4 3 0,0-4 0 15,2 0-2-15,-2 0-1 0,3 0-1 0,-2 0-1 0,-1 0 0 16,3 0-2-16,1-4-4 0,0 3-1 0,1-2 0 0,-2 2 0 16,6-6 0-16,2 4 1 0,-2-6 0 0,4 5 1 15,-1 0-1-15,5-4 0 0,-4 1-2 0,2 0 0 0,2-1-2 16,-1 2-3-16,1-2-1 0,-2-1-1 0,2 3 0 15,3 0-1-15,-4 0 2 0,4 1 0 0,-3 0-1 0,3-1 1 16,-3 1 1-16,2-2-1 0,1 3 1 0,-2-5 0 0,1 6 0 16,-2-5 1-16,5 4-2 0,-2-4 0 0,0 4 1 15,0-1 0-15,0-1-1 0,-1 5 0 0,5-2 1 16,-5 1-1-16,4-4 1 0,-1 4 0 0,1 2-2 0,2-2 1 16,0 0 0-16,-2 2 0 0,-2-3 0 0,4 1 0 15,-5 2 0-15,4-3 0 0,-3-1 0 0,2 1-1 0,-1-2 0 16,-2 3-2-16,0-3-1 0,1 4 4 0,-6-3 0 0,5 3 0 15,-3-5 0-15,0 5 1 0,0-3 2 0,-1 3-1 16,-4-5 2-16,4 6-2 0,-1-1 0 0,-1-2-2 0,-2 3-1 16,1-2 1-16,-1 2-2 0,0 0 2 0,2 0 1 0,-4 2-1 15,2-2-1-15,-3 4 1 0,2 2-1 0,-2-1 0 0,2 2-1 16,-3-1 1-16,1 6-3 0,2-2 1 0,-2 1 1 16,1 1 1-16,-4 6 1 0,3-1 1 0,-1-1 2 15,0 3 1-15,-4 1 0 0,4-2 2 0,-3 4 0 0,-1-5 1 16,-2 1-1-16,4-1 0 0,-3 0-2 0,-1 1 2 0,1-4 1 15,-3 0 5-15,0 0 3 0,0 4 5 0,0-1 4 16,-3-2 3-16,-2 0 2 0,-1-1-2 0,4 1-1 0,-4-1-5 16,0 1-3-16,-2 1-5 0,2-1-2 0,-5 1-3 0,2-1-1 15,-2 4 0-15,-1-3-1 0,-2 4-1 0,-2-1 0 16,-4 0 1-16,3 0 0 0,2-2-1 0,-5 3 0 0,-1-6 0 16,4 1 2-16,-4 1-1 0,2 2 1 0,2-5-4 15,0 2 2-15,-3-1-3 0,0 0 1 0,-3 3-1 16,1-4-1-16,-1 3 1 0,1-5 1 0,7 5 0 0,-6-5 0 0,1 1 3 15,3-3 8-15,-1 1 4 0,1 0 2 0,-3-1 6 16,3 1-2-16,-4 0 2 0,1-3-2 0,-1 3 0 0,-4-4-7 0,5 1-2 16,-5 2-3-16,5-1-5 0,-5-1 0 0,5 1 0 15,-6-1 3-15,4-2-1 0,-4 1-1 0,4 0 0 0,-3-1-1 16,-1-1 1-16,0 1 0 0,1-2 1 0,0-2 0 16,3 2-1-16,-1 2-1 0,-2-5 1 0,1 3 0 0,-1-3 1 15,-3 1-1-15,2 2-4 0,-1-3-1 0,0 4-2 0,-3 0 0 16,2-1 0-16,-1-2 0 0,1 5-2 0,-1-1 0 15,-1 2 1-15,-1-2 0 0,5 2 3 0,-5-2-2 0,3-2 0 16,-1 1 0-16,4 1 0 0,-4-2-1 0,2 2 1 16,-2 0 1-16,1-1-2 0,3 1 0 0,-4 1 1 0,4-2 0 15,-3 1-1-15,3-2-2 0,2 1 1 0,-3 1-1 0,3 0 2 16,-1-2 2-16,1 4-2 0,-2-3 1 0,4-1 0 16,-2-1 4-16,1 1-2 0,3-3-1 0,-4 0-1 0,6-3 0 15,-2 3-1-15,-2-2 0 0,2-1 0 0,1 3-2 16,-7 0 3-16,6-3-1 0,-1-1 1 0,2 0 1 0,-6 3 1 15,7-3 2-15,-3 1-1 0,-1-2 1 0,2 1-1 16,2 1 2-16,-3-5 0 0,0 4-1 0,3-1-1 0,1 1-2 16,-1-1-1-16,2-1 2 0,2 1-3 0,-2 0 0 0,2-1 0 15,-4 0 0-15,5 0-1 0,0 0 1 0,1 0-1 0,-2 0 1 16,4-4 0-16,1 2-1 0,1 1-1 0,0-2 1 0,4-2 1 16,0-1 1-16,-1 6 0 0,4-4-1 0,-3 0 0 0,3 2 1 15,-2-3 2-15,2 2-2 0,0-3-1 0,2 0 0 16,1 0-2-16,0-3 1 0,1 1 1 0,-1 2 0 15,4-2 0-15,-3-2 1 0,4 0 1 0,-3 3 1 0,6-5 0 16,-2 2 0-16,3-1-2 0,-1 0 0 0,4 1-1 0,-1 0-1 16,2-2-1-16,-4 1-1 0,2 1 2 0,2 1 0 15,-1 1 1-15,-2 2 0 16,2 1 0-16,-1 0 1 0,-2-1 0 0,7 3 0 0,-2-2-1 16,0 0-1-16,2-1 0 0,-2-2 1 0,4 2 1 0,-1-3-1 0,4 3 0 15,-3 0 1-15,-2 0 1 0,7-1-1 0,-3-2-1 16,-1 3-2-16,4-3 0 0,-4 1 2 0,6 2-1 0,-3 0 1 15,-1-3-1-15,1 2 1 0,0-2 0 0,0 3 1 16,-2 1-2-16,2 3 1 0,-2-2-1 0,-1 3-1 0,-2-2 1 16,4 1 1-16,-3 1 0 0,-4 2-2 0,3 1 3 0,0 0-1 15,-3-3 0-15,-2 3 0 0,6 0 0 0,-4-1 0 16,1 3-1-16,-1 0 1 0,0-5 0 0,3 6 0 0,-4-5 1 16,5 5-1-16,0-4 1 0,-1 0-2 0,0 0 1 0,1 0 0 15,0 1 0-15,-1-2 1 0,3 4-1 0,-1-2 0 16,-2-4 0-16,3 4 1 0,-1-1-1 0,-2-1-1 0,3 5 0 15,-4-4-1-15,1-1 1 0,-5 1 0 0,4 0 0 16,-2-2 2-16,-3 2 0 0,-2-1 0 0,0 0-1 0,1-1 0 16,-5 4 1-16,2-2 0 0,-3 2-1 0,0-1-1 0,0 1 1 15,-3 1 3-15,-1-1-1 0,2 3-1 0,-4-3 1 16,-1 3 0-16,0 0 1 0,0 0 1 0,0 0-1 16,0 0-3-16,0 0 1 0,0 0 2 0,-1 3 1 0,-2 0 0 15,1 2-2-15,-1-5-2 0,0 0 0 0,3 0 1 0,-5 0-2 16,5 0-2-16,-3 0-3 0,-1 0 1 0,1 2-2 15,1 0-5-15,-1 2-10 0,3 0-20 0,-5-1-25 0,4-3-35 16,-2 7-47-16,-2-5-73 0,-1 2-128 0,-3 3-89 16</inkml:trace>
  <inkml:trace contextRef="#ctx0" brushRef="#br0" timeOffset="104060.34">11894 17319 39 0,'3'-1'168'0,"-3"-2"-33"15,0-1-27-15,2 0-21 0,-2 0-16 0,0 1-11 0,3 1-8 16,-3-1-6-16,0 3 0 0,0-4 1 0,3 4-1 0,-3-3-2 16,0 1-3-16,0-4-9 0,0 5-6 0,0-4-7 15,0-1-6-15,0 4-3 0,0 0-5 0,0 0 1 0,0 2-1 16,0-3 3-16,0 1 0 0,0 2-1 0,-3 0 0 15,3 0 3-15,0 0-1 0,0 0-1 0,0 0 0 0,0 2-3 16,0 1 2-16,0-3 0 0,0 0 1 0,0 0-1 0,0 0-1 16,0 0 0-16,0 2-3 0,0-2 0 0,0 2-2 15,0-2-1-15,3 2-1 0,-1 1 1 0,2 0-1 0,-1 2 0 16,1 2 0-16,-3-2 0 0,5 2 0 0,-1-1 1 16,0 5-2-16,-1-4 0 0,1 1 0 0,3-1 1 0,-2 5 0 15,0-4 0-15,2 5 1 0,3-1 0 0,-5 1 1 0,2 0-1 16,-5 2 0-16,1 4 0 0,1-3 1 0,0-1 1 15,1-2-1-15,-2 0 0 0,1-1 0 0,1 0 1 16,-4 0 0-16,1 0 1 0,-2-5-2 0,3 3-1 0,-4-4 1 16,3 1 0-16,-2 2 1 0,-1-2 2 0,3-3-1 0,-3 1 1 15,0-1 0-15,0 1 3 0,0 0 2 0,0-3 3 16,0 1 0-16,0 2 0 0,-3-5 0 0,3 2-1 0,0-2 0 16,0 0-1-16,0 0-3 0,0 2-1 0,0-2 1 15,0 0-1-15,0 0-2 0,0 0 2 0,0 0 0 0,0-2 0 16,0 2 7-16,0 0 4 0,0 0 4 0,0-2 5 0,0 2 2 15,0-3 2-15,0 1 0 0,0 2-3 0,0-3-3 16,0 1-7-16,0 2-4 0,0-2-4 0,0-1-5 0,0 3-3 16,0-2-1-16,0 2-5 0,0-3-9 0,0 1-15 0,0 2-22 15,0 0-26-15,0-2-32 0,3 1-46 0,-1-6-62 16,1 2-99-16,2-7-91 0</inkml:trace>
  <inkml:trace contextRef="#ctx0" brushRef="#br0" timeOffset="104498.53">12257 17175 114 0,'9'0'90'0,"2"-4"-36"0,0 1-22 0,2-2-13 0,5 3-5 15,-3 0-1-15,2-3-1 0,6 2 1 0,-3 1 3 16,0 2-1-16,-2 2 0 0,3 1 2 0,-5 2 0 0,1 2-2 16,-2-1 3-16,2 5-2 0,-4 1-3 0,-1 3 4 0,-4-2 3 15,-1 5 7-15,-3-2 1 0,-3 6 4 0,-2-3-1 0,-4 1 4 16,-3 4 0-16,-3-4-3 0,2 4-3 0,-3 0-6 16,-4-3-3-16,1 5-1 0,1-6 0 0,1 2-1 15,1-3-2-15,0-2-3 0,1-1-1 0,3-3-2 0,3 0-2 16,1-4-3-16,1-1-3 0,1-1-4 0,2-4-5 0,2-1 5 15,1 1 0-15,1-1 2 0,1-2 1 0,4-2 2 16,7-3 4-16,-4-2 2 0,4-4 2 0,1 2-2 0,1-4-1 16,2-1-1-16,-1-1-2 0,1-2-1 0,0 2-1 15,0-2-3-15,-3 1 2 0,3 0-1 0,-1-1 0 0,3 0 0 16,-2 3-1-16,0-4 0 0,2 1 0 0,-2 3 1 0,5-5-1 16,-5 3-5-16,3-3-4 0,2-1-12 0,-2 1-16 15,-1-3-14-15,1 3-21 0,-5-5-20 0,2 3-26 0,4-3-11 16,-7 2-16-16,0 1-7 0,1 1 4 0</inkml:trace>
  <inkml:trace contextRef="#ctx0" brushRef="#br0" timeOffset="104874.34">13088 16994 35 0,'-3'0'110'0,"3"-3"-10"0,-2 2-12 0,-1 1-8 0,-3-3-3 15,4 3-1-15,1 0-1 0,-2 0-3 0,0 3-2 16,1-3-4-16,-1 1 0 0,1 2-4 0,-1 1-5 0,0 1-5 16,-1 2-4-16,-1 3-5 0,0 2-9 15,-2 2-5-15,-1 3-6 0,0 5-5 0,0-4-5 0,4 4-1 16,-1-5-2-16,2 2-4 0,1-2 1 0,2-4 1 0,2 3 0 15,-2 0 0-15,3-4 0 0,2 3-2 0,-2-3 1 0,-2-3 1 16,2 0 1-16,2-1-2 0,3-1 0 0,0 1 2 0,4-4 0 16,0 0 1-16,1 0-1 0,4-1-1 0,-2-3 2 0,4 0-2 15,2-3-1-15,1-5-2 0,4 1 0 0,-4-2 1 16,3-2-2-16,4-3-1 0,-1 0-2 0,3-3 2 16,-6 0-1-16,9-2-1 0,-6-2 2 0,0 2-1 0,-2-1-1 15,-3 3 0-15,0-2 0 0,-4 1 0 0,-4 1 1 0,1 0-2 16,-2 2 1-16,0-1 1 0,-8-1 1 0,2-3 0 15,-4 5-2-15,-1-1 1 0,-3 5 1 0,-3-3 3 0,-3 2 7 16,-2 1 5-16,-5 2 3 0,-1 2 4 0,-3-1 1 0,-2 3-2 16,0 0 0-16,-7 2 0 0,1 3-8 0,4 0-8 15,-7 3-4-15,6 2-1 0,-6 0-1 0,3 1 0 0,2 0-1 16,-1 5-2-16,3-5-1 0,6 2 2 0,-2-4 1 16,1 4-1-16,4-5-1 0,3 4 0 0,1-3-1 0,3-1-4 15,1 2-8-15,-2-4-13 0,4 5-22 0,-1-6-27 0,3 1-31 16,0-1-39-16,0 0-51 0,0 0-88 0,0 0-104 15</inkml:trace>
  <inkml:trace contextRef="#ctx0" brushRef="#br0" timeOffset="108684.83">15227 15438 82 0,'-3'0'178'0,"3"-5"-58"0,-2 1-40 16,-1 2-22-16,3-3-15 0,3-2-11 0,-1 3-6 0,-2-4-1 16,3 0-1-16,-3 4 4 0,3 0 11 0,-3 0 3 15,0 3 1-15,2-2 1 0,-2-1-3 0,0 4-3 0,0-3-7 16,3 3-10-16,-2 0-8 0,2 0-5 0,-1 3-2 0,4-2-2 15,-1 2-1-15,3 1-3 0,-1 3 0 0,3-2 0 0,-1 6 0 16,2-3 0-16,-4-1 0 0,6 1-3 0,-1 2 2 16,1 0 0-16,2 2 1 0,-1-3 0 0,0 3 1 15,0 0-1-15,4 0 1 0,-1 1 2 0,1-1-2 0,0-1 3 16,8 1-1-16,-4 0 6 0,4 0-2 0,1 0-1 0,-1-3 1 16,3 2-2-16,-1 1-1 0,2 1-1 0,2 0 2 15,-1 0-6-15,3-1 2 0,2-4 1 0,-2 4 0 0,0-5 1 16,2 3-1-16,4-3 1 0,-3 0-2 0,3-2 2 15,0 0-1-15,-1 0 2 0,4-2-2 0,-2 4 0 0,0-3-1 16,3-3 1-16,-5 6 0 0,1-3 0 0,-3 1 0 16,0 3 0-16,2-1 0 0,-5-3-1 0,1 0 1 0,-4 1-1 15,7 0 0-15,-12 0-1 0,2 0-1 0,-4 2 0 16,0-2 0-16,-3 1 1 0,-4 0 0 0,-1 0 0 0,-1 0-2 16,-2 0 1-16,-2 0 0 0,-1-1 1 0,-2 2 0 0,0-2 1 15,-3-2-1-15,2 4-1 0,-2-2 3 0,1-1-1 0,-4 4 1 16,2-7-2-16,2 6 0 0,-4-2-1 0,3 5 0 15,-2-4 1-15,0 5 0 0,-2-2-1 0,6-2 1 16,-6 3 3-16,4 0-2 0,-4-1 0 0,4-1 0 0,-3 2 2 16,2-1-1-16,-1-1-1 0,2 4 1 0,0-4-2 0,-2 1 0 15,0-1 0-15,-2-1 1 0,2-5 1 0,1 3-2 0,-3 0 0 16,-1-3-2-16,3 1-1 16,-3-2 1-16,2 5 0 0,-2-5-1 0,3 3 1 0,-3-1 0 15,0 1-1-15,1 1 3 0,2-2 3 0,-3 1 0 0,0 0-2 16,0 2 1-16,0-4 0 0,0 1 0 0,4 0 0 0,-4-1-2 15,0-2 0-15,0 3 0 0,0-3 1 0,0 4 0 16,-4-3 1-16,4-1 0 0,-3 0-1 0,2 0 1 0,1 0 0 16,-3 0-1-16,1 0-3 0,-1 0-12 0,-5 0-25 0,4-1-36 15,-1-3-55-15,-3 4-118 0,-6-5-107 0</inkml:trace>
  <inkml:trace contextRef="#ctx0" brushRef="#br0" timeOffset="109177.08">17081 15051 174 0,'-7'0'172'16,"-6"-1"-52"-16,6 1-26 0,-3 0-15 0,-1 0-13 0,2 1-7 15,1-1-2-15,-1 3-6 0,-3-2-6 0,4 6-5 16,-3-3-6-16,2 0-6 0,-2 5-5 0,2-1-8 0,-4 1-7 16,1 3-2-16,-3 5-1 0,2-2 0 0,-2 4-1 15,1 5 1-15,1 0-1 0,1 0 2 0,1 5-1 0,2-3-3 16,0 1 1-16,2-2-1 0,0 1 0 0,2 0-2 16,2-2-1-16,-2 0 1 0,5-7 0 0,3 6 0 0,-1-7 1 15,4 1-1-15,0 1 0 0,0-5 1 0,7 3 3 0,-4-5-2 16,4-5 0-16,0 2 2 0,6-1 2 0,0-2-1 15,-1-5 0-15,9 0 2 0,-3-3-2 0,3-2-2 0,4-1 1 16,-2-4-4-16,3 0 0 0,-2-2-2 0,2-3-13 16,1 3-22-16,-1-4-28 0,-1 2-40 0,-1 0-67 0,-2-1-114 15,-4 1-89-15</inkml:trace>
  <inkml:trace contextRef="#ctx0" brushRef="#br0" timeOffset="110385.7">17191 15942 213 0,'3'0'205'16,"-1"0"-43"-16,-2 0-35 0,3 0-29 0,-1 0-21 15,-2 0-18-15,0 3-14 0,0-2-11 0,0-1-11 0,3 0-5 16,-3 0-6-16,3 0-2 0,-2 0-4 0,-1 0-3 0,7 3-3 16,-6-3 1-16,2 2 2 0,0 1-2 0,4 0-1 15,-3 1 0-15,-1 2 0 0,2 1 0 0,1 4 0 0,-1-2 0 16,-1 5 1-16,1-2 0 0,0 1 6 0,-1-1-2 15,3 3-3-15,-3-4 2 0,1 4 1 0,1-3-1 0,0 0-3 16,0-1-1-16,-1 0-4 0,0 1 4 0,-2-3 0 0,1 0-1 16,-2-2-1-16,1 1 2 0,2-1 0 0,1-2 1 15,-5-3 0 1,-1 3-1-16,4 0 0 0,-3-3 1 0,-1-2 2 16,0 2 0-16,0-2 0 0,0 0 0 0,0 0 4 0,-1 1 9 15,-3-1 4-15,3 4 3 0,-5-1 0 0,1-3-1 16,-4-3 1-16,3-1-1 0,-4 4-4 0,1-1-9 0,-5-1-4 15,2 0-3-15,-2-3 0 0,-5 5 0 0,2-5 0 0,-5 3 3 16,-1 2 6-16,3-5 9 0,-8 5 4 0,3-5 2 16,-1 5 1-16,-6-2 2 0,4-1-1 0,-8 3 0 0,4 3-6 15,-2-1-9-15,-4 0-2 0,0 1-4 0,1 2 0 16,1-3-1-16,-1 3 2 0,6 0-1 0,-8 0 0 16,8 2 1-16,0-6-1 0,3 5-1 0,2-1-1 0,0-2-1 15,7-1-1-15,1 1 0 0,4-3 0 0,3 4-2 0,2-4-1 16,2 0-3-16,6 0-3 0,-2 0-17 0,6 0-26 0,2-4-37 15,7 3-55-15,0-3-90 0,4-2-138 0,-1-2-79 16</inkml:trace>
  <inkml:trace contextRef="#ctx0" brushRef="#br0" timeOffset="111404.81">18077 16264 73 0,'-13'0'70'0,"-4"0"-13"0,5-4-2 0,-3 3 2 15,2 1 2-15,-4-2-1 0,0 0 3 0,-2 2 3 0,2-3 4 16,-4 0-4-16,2 1-8 0,-1-4-8 0,-2 5-9 0,-1-2-3 15,5-1-7-15,-9 4-7 0,6-1-4 0,-3-1-3 16,0 2 0-16,-1 0-2 0,0 2-3 0,0-1 0 0,1 3 3 16,-4 0 0-16,3 2 0 0,-3 2 0 0,-4-3-2 0,2 6 0 15,-5 0 4-15,2 1-2 0,-4 4-5 0,3-1 0 16,-9 5 0-16,2-1 2 0,3 1-1 0,-6 0-1 0,-1 1 2 16,0 0 2-16,-3 6 0 0,-1-4 1 0,3 2-2 15,-6 2 2-15,3-3 1 0,-4 3 1 16,4-2-4-16,-1 2-3 0,-1-1 0 0,5 1 0 15,1 1-1-15,0-1-2 0,2-1-1 0,4 1-2 0,-4 0 0 16,5 1 0-16,3-3 0 0,1 4 1 0,3-2 0 0,1 0-1 16,6-2 0-16,3-1-1 0,1 0 0 0,5-1 0 15,2-3-1-15,1 3 0 0,6-5-1 0,0 1-1 0,1 1-1 16,5-1 3-16,0-2 0 0,0 3-1 0,5-6 0 0,1 2 1 16,0 1-1-16,2-5-1 0,1 2 1 0,2 1 1 15,4-5 0-15,-1 2 2 0,2-3-1 0,1 2 0 0,1-3 0 16,4 1 0-16,1 0 2 0,4-1-3 0,1-1 1 0,2 1-1 15,3-3 2-15,-4 4-1 0,5-2 0 0,2 0 2 16,4-2-1-16,1 3 1 0,-3-5 1 0,2 4-3 0,2-3-1 16,2-3 2-16,-3 3-2 0,4-1 0 0,2-3 0 15,-2 0 0-15,-4 0 0 0,4-3 2 0,3-2-2 0,-1 1 2 16,-2-6 0-16,3 0 1 0,1 0-3 0,-1-2-1 16,2 3-1-16,-2-6 1 0,-2 1 0 0,1-2 0 0,0-2-1 15,1 2 2-15,2 0 0 0,-4 0 2 0,1 0 0 0,2-1 2 16,-4 0 6-16,3-1-3 0,2-2-3 0,1-3-1 15,-2 0 0-15,4 1-1 0,0-3 0 0,-2-2-1 16,5 3-7-16,-4-3 4 0,1 1 3 0,-2-2 1 0,1 4-1 16,-4-3-2-16,2 3 0 0,-5-3 0 0,0 6 1 0,-5 1-1 15,-3 0 4-15,-1 1-2 0,-4 2 1 0,-2 0 0 0,-2 2 1 16,-7 2-2-16,1-2-1 0,0 1 1 0,-7 2-3 16,-1-1 2-16,-3 1 1 0,-2 3 1 0,-1-3 1 0,-4-3 1 15,0 2 1-15,-3-4-3 0,-1 3 0 0,0-5-1 0,-5 6-1 16,1-4 0-16,-4-2 0 0,0 3 0 0,1-3 2 15,-6-3-1-15,-1 0-1 0,-4 1 1 0,-2 1 1 16,-2 0 0-16,-3 0-1 0,0 1-1 0,1-1 2 0,-7 3 0 16,3 1 3-16,-6 1-2 0,4 2 1 0,-5-2 3 0,2 3-1 15,4 0 0-15,-2 1 0 0,-3 3 0 0,-2 3 1 0,-2 0 0 16,3 2 2-16,-2 1 2 0,-3 0 1 0,-2 2 1 16,2 2 0-16,-2 0-3 0,-3 1 2 0,0 2-3 15,2 0-1-15,-3 3-4 0,-2 0-1 0,3 3-1 0,0 3-1 16,-3-2 0-16,3 5 0 0,-1-1-1 0,-1 0 0 0,1 2 0 15,1 5-2-15,-2 0-10 0,7-3-16 0,0 4-24 16,0-4-30-16,3 1-36 0,-1-1-42 0,3-1-63 0,2-4-92 16,1 1-90-16</inkml:trace>
  <inkml:trace contextRef="#ctx0" brushRef="#br0" timeOffset="111977.55">17137 16646 102 0,'-8'0'230'0,"1"5"-79"15,-4-3-66-15,-2 8-36 0,0-3-22 0,0 3-9 16,-5 2-8-16,1 0-3 0,1 4 6 0,-4 2 2 0,1-1 4 16,1 1 2-16,-2 4 5 0,0-1 2 0,3 2 3 0,-4 1 1 15,4-1-6-15,2 3 0 0,1 1-4 0,2-3-1 16,1 3-6-16,1-5-2 0,0 5 0 0,5-3-4 0,2 3 0 15,1-2-5-15,2-1-1 0,2 0-3 0,1 1 4 16,2-6-2-16,2 1-2 0,4-2-1 0,-1-1 3 0,2-3 2 16,5 1 2-16,1-6 2 0,3 1-1 0,-3-2 3 0,2-4 3 15,5-4 3-15,3 0 1 0,3-4 4 0,-2-4 4 16,5-4-2-16,-1 0 0 0,-1-3-2 0,2-2-1 0,4 1-2 16,-6 0-5-16,-1-4-3 0,2-2-5 0,-2 1 0 15,-4-3-2-15,-2 0 1 0,0-2 0 0,-5 1-2 0,-4 4 2 16,-3-3 2-16,-3 3 4 0,-4-2 2 0,-5 3 3 0,-2 0-2 15,-5-2 3-15,-4 1 11 0,-5 3 3 0,1-1 4 16,-5 0-2-16,-1 3 0 0,-4 0 2 0,3 3 5 0,-3 4-1 16,-1 2-6-16,3-1-4 0,-1 6-4 0,1 2-4 0,-1 2-3 15,3 3-5-15,0 2-5 0,3 1-7 0,1-2-15 16,4 6-18-16,0-1-23 0,4-4-29 0,2 2-32 0,-1-5-33 16,7 3-38-16,0-7-48 0,0 0-67 0,0 0-95 15</inkml:trace>
  <inkml:trace contextRef="#ctx0" brushRef="#br0" timeOffset="112200.93">17633 16543 301 0,'3'0'364'0,"-2"0"-98"0,1 2-85 0,5 1-61 15,-5-1-41-15,1 3-26 0,-1 2-19 0,-2 3-2 0,3-1 0 0,-3 6 7 16,3 0 11-16,-2 2 11 0,-1 1 7 0,5 1 4 15,-5 5-2-15,3-1-6 0,0 3-7 0,-1-3-12 0,2 3-11 16,0 3-13-16,-1 1-9 0,4-1-10 0,-2-1-2 16,0-2 0-16,-1 0-3 0,1 1 2 0,-2-3-2 0,0-1-4 15,-1 0-5-15,-2 0-8 0,0 0-22 0,0-3-26 0,0-3-32 16,3-3-42-16,-3 3-54 0,0-5-87 0,-3-2-130 16,1-3-67-16</inkml:trace>
  <inkml:trace contextRef="#ctx0" brushRef="#br0" timeOffset="112623.2">18247 16516 1 0,'-5'0'245'0,"1"0"-77"0,1 0-53 16,0 0-29-16,-2 3-23 0,0-1-16 0,2 1-8 0,-3 1-1 15,0 1-2-15,0 5-2 0,-2-3-1 0,2 5-1 0,-4-1-3 16,6 8 3-16,-1-3-2 0,-3 7-4 0,2-3-4 0,5-1-3 16,-4 3-1-16,5-2-4 0,5 3-3 0,-4-2-6 15,5 1-2-15,-1 0-2 0,0-3 1 0,2 1 0 16,3-4 0-16,4-1 0 0,0-2 2 0,1-4 2 0,2 2 1 15,0-5 3-15,3 0 0 0,0-4 2 0,0 0-1 16,1-2-1-16,-4-2 0 0,3 0 1 0,0-4-2 0,0 0-3 16,-3 1 0-16,3-2 0 0,-4-4-1 0,-1 6 1 0,-6-3 0 31,4-4-1-31,-6 3 2 0,1-5 5 0,-6 1 1 0,-2 1 2 16,-5 2 2-16,-4-2 1 0,1 0-2 0,-7 0 2 0,-1 1-3 0,-6-4-5 15,2 0-13-15,-8 4-17 0,-2-6-33 0,-1 2-41 16,-7 1-57-16,-2 2-105 0,-2-3-118 0,-6 3-66 0</inkml:trace>
  <inkml:trace contextRef="#ctx0" brushRef="#br0" timeOffset="121452.4">18264 16527 163 0,'-5'0'201'0,"1"0"-57"15,1 0-33-15,1 1-22 0,-1-1-10 0,-2 0-4 0,1 0-1 16,-2 0-2-16,1 0-6 0,0 0 1 0,1 0-1 16,1 0 1-16,1-1 7 0,-4 1 6 0,6 0 7 0,-2-3 1 15,2 0 1-15,0 3-6 0,0-5-10 0,0 4-10 0,-3-2-14 16,3 2-12-16,0-2-11 0,-1-2-10 0,1 2-4 15,0 2-4-15,0-6 2 0,0 4-3 0,0 1 1 16,-3-1 0-16,-2-4-2 0,5 2 1 0,0-3-1 0,0 4 0 16,0-3-3-16,0 4-2 0,0-2 1 0,0 0-2 0,0 3 0 15,0 0-1-15,0-4 1 0,-3 1 0 0,3 1 0 0,-3-1 0 16,3 1 0-16,0 1 0 0,0-2 1 0,0 0 2 16,3-2-2-16,-3 6-1 0,3-5-2 0,-3 5 1 0,0-4 0 15,0 5-1-15,0-3 1 0,0 0-3 0,0 3 3 16,0-1 0-16,0 1 1 0,0 0 0 0,0 0 0 0,0 0 0 15,0 0 1-15,5 1-1 0,-2-1-1 0,-2 3 1 16,4 1 0-16,1 1 0 0,0 2 0 0,2 2 0 0,0 3 1 16,4 3 3-16,0-3-1 0,1 5-2 0,-1-2-2 0,1 0 2 15,2 1-1-15,-3-3 0 0,1 4-1 16,-1 3 0-16,1-1-1 0,-1-2 3 0,0 2 1 0,2 4-1 16,-4-3 1-16,2 1-1 0,0-1-1 0,1-1 1 0,-1-2 2 15,-3 3 0-15,2-5-3 0,0 0 1 0,-2 2-1 16,1 0 0-16,-4-1 1 0,3-5 1 0,-1 2-3 0,-3-2 0 15,-1-3 1-15,-1-1 0 0,0 1 1 0,-1-2 0 0,-2 0-1 16,3-1-2-16,-1-1 0 0,-2 1 2 0,3-2-1 16,-3 1 0-16,0-4 1 0,0 2 1 0,0-2-1 0,0 0 3 15,0 0-3-15,0 0 0 0,0 0-1 0,0 0 1 16,0 0 0-16,0 0 0 0,0 0 1 0,-3 0-1 0,3 0 1 16,-2-2 2-16,-1 0 0 0,1-3-2 0,-1 0 0 0,-1 1 1 15,-1-1-1-15,-1-2 5 0,1 2-4 0,-4-3-2 16,6 0 1-16,-5 1-1 0,3-4-1 0,-2-2-2 0,5 0 0 15,-4-1-5-15,1-1 4 0,1 1 3 0,-3-3 0 16,3 1 1-16,-1-2 0 0,0-2 8 0,1 0-2 0,-1 0-4 16,-1-1-1-16,1 1-3 0,-2-3 1 0,2 2 0 0,-3-1 0 15,0 0-7-15,2 3 2 0,-5-1 4 0,4 3 1 16,1-1 2-16,-1-1 1 0,3 2 0 0,-4 3-2 16,3-1 1-16,-2 3 1 0,2 4-1 0,0-3-1 0,-2 5 1 15,2-1-1-15,-1 0-2 0,1 1 2 0,2 1 0 0,-2 0-1 16,4 2 0-16,-2 2 1 0,3-2-1 0,-3 3 0 0,3 0 1 15,0 0-2-15,0 0 0 0,0 0 2 0,-2 3 0 0,-1 1 0 16,3 4 0-16,-2 4 0 0,-4 4 0 0,5 2-1 0,-2 0 1 16,-1 1 0-16,4 5-1 0,0 3 1 0,0-3 0 15,4 4 0-15,-4 1 0 0,3 0 1 0,-2 1-1 0,-1 2 0 16,2 1 0-16,2-1 0 0,-2 0 0 0,3-5 0 16,1 2 0-16,-2-1 2 0,1-1-2 0,0-3 0 0,-2 0 1 15,0 0-2-15,2-4 0 0,-4-5 0 0,5-2 0 16,-4-1-1-16,-2-3 2 0,3-2 0 0,-2-2-1 0,-1 1 0 15,0-2 1-15,4-2 0 0,-4 1 1 0,4-3 1 0,-1-3-1 16,-1 1 0-16,1-5-1 0,2-1 1 0,1-1 0 16,-5-6 0-16,4 3 1 0,-3-1-4 0,1-2 0 0,0-1 0 15,0-2 2-15,-2 0 0 0,-1-3 0 0,3-1 1 16,-3-2-1-16,0 1 1 0,-3 0-1 0,3 1 1 0,-1-2 2 16,-2 3-2-16,3-1-6 0,-6-2 0 0,4 3 3 0,0 0 2 15,-1-2 0-15,2 3 2 0,-5 0-2 0,4-1-1 16,-4 3 6-16,1 1 0 0,1 4-4 0,-4-1 0 0,0-3 0 15,-1 3 2-15,1 4-1 0,0-2-2 0,4 0 0 16,-4 1 0-16,2 2 1 0,0 1 1 0,2 0 0 16,0 1-4-16,-1 2 2 0,2 1 3 0,-2-3-2 0,1 3-1 0,4 2 0 15,-3 0 0-15,3-1-2 0,-2 3 1 0,-1 0-2 16,3 0 2-16,0 0-1 0,0 0-2 0,0 0 2 0,3 3-2 16,-1 1 2-16,1 4 0 0,5 2-1 0,-4 2 1 15,1 1 2-15,-1 4 0 0,4 2 0 0,0-1 0 0,0 5 0 16,1-1 0-16,-1-1 2 0,-1 6 0 0,4-4-1 0,-5 4-1 15,1 0-2-15,-1-2 2 0,0-1 2 0,2 0-1 16,-7-2 0-16,4-1-2 0,0-2 2 0,1 1 0 0,-2-4 0 16,1 4 0-16,1-3-3 0,-4-2 2 0,2 1-1 15,-4-1 1-15,4-5 0 0,-1 1 0 0,-3-4 0 0,1-2 0 16,-1-1 1-16,3-2-1 0,-1 4 0 0,-2-4-1 16,0 0 1-16,0-2-1 0,0 0 2 0,0 0-1 0,3 0 0 15,-3-4 0-15,2-2 0 0,-2 1 1 0,0-1-1 0,0-4 0 16,0 0 0-16,0-1 0 0,0-4 1 0,0 2-1 15,0-2 2-15,-2-2 1 0,2-1 0 0,-3 4-3 0,-2-5 0 16,4 2 0-16,-6-2 0 0,1 0 2 0,0 0-2 16,-2 0-1-16,1-5 1 0,2 4 0 0,-1-7-4 0,-5 2 2 15,3 3-2-15,0 1-4 0,-2 5-8 0,2-1-17 0,-6 3-22 16,5 1-24-16,-1 1-31 0,0 2-49 0,0 1-66 16,-1 4-127-16,-3 1-102 0,1 1-45 0</inkml:trace>
  <inkml:trace contextRef="#ctx0" brushRef="#br0" timeOffset="-212752.86">15778 14728 2 0,'11'-3'2'0,"-2"3"1"0,-1-2 0 0,0-1 2 0,-4 3 6 0,-1 0 11 16,-1 0 15-16,-4 0 15 0,-1 5 13 0,-4 0 8 0,-3 0 6 16,-5 4 0-16,-1 1-3 0,-2 4-9 0,-5 1-12 0,2 0-14 15,-3 2-10-15,2 2-7 0,-4-3-6 0,-1 1-2 16,9 0-1-16,1-1-3 0,0 4-3 0,1-4-1 0,4 2-1 15,0 3-1-15,4-3-2 0,0 4-2 0,0 1 0 16,4 1 2-16,2-2-1 0,-1 2 0 0,6 3 1 0,-1-3 2 16,5 3 0-16,1-4 1 0,1-1 2 0,7-3 1 0,-1 1 1 15,2-4 1-15,7-1-1 0,-6-3 1 0,5-1-2 16,-1-1 0-16,1-3-3 0,2 3-1 0,0-6-1 16,1-1-1-16,5-1 0 0,-3-2-1 0,4-2-2 0,-2-4 1 15,5 0-2-15,1-4-7 0,-2 0-17 0,6-3-25 0,-2-5-58 16,-1-3-113-16,0-3-106 0</inkml:trace>
  <inkml:trace contextRef="#ctx0" brushRef="#br0" timeOffset="-75172.83">8549 15874 84 0,'2'0'122'0,"4"4"-34"0,-1-1-22 0,2-3-6 0,1 7-6 15,3 0-2-15,-2-2 1 0,1 1 10 0,0 1 3 0,0 0-6 16,2 3 0-16,2 0-3 0,0-1-1 0,1 1 8 16,-2 2 5-16,2-1-9 0,-1 5-8 0,0-4-4 0,0 3-6 0,2 0-2 15,-2-1-3-15,-2 6-3 0,3-4-4 0,2 4 0 16,-1-3-1-16,-1 1-2 0,2 2-1 0,-1-1-2 0,-2 2-4 15,1 2-7-15,5-2-3 0,-4 1-4 0,-4-4-1 16,5 1-1-16,0-2 0 0,-3 3-2 0,0-5-2 0,2 4 2 16,-4-6-1-16,2 4 0 0,-3-2 1 0,-2-3-1 0,3-2-2 15,-1 4 2-15,-1-1 0 0,2-2-1 0,0 4 0 16,1-3 0-16,-2-2-1 0,-2 2 1 0,3 0 0 16,4 3 0-16,-4-3 0 0,5 0 2 0,-1 3-1 0,1-6 0 15,-2 6-2-15,2-3 1 0,3-1 0 0,0 1 0 0,-3 2-2 16,2-2 0-16,-2 1 1 0,0-1 2 0,-1-1 0 0,1 1 0 15,-2 0 0-15,-1 0 2 0,1 0 0 0,-2-2 0 16,2 1-1-16,2 1-1 0,-1 3-1 0,-1-3 0 16,-1-1 0-16,-1 2 0 0,2-1 0 0,-3 0 0 15,4-2-1-15,-1 2 1 0,2-3 2 0,-4 3 0 0,4-4-1 16,-5 1-1-16,4 1 0 0,-1-4 2 0,-4 5-1 0,3-3-1 16,-2 3-2-16,1-3 0 0,-1 0 0 0,-3 0 2 0,4-2 1 15,-2 4-2-15,-4 0 1 0,7-1 1 0,-1 1 0 16,-2-1-1-16,-1 3 0 0,4 1 0 0,-1 0-1 0,-1-1 0 15,0-4 1-15,1 1 0 0,-1 3 0 0,1-4 1 0,2 4 1 16,1-5-1-16,-3 2 0 0,0 0-1 0,-2-2 0 16,4 1-1-16,-4 0-1 0,3-4 1 0,-5 3-1 15,4-2 2-15,-3 1 0 0,0-1 0 0,1-1 1 0,-5-1 1 16,2 1-1-16,-1 1 1 0,-1-3-1 0,1 3-1 0,-3 0 0 16,4-1 0-16,0-2 4 0,-4 4-2 0,4-1-1 0,-2-1 1 15,5 4 2-15,-3-4 4 0,0 4 5 0,-1-1 6 16,4 1-1-16,0-1 6 0,-3-1 0 0,-4 5-2 15,4-7 2-15,-2 4-6 0,1-1-2 0,5-1-7 0,-1 4-6 16,-2-4-1-16,2 2 0 0,-3-1 1 0,4 1-1 0,-3-3-1 16,2 4-3-16,0-6 1 0,0 5 1 0,0-2-1 15,-2 2 0-15,0-4 0 0,1 1 0 0,0 2 2 0,1-6 0 16,-2 6-1-16,-1-3 0 0,3 0 0 0,-2 0 0 16,1-3-2-16,0 2 2 0,0-2 1 0,-3 4-1 0,4-2 0 15,-1 0 0-15,-3-1 0 0,1-2 1 0,-6 4-1 0,2-4-1 16,4 3-1-16,-5-1 2 0,5 1-2 0,0-1 2 15,-4 3 0-15,4-3 0 0,-3-2 2 0,2 3-1 0,-2-1-2 16,3-2 0-16,-1 5 2 0,-2-5-2 0,0 1 1 0,3 3-1 16,-5-4 1-16,1 3 0 0,1-3 2 0,0 1-1 15,-2 2 1-15,1-3-1 0,1 1 1 0,1 3-2 0,-1-4-1 16,-4 4 3-16,6-4-2 0,-3 3 0 0,1 2 1 0,-1-5-1 0,3 5 0 0,-1-3 0 16,0 1 0-16,0-2 0 0,0 6 1 0,-3-7 0 0,7 5-1 15,-6-1 1-15,6-1-1 0,-4-2 2 0,-1 3-1 0,-1-1-1 16,1 1 0-16,-4-3 0 0,6-1 0 0,-3 2-2 15,-1 0 2-15,0 1 0 0,2-3 2 0,0 2-1 16,-1 1 8-16,-1-1 5 0,5 3 4 0,-5-3 4 0,3 1 0 16,-1-3-2-16,-2 2 0 0,2 0-2 0,-2 1-5 0,2-1-6 15,-2 1-4-15,-2-3-2 0,2 2-1 0,2 0 2 0,0 1-2 16,-2 2 2-16,0-4-1 0,3 2 1 0,2 0 1 16,-5 2-2-16,0-4 0 0,-2 5-1 0,4-5 2 0,-5 3-1 15,3-1 0-15,-3 1 0 0,3-1 0 0,-1-1 0 16,-2 1 1-16,0-2 0 0,0 2 0 0,0-3 0 0,0 3-1 15,0-3-2-15,0-3 0 0,0 3 1 0,-2-3 0 16,-1 6-1-16,3 0 1 0,-3 2-5 0,3-4-5 0,-1 3-10 16,-3-4-14-16,4-4-22 0,-1 4-26 0,-2 0-34 15,3 0-45-15,0 0-55 0,-3-1-78 0,-2-4-112 0,2-2-66 16</inkml:trace>
  <inkml:trace contextRef="#ctx0" brushRef="#br0" timeOffset="-74750.68">10761 17159 11 0,'-4'-5'474'0,"-1"0"-94"0,2 5-118 0,0 0-82 0,1 0-66 15,-1-2-38-15,3 2-23 0,0 2-18 0,0 0-16 0,0 6-7 16,3-4-8-16,-1 4-9 0,1 1 3 0,2 2 1 15,2 0 1-15,-2-2-1 0,3 3 1 0,-1-1-1 0,3-3 6 0,-3 2-3 16,1 2-1-16,-2-2 3 0,5 2 0 0,-3 0 0 16,0 0-2-16,-1 0 2 0,3-3-5 0,-6 2 1 0,4-3 2 0,-2 3-1 15,-1-2-1-15,3-2 1 0,-4 2 2 0,1 0-1 16,0 2-1-16,-1-6-1 0,2 4 1 0,-1 1-1 0,0-3-1 0,1 1-1 16,-1-3 0-16,-1 6-1 0,1-3 2 0,0-4 1 15,-2 4 0-15,-2-4 0 0,1-3 2 0,2 4 1 0,-4-2-1 16,2 0 1-16,1-1-1 0,-3 2 1 0,0-4 6 0,-3 3 10 15,1-1 5-15,-2 1 2 0,2-1 1 0,-2 0 5 16,-3 1 3-16,0-1 9 0,-4 3-1 0,-3 0-3 0,3 3 2 16,-1-3 1-16,-5 3 6 0,-7 0 8 0,4-1 6 15,-5 1-7-15,1-1 5 0,-4 1 0 0,-2-3-2 0,3 3-3 16,-6-1-8-16,1 2-11 0,2-1-10 0,-2-1-3 0,-1 0-12 16,4 3-6-16,-2-3-16 0,4-1-27 0,0 0-29 15,3 2-37-15,3-4-42 0,1-1-52 0,4-1-58 0,-1-4-88 16,2-5-129-16,2-3-57 0</inkml:trace>
  <inkml:trace contextRef="#ctx0" brushRef="#br0" timeOffset="-74100.07">10320 16040 141 0,'-3'0'132'0,"3"-3"-47"0,-3 3-23 0,-2 0-18 0,1-4-9 15,1 3-2-15,-2-3 6 0,3 1 6 0,-1 2 9 16,0-2 4-16,2 2 3 0,-2-4 0 0,-2-2-2 0,0 0-8 15,-1 0-10-15,0 3-13 0,-2-5-14 0,0 1-7 0,-2 2-4 16,0 0 0-16,-4-1 4 0,3-1-1 0,-4 2 4 0,3 0 2 16,-4 5 3-16,4-4 5 0,-2 5 0 0,-5 0-3 15,5 5-2-15,-1-4 0 0,-1 5-4 0,2 0-2 16,-1 5-2-16,3 3-2 0,-1 3-3 0,1 3 3 0,1 0-1 16,0 4-1-16,5 0-1 0,-2 2 2 0,4 1-2 0,0-4 0 15,4-1 1-15,4 5-2 0,0-8-1 0,2-2 0 16,1 1 1-16,0-8-1 0,6 1-1 0,-1-5-1 0,-1-4 1 15,1-2 3-15,-2-2-1 0,5-3 1 0,-3 0 1 16,-2-3-1-16,4-1 1 0,-5-5 2 0,3 3 2 0,-1-1 4 16,-2-1 5-16,-1 4 2 0,0-1 5 0,-2 1 5 0,-3 1 2 15,0 1 0-15,0 2-3 0,2 5-4 0,-3 0-1 16,2 5 0-16,-1 5 4 0,2 2 2 0,3 7 10 0,-4 6 8 16,3 2 5-16,-1 5 1 0,0 3 0 0,0 3-5 15,0 3-8-15,1-2-6 0,0 1-13 0,4 1-9 0,2-2-4 16,-4 0-8-16,3-6-20 0,1-2-33 0,2-10-42 0,1-1-54 15,-3-4-76-15,0-8-116 0,1-4-113 0,-5-4-56 16</inkml:trace>
  <inkml:trace contextRef="#ctx0" brushRef="#br0" timeOffset="-50023.88">13500 17415 120 0,'-5'0'223'15,"-1"0"-56"-15,1 0-45 0,-1 3-34 0,-2-1-21 16,0 0-11-16,1 3-10 0,2-5-11 0,0 4-1 0,-1-4-4 16,5 3 3-16,-2-3-4 0,1 3 1 0,-1-1-4 0,3-2-7 15,0 0-5-15,0 0-5 0,0 0-2 0,0 0-3 16,0 0-2-16,0 0-2 0,0 0 0 0,0 0-1 0,3 0-5 16,-1 0 4-16,-2 0 2 0,4 0 2 0,-4 0-1 15,2 0 3-15,-2 0-1 0,4 3 1 0,-2 0 6 0,-2-3-5 16,3 2-3-16,-1-2 0 0,-2 2 0 0,3-1 1 0,-3 6 4 15,4-3 5-15,-1 4 2 0,2-3 2 0,0 6 4 16,1-2 2-16,0 0 0 0,2 3 0 0,0 3-3 0,-1-2-5 16,1 6 0-16,-3-4-2 0,4 2-2 0,-3-2 3 15,3 2 3-15,-1-1 0 0,5 1 1 0,-4 1 1 0,-3-2-1 16,6-1-1-16,-2 2-2 0,2-1-5 0,-1-2-4 0,3 1 2 0,-2-2-3 0,2 2-1 0,0 0 1 16,2 0-2-16,1-3 0 0,-2-2 2 0,2 2-1 0,0 0-3 15,2-1 3-15,-2 1-2 0,-2-3-1 0,7 3 1 0,-2-4 1 16,-3 2-1-16,3-1 2 0,0-1 1 0,0 0-1 15,-1-1-2-15,4 3 2 0,-4-1-1 0,-2 1-1 0,3-3-1 16,0 3-2-16,-3-2 0 0,3 3 2 0,0 1 0 16,2-2 0-16,-2 3 2 0,3 0 0 0,-1 1-5 0,3 3 3 15,-2 2 0-15,2-2 0 0,-2 3 0 0,2-1 0 0,-4 2 0 16,3-3 0-16,-3 0 5 0,-1-1 0 0,1-1-4 16,2 2 0-16,-3-1-1 0,-6-5 0 0,6-1-2 15,-5 3 0-15,-1-2 2 0,0 0-3 0,-1 0 2 0,-1-5 1 16,-3 2-1-16,2-2 1 0,-5 2 2 0,1-2-2 0,-1 0 0 15,-3-3 1-15,2 5 0 0,-2-6-1 0,-2 5 2 16,-1-4-1-16,0 4 2 0,0-4 1 0,0 6-1 0,-1-3 1 16,-2 0-4-16,3 3 2 0,-2 0-1 0,-1-4 0 0,3 1-1 15,0-1-1-15,3 0-1 0,-1 1 1 0,-2-2 1 0,4 3-2 16,-1-1 2-16,2 0-1 0,-2 0 1 0,0 0 0 16,-1 1 1-16,2-1-1 0,-4 0 1 0,3 0-1 15,-3 1-2-15,2-1-1 0,1 0 1 0,-3-2 1 0,3 2 1 16,-1-2 0-16,-2-1-3 0,3 0 1 0,-3-2 2 0,3 3 0 31,-2-4 0-31,-1-1-1 0,4 3-1 0,-4 0 1 0,0-3 5 16,0 0-2-16,0 0-5 0,0 0 0 0,0 0 2 0,-4 0 0 15,4 0 2-15,0 0-1 0,0 0-2 0,0 0 0 16,0 0 2-16,0 0-10 0,0 0-14 0,-1 0-22 0,-2 0-29 0,3 0-40 16,-3-6-44-16,1 5-67 0,-1-6-91 0,-2 2-88 0</inkml:trace>
  <inkml:trace contextRef="#ctx0" brushRef="#br0" timeOffset="-49496.05">14640 18076 70 0,'0'0'110'0,"2"4"-34"15,1 0-19-15,-3 0-10 16,5 3-5-16,-2 3-3 0,-3-3 1 0,4 2-1 0,-4 1 1 16,4 0 5-16,-1-2 7 0,-3 3 3 0,1-2 2 0,-1 2 2 15,3-3 0-15,-1 3-1 0,-2-2-2 0,0 0-6 16,3 0-9-16,-3 2-7 0,3 1-10 0,-1 0-4 0,-2 0-4 15,3 3-5-15,-2-3-4 0,4-4-2 0,-4 3-3 0,6-3-1 16,-1 2 2-16,-2 0-3 0,4 1 2 0,-3-1-1 16,3 0-1-16,-2 0 0 0,3-1 0 0,0-1 0 0,1 2 0 15,0-5 1-15,-2 3-1 0,1-1 0 0,2 2 1 16,-1-6-1-16,-3 5 1 0,3-2-2 0,-4 2 0 0,0-1 0 16,0 0 1-16,0 0-1 0,-3 0 1 0,2 4 1 0,1-4-1 15,-1-2-1-15,-2-1-1 0,6 4 2 0,-4-1-1 16,0-6-1-16,-1 6 1 0,-1-3-1 0,-3 0-1 0,3 1 5 15,-3-1 0-15,-3 1-1 0,3 0-1 0,-3 0 0 16,2-3 0-16,-2 3 0 0,-2-3 0 0,0 1 0 16,1-1 0-16,-3 3 1 0,1-3 3 0,-1 1-3 15,-1-1 0-15,0 3 0 0,-1 0 0 0,-5 0 2 0,5 0-2 16,-4-2-1-16,1 6 0 0,-4-6 1 0,4 4-1 0,-5-3 0 16,1 1 0-16,-1-1-1 0,0 2 0 0,2-1-2 0,-1-4-6 15,-1 5-4-15,2-1-10 0,-5-4-19 0,1 2-27 16,-1 1-29-16,-3-1-35 0,-2-1-48 0,2-2-68 0,-7 0-90 15</inkml:trace>
  <inkml:trace contextRef="#ctx0" brushRef="#br0" timeOffset="-46928.12">15761 18011 163 0,'-8'-7'136'0,"1"0"-52"16,0 0-30-16,-3 2-17 0,2 0-11 0,0 1-7 16,2-2-6-16,-2 1-6 0,0-4 0 0,1 2 0 0,-6-1 0 15,6 4 0-15,-3-4 4 0,-1 5 2 0,4 1 1 0,-3-4 3 0,1 1-2 16,-5-2 0-16,5-2 0 0,0 1 1 0,-5 1 1 0,4 2-4 16,-2 1-1-16,-3-2 0 0,2 1 0 0,1 4-1 0,-4-2-2 15,2 1-1-15,-1-4-4 0,-1 6-1 0,-1 0 1 0,3 0 0 16,-6 0 4-16,0 3 1 0,5 0 1 0,-5-3 3 0,-1 2 2 15,1-2-1-15,3 3 1 0,0-2 0 0,2 2-4 16,-1-1 1-16,-1 4 1 0,-3-2-1 0,6 4 1 0,-4 1 0 16,-2-2 2-16,3 5 4 0,1 1 2 0,-1 1-1 0,-3-2 0 15,6 1 1-15,-2 0-3 0,1 1-1 0,3 0-1 16,-1 1-8-16,1 0-2 0,3-3-1 0,-5 1-3 0,4 2 1 16,3-3 2-16,-3 2-1 0,3 1-4 0,-1-1 7 0,0 1 1 15,2-3-1-15,4-1 3 0,-2 1-3 0,4 3-2 16,-2-1-2-16,-1 0 2 0,3 0-1 0,-3 1 0 15,1 1 1-15,-1 3 1 0,3 0 2 0,0-2 6 0,0-1 9 16,0 2 6-16,0 2 6 0,0 2 6 0,0-3 2 0,0 6 4 16,0-5-1-16,3 4-1 0,-1-4-8 0,-2 4-4 0,3-1-7 15,2-2-5-15,-2 1-4 0,0 0-3 0,3-2-3 16,-1 0-2-16,-2-1-1 0,1 1 5 0,4-4 13 16,-3 1 9-16,3-1 8 0,-1 0 3 0,-4 0 3 0,7 2 1 15,-3-5 0-15,1 4-5 0,0-2-15 0,-2 1-11 0,0-1-7 16,7-2-5-16,-4 6-5 0,2-6 0 0,-2 2-1 15,4 1 0-15,-6-4-1 0,3-1 2 0,2 3-1 0,-3-1 2 16,5-2-1-16,-5-1 0 0,2-1-1 0,-1 0-1 16,2 0 5-16,0-2-3 0,-1 1 0 0,-2-1-1 0,4 2 2 15,-2-1-1-15,1-3 0 0,0 3 1 0,1-1-3 0,-1 2-1 16,4-2 2-16,-2-3-1 0,1 2 2 0,-3-1-3 16,-1 0 0-16,3-3 1 0,2-1 2 0,-1-1 1 0,-1 0-3 15,2 0-2-15,1 0-1 0,-2-3 3 0,2 1 0 16,-3-4 0-16,5 4 0 0,-4-4 0 0,2-2 1 0,-1 5 4 15,1-6-2-15,0 2 1 0,1-1-1 0,-1 3 0 0,3-5-3 16,-3-2 0-16,4 2-1 0,-1 1-1 0,-2 1 2 16,1-4 1-16,1-1 0 0,0 0 0 15,0 0 1-15,-3 2-1 0,3-1 1 0,-3 0-2 0,-1 3 0 16,-1-3 0-16,2 0 1 0,-1 0-1 0,-2 1-2 0,1-5 3 16,-2 4-4-16,4-1 3 0,-2-2-2 0,1 1 0 15,-2-4-1-15,4 2 3 0,-4 0 0 0,-2-1 0 0,4-2 1 16,-4 2-1-16,1-3 1 0,-1 1 2 0,-1-1-1 0,-3-4 2 0,1 5-2 15,2 1 1-15,-2-1 1 0,0 2-3 0,-2-3 0 16,2 1 0-16,-1 3 0 0,-1-1-3 0,-2-2 1 0,3 2-2 16,-4 2 1-16,-1-5 2 0,5 4 0 0,-3 0-1 0,-1 0 1 15,0-2 0-15,-3 1 0 0,4 1 1 0,-5 3-1 0,3-4 0 16,-3 2-1-16,3 0-1 0,-2 0 3 0,-1 2-2 0,0 0 0 16,0-1-2-16,-1 3 1 0,-2-1 0 0,0 0-1 0,1 0 1 15,-2 2-4-15,-3-1 4 0,3 0 0 0,-1 4-1 31,-3-3 2-31,1 1 0 0,2-1 1 0,-3 3 0 0,0-1 0 0,2-4 0 16,-3 4 1-16,3 1 0 0,-2-3 0 0,-1 0-3 0,-2 3-3 16,0-2 1-16,2-4 1 0,0 3-1 0,-2 1-4 15,-2-3 2-15,1 4 1 0,4-4 2 0,-1 0 2 0,-2 4-2 16,0-1-2-16,5-2 1 0,-6 0 2 0,4 3-5 0,-1-1-6 16,-2 1-5-16,2 1-2 0,-2-1-1 0,1 2-4 0,-2-2 0 15,1 1-3-15,-1 0 1 0,2 1 6 0,1 0 7 0,-5 1 1 16,2 4 4-16,0-5 4 0,-2 5 0 0,3-2 4 0,-3 1 0 15,-2-4 0-15,1 5-2 0,-1-2-5 0,-1-1-9 16,0 0-5-16,-3 0-9 0,3-1-8 0,-1-1-10 0,-1 2-7 16,-1-4-8-16,1 4-5 0,2-4-1 0,0 6-4 0,-1-2-2 15,4 1-12-15,-2 1-15 0,1 2-24 0,2 0-58 16,1 0-106-16,-2 0-83 0</inkml:trace>
  <inkml:trace contextRef="#ctx0" brushRef="#br0" timeOffset="-45906.34">15244 18444 133 0,'-5'3'168'0,"2"-1"-49"0,-1 4-35 0,-1-2-28 0,0 1-21 15,1 0-7-15,-2 2-6 0,1-2-6 0,0 2-3 0,-1-5 1 16,1 3 1-16,1 0 1 0,2 3 5 0,-4-8 3 0,1 7 8 16,2-1 5-16,-1-3 7 0,-1 5 7 0,-3-1 3 15,1-2 4-15,2-2-3 0,-3 5-3 0,4-4-5 0,0 1-2 16,0 0-4-16,-1 0-8 0,2 0-5 0,-2-3-4 0,4 5-3 15,-5 1 0-15,4 1 0 0,-4 3-1 0,1 3-3 16,-2-3-1-16,2 3-3 0,3-3 0 0,-1-4-3 0,0 4-1 16,3 0-2-16,0 0-5 0,3 2 1 0,-3 1-1 15,5-3 1-15,-2 3 1 0,-1 1-2 0,4 0 0 0,-5-3 0 16,4 2-1-16,-2-1-1 0,2-4 1 0,-4 2-1 0,5-5 0 16,-1-1-2-16,1 1 1 0,-1 2-1 0,0-4 3 15,-1 0-1-15,2-1 3 0,1-3 4 0,0 2-2 16,1-3 4-16,1-3-2 0,2 2 3 0,-2 1-1 0,2-4 1 15,-1-1-2-15,2 0-2 0,0-4 0 0,-1 8-3 0,-2-6 1 16,-1 2-3-16,3-1 0 0,-2-2-1 0,-1 5 0 0,0-5 0 16,0 2 0-16,-2-2 4 0,1-1-3 15,1 2 2-15,0-1 2 0,-3 1 0 0,-1-3-2 0,4 3 1 16,-3-4-1-16,-2-1 1 0,1 0-1 0,1 1-3 0,-5 2-2 16,0-3 2-16,0 3 0 0,0-3-3 0,-2 2 2 0,-1-1-2 15,3 0 1-15,-1 3 2 0,-2-4 0 0,0 2 1 0,-2 0-1 16,3 0 1-16,-4 1-1 0,2 1 2 0,-6-1-1 0,7 2 0 15,-5-1-1-15,1 1 0 0,-3 1-1 0,3-2 0 16,-4 0 0-16,0 1 0 0,0 3 0 0,-1-4 1 0,1 4 0 16,2 0 0-16,-4-1-1 0,1 2 0 0,4-1 0 0,-1 4-2 15,-2-7-1-15,3 7-5 0,2-1-7 0,0 1-13 0,0 0-15 0,-2 0-18 16,3 1-24-16,-1-1-21 0,5 4-24 0,-2-1-25 16,3-3-26-16,0 0-42 0,-4 0-56 0</inkml:trace>
  <inkml:trace contextRef="#ctx0" brushRef="#br0" timeOffset="-45107.05">15359 18352 87 0,'0'-3'223'15,"0"1"-43"-15,-2 2-37 0,-1-3-34 0,3 3-23 0,0-3-19 0,0 2-17 0,0 1-12 16,0-3-11-16,0 3-7 0,3 0-8 0,-1 0-3 0,-2 0-3 16,3 0-3-16,0-2 1 0,1 2 3 0,1 0 1 0,-2 0 4 15,6-3 4-15,-1 3 6 0,2-5 3 0,3 3 1 0,-5 1-1 16,6-4-1-16,-1 1-3 0,-3 1-2 0,3-2-5 0,1 2-5 16,-2 0-2-16,0 2-4 0,-1-4-1 0,-1 5 0 0,-3-3 1 15,6-1-3-15,-6 4 0 0,-4 0 0 0,7-3 0 16,-7 3-1-1,-2 0 1-15,6 3 1 0,-7-3-3 0,1 7 1 0,2-1 2 16,-1 5 0-16,-2-4 0 0,0 1 1 0,0 5-2 0,0-1 1 16,-2 2 4-16,-1 0 0 0,3-2 0 0,-1 4 1 15,1 0 2-15,-7-1 2 0,6 1 3 0,-2 0 0 0,-2 1-2 16,0-4 3-16,2 6 4 0,-1-3 0 0,-4-1 2 16,0 1 1-16,1-2 5 0,-1 1 5 0,0 1 2 0,2-1-1 15,-2-2-5-15,-3 6-1 0,2-6-2 0,1-1-2 0,1 0-8 16,2-2-6-16,0-1-4 0,2-1-1 0,-1 1-1 15,4-4 0-15,-4-1-4 0,4-1 1 0,0 0 1 0,0-2 0 16,4-1 0-16,-4 0 2 0,0 0 0 0,4-1 1 16,-1-2 4-16,2-1 3 0,0-4 1 0,2 1-1 0,6-3 3 0,-6 1-1 0,6-1 1 15,-4-2 0-15,5 0-5 0,-2 0-1 0,2 0-2 0,-1 1-1 16,2-1-4-16,-2-1 3 0,-3 1-2 0,4 3-1 0,-1-1 1 16,-2 1-3-16,-4 0 0 0,6 1-1 0,-4 0-3 0,3 1-9 15,-1 1-9 1,-2-1-15-16,4 1-16 0,-5 0-17 0,2-1-22 15,-2 0-23-15,3 3-24 0,-3-3-26 0,-1 5-30 0,1-3-43 16,-3 3-63-16,-1-3-62 0</inkml:trace>
  <inkml:trace contextRef="#ctx0" brushRef="#br0" timeOffset="-44499.89">15856 18153 115 0,'0'-4'169'0,"0"4"-14"0,0-1-16 0,0-1-17 0,0 2-17 0,0-4-20 0,0 4-17 0,0 0-17 0,0 0-14 15,0 6-11-15,0-1-6 0,0 0-5 0,0 0-2 16,0-3 0-16,0 5 0 0,-2 1 0 0,-1-1 1 0,3 2 3 15,0-1 3-15,0 3 1 0,-3-2 2 0,3 4 3 0,0-1 8 16,-2 0 13-16,2 4 10 0,-4-1 2 0,4 0 1 16,0-2-1-16,0 2-1 0,0 2-5 0,0-3-12 0,0 0-14 15,0-2-10-15,4 3-4 0,-2-2-7 0,1 2-3 0,0-3-1 16,-1 0-2-16,4-2-1 0,-5 2-4 0,4-3-9 16,1-2-19-16,0 4-23 0,-1-4-32 0,4-1-31 0,-4-3-32 15,-1 1-40-15,0 2-57 0,-3-6-84 0,-1 0-72 16</inkml:trace>
  <inkml:trace contextRef="#ctx0" brushRef="#br0" timeOffset="-42782.45">14428 17388 154 0,'0'-5'224'0,"0"-1"-61"0,0 0-46 0,0 0-35 16,-3 2-25-16,3 0-17 0,-4 1-9 0,4-2-3 0,-4 2 0 15,4 0 0-15,-1 2 0 0,-4-4 3 0,5-1-4 16,-1 2-3-16,-1-1-4 0,2 2 2 0,0 2 1 0,-3-2 2 16,3-2 1-16,-1 2-1 0,-3 0 1 0,0 2 0 0,1-2 0 15,-2 1-5-15,4 2-3 0,-7 0-3 0,0 0-2 16,0 2 1-16,-1 2 3 0,-2 2-1 0,3 2-1 0,-4 1-4 16,0 1 1-16,-1 2-2 0,-2 4-1 0,-2 1-3 15,1 1-3-15,2 2-2 0,-1 5-1 0,-1 0 1 0,4-1-1 16,-2 2 0-16,3 1 0 0,4 0 0 0,-3-4 1 0,6 3 1 15,-3-2-1-15,7-2-1 0,0 2 1 0,4-4-1 16,0-2-1-16,2-2-1 0,4 2 1 0,2-6 0 0,0-3 1 16,5 2 0-16,-1-4 0 0,4-2 0 0,3-4 2 15,-1-1 1-15,6-1-1 0,0-4 3 0,3-5-3 0,1-2-12 16,4 0-19-16,1-3-28 0,0-2-36 0,-3-1-51 0,3-1-89 16,-6-5-121-16,0 1-75 0</inkml:trace>
  <inkml:trace contextRef="#ctx0" brushRef="#br0" timeOffset="-31562.05">19123 16512 24 0,'0'3'63'15,"0"-3"-29"-15,0 1-15 0,3-1-9 0,-3 3-1 16,0-1 1-16,0-2 2 0,0 3 1 0,0 0 3 0,0-3 10 16,0 0 7-16,0 0 7 0,0 0 7 0,0 0 5 15,0 0 6-15,0 0 4 0,0 0 2 0,0 1-3 0,-3-1-2 0,3 0-8 16,0 0-4-16,-1 0-7 0,1 0-5 0,0 0-4 15,-8 0-5-15,8 0-2 0,0-1-4 0,0 1-1 0,0-3-2 16,0 3-3-16,-3 0 0 0,3 0-2 0,0 0 1 16,-3-3 6-16,3 3 0 0,-2-2 1 0,-1-1-1 0,3 3 1 15,0 0-1-15,0 0-1 0,0-1-5 0,-1 1-8 0,-3 0 0 16,4 0-3-16,-3 0-1 0,-1 0-1 0,2 0-1 16,-1 0 0-16,0 0 2 0,-2 0 1 0,5 0 0 15,-1 0-3-15,1 0 1 0,-3 0 0 0,-2 0-1 0,5 0-2 16,0 0 2-16,-2 0 0 0,2 0 0 0,0 0 1 0,0 0 0 15,0 0 2-15,0 0 1 0,0 0 3 0,0 0 1 0,0 0 1 16,-1-3 0-16,1 3 1 0,-3 0 1 0,3 0 2 16,0 0-2-16,0 0 1 0,0 0-2 0,0 0-2 15,0 0 5-15,0 0-1 0,-2 0 0 0,-1 0-1 0,3 0-1 0,0 0 0 16,0 0 4-16,0 0-4 0,0 0-2 0,-1 0-2 16,-2 0-2-16,3 0 1 0,0 0-2 0,0 0-2 0,0 0-4 15,0 0-2-15,0 0 3 0,0 0 1 0,0 0 1 16,0 0 0-16,0 0 0 0,0 0 1 0,0 0 0 0,0 0 6 15,0 0-3-15,0 0 0 0,0 0 1 0,0 0 0 0,0 0 1 16,0 0 3-16,0 0 3 0,0 0 0 0,0 0 1 16,0 0 1-16,0 0 1 0,0 0-1 0,0 0 0 0,0 0-4 15,0 0 0-15,0 0-3 0,0 0-2 0,0 0-2 0,0 0-2 16,0 0 0-16,0 0 1 0,0 0 0 0,0 0 0 16,0 0 0-16,0 0 0 0,0 0 0 0,0 0 0 15,0 0 1-15,3 0-2 0,-2 0 0 0,-1 0 0 0,-1 0 1 16,-2 0 0-16,3-1 0 0,0 1-1 0,0 0-1 0,0 0 1 15,0 0 1-15,0 0 0 0,-4 0-2 0,4 0 1 0,0 0-1 16,0 0 2-16,0 0-1 0,0 0 0 0,0 0-2 16,0 0-1-16,0 0 2 0,0 0 1 0,0 0-1 15,0 0-1-15,0 0 2 0,0 0 0 0,0 0-1 0,0 0 1 16,0 0 2-16,0 0 0 0,0 0-1 0,0 0 1 0,0 0-3 16,-1 0 0-16,1 0 1 0,0 0 0 0,0 0-1 15,0 0 1-15,0 0 0 0,0 0 0 0,-3 0 2 0,3 0 1 16,0 1-1-16,0 2-1 0,0-3-2 0,0 1 0 15,-2-1-1-15,2 0 0 0,0 0-1 0,0 0-1 0,-3 0 0 16,3 0 0-16,0 0-1 0,0 0-6 0,0 0-8 0,0 0-11 16,0 0-15-16,0 0-20 0,0 0-26 0,0 0-36 15,0 0-50-15,0 0-90 0,0 0-100 0</inkml:trace>
  <inkml:trace contextRef="#ctx0" brushRef="#br0" timeOffset="-29839.93">18797 16500 52 0,'0'0'121'0,"0"3"-41"0,0-3-25 16,3 1-12-16,-3-1-2 0,1 4 8 0,2-4 2 15,-1 3 6-15,4-2 4 0,-4 2 8 0,1-2 4 0,-2 4-5 16,2-2-9-16,2 0-11 0,-2 1-3 0,-1-2-2 0,4 4 1 15,-3-2 7-15,3 1 1 0,-1 2 0 0,1-2 1 16,-1 2 0-16,-1-2-2 0,4 3-5 0,-3-4-7 0,1 1-10 16,0 5-4-16,2-3-2 0,1-1 5 0,-1 5 13 15,4-3 2-15,-4 2 4 0,4 0 0 0,-1 2-1 0,1-3 2 16,2 1-2-16,2 1-6 0,1 3-6 0,3-1-3 0,0 2-2 16,3 1 5-16,-1 1 9 0,3 2 5 0,-2 3 4 15,2 1 0-15,0 0-1 0,2-2-5 0,0 1-3 0,-1 1-8 16,-1-1-10-16,0-2-9 0,-1 0-5 0,6 3-6 15,-4-2-5-15,0-4 0 0,2-2 0 0,2 1 4 0,-2-4-4 16,2 3 2-16,-3-2-2 0,4-1 1 0,-5 3 3 0,2-3 1 16,-3 0-2-16,6 0-3 0,-7 0 1 0,3 3-1 15,1-3 2-15,-4 1-1 0,4 2-2 0,0 2-1 16,-2 0 1-16,2 2 0 0,0-2-1 0,0-1 0 0,-2 3 0 16,1 1 1-16,-3-4-1 0,-2 4 1 0,3-6 0 0,-2 3 1 15,-3-4 0-15,-3 6 1 0,0-6-1 0,2-1 1 16,-8 2-1-16,4-2 1 0,-2 3-2 0,-1-3-1 0,2 0 2 15,-2-2-2-15,-3-2 1 0,1 5-2 0,4-2 1 0,-5-3-1 16,3 1-2-16,-1 1 1 0,2 0 0 0,-4-3 0 16,3-1 1-16,-1 0 0 0,-3 0-3 0,3 0 2 0,-4-1 3 15,1 0-1-15,-3 0-2 0,3-3 2 0,-4 1 2 16,-1 1 0-16,0-4 1 0,4 3 0 0,-4-3-1 0,1 1-1 16,-1 3 1-16,1-4-1 0,-3 1-4 0,2 3 4 0,-1-2 1 15,-2-1-2-15,3 3 0 0,0-4-1 0,-3 1-5 16,0-1-6-16,0 0-8 0,0 0-6 0,0 0-10 0,0 0-11 15,0 0-12-15,0-1-13 0,0 1-15 0,0-4-20 16,0 3-27-16,0 1-34 0,0-6-33 0,0 5-50 0,0-7-79 16,0 1-92-16</inkml:trace>
  <inkml:trace contextRef="#ctx0" brushRef="#br0" timeOffset="-29406.11">20411 17319 433 0,'-3'-1'378'0,"3"-2"-104"0,0-1-80 0,0 3-56 16,0 1-39-16,0-3-26 0,0 0-17 0,0 3-15 0,0 0-12 15,3 3-6-15,-3 0-4 0,3-3-2 0,-1 5 1 0,1-2 0 16,1 4 6-16,3-2 2 0,-1 2 1 0,2 2 1 15,-4 0 1-15,2 1-2 0,4-4-2 0,-3 6-3 0,1-1-8 16,1-2-5-16,-1-1-3 0,5 1-1 0,-3 1-1 16,0-1-3-16,-1-1-2 0,5 2 1 0,-5-1 0 0,4-2 0 15,-1 1 0-15,3-3 0 0,-1 3 0 0,0-3 0 0,3 2-3 16,-3-2-1-16,0-1 1 0,-3 1-2 0,3-2 2 16,-5-1 2-16,2 0 1 0,-6 1 2 0,-1-3 1 15,1 1-1-15,-2 3 5 0,-1-4 6 0,-2 3 1 0,-2-2 0 16,-1 2 2-16,-2 5-1 0,-2-1 3 0,-3 2 3 0,-2 2-5 15,-2-2-2-15,3-1-2 0,-4 2 0 0,-1 2 1 0,-4 0 2 16,3 0 0-16,-6 2-2 0,-2-1 2 0,3 1 0 16,-2 1-1-16,-1-2-3 0,-3 4-4 0,0 0-3 15,0-2-2-15,4-2-10 0,-1 2-20 0,3-3-26 0,-1 0-31 16,3 0-36-16,6-1-53 0,-5-4-68 0,5-2-111 0,-1-2-107 16,2-1-54-16</inkml:trace>
  <inkml:trace contextRef="#ctx0" brushRef="#br0" timeOffset="-28701.6">20815 16264 85 0,'-5'-7'143'16,"1"-1"-51"-16,1 3-31 0,-4 1-8 0,0-3-5 0,-1 4-6 15,-3 1-3-15,-1-1 3 0,-1 0 4 0,1 3 2 0,-2 0 0 16,-6 0-9-16,1 3 0 0,2 0 0 0,-3-1-1 0,0 1-3 16,0 1-3-16,0 3-1 0,-2 1-3 0,2 0-1 15,0 3-1-15,-2 0-1 0,7 1-2 0,-5 0-6 16,4 3-4-16,-1 1-3 0,2 4-2 0,1-4 2 0,3 3-3 15,2 1-3-15,-2-2 1 0,6-2 2 0,5 2-1 0,0-2-2 16,5-4 1-16,3 0-4 0,-1-1-1 0,6-5 0 16,-1 0-1-16,7-2 1 0,2-2 0 0,3-2 0 0,-3-2 0 15,4-2-2-15,-2-7 1 0,3 6 2 0,2-6 1 0,-3 0 0 16,0-1-1-16,1 2 5 0,-7 0 7 0,4-1 7 16,-6 5 7-16,-5-1-2 0,1 4 0 0,-2 1 0 0,-4 2 4 15,0 2 13-15,0 8 7 0,-4 2 3 0,0 5-3 16,-3 5 2-16,-3 2 1 0,0 6-1 0,-1 5-3 0,-6-3-16 15,4 7-14-15,0-1-11 0,-5 1-1 0,3 1-4 0,4-4 0 16,-1 3-1-16,2-4-2 0,0-1-3 0,3-3-10 16,3-3-23-16,0-1-30 0,2-5-44 0,2-3-59 0,3-2-100 15,1-2-126-15,3-3-76 0</inkml:trace>
  <inkml:trace contextRef="#ctx0" brushRef="#br0" timeOffset="-26766.42">23487 17370 77 0,'-3'-16'364'0,"3"-4"-98"15,-5 4-81-15,5 1-48 0,-3-2-30 0,3-1-18 16,-2 2-16-16,-1-2-10 0,3 1-11 0,0-5-11 0,-1 2-13 16,1-1 4-16,-3-1-1 0,0 4 1 0,1-1 2 0,-3-1-2 15,2 1 0-15,-1-1 8 0,-3 2 5 0,3-2-7 16,2 1-3-16,-4-1-4 0,0 4-2 0,0 0 3 0,1 1-2 15,0 1-5-15,-2-1-5 0,-1 3-3 0,-1 4-2 16,-2-3-2-16,-3 5-2 0,1-4-2 0,-5 0-2 0,1 3-5 16,-3 0-2-16,-2-1-1 0,-4 4 0 0,1-1 1 0,-4-1 1 15,-1 2-1-15,-4 2-1 0,0-1 1 0,0 6 0 0,-6-3 0 0,3 4 0 0,-7-2-2 16,2 4 0-16,-2-1 0 0,-4 2 1 0,4-2 1 0,-4-1-2 16,2 1 0-16,1 2 0 0,3-3 1 0,-3 3 0 0,2 0-2 15,1-1 0-15,-3 1 0 0,5 1-6 0,-5 1 4 16,3 1 1-16,2 2 3 0,-2-3 1 0,2 3 0 0,3-2-1 15,-6 2 2-15,5-1 3 0,-2 3-1 0,3-1-2 0,0-1-3 16,-2 0 0-16,5 0 2 0,-2 0-1 0,6 0-1 16,-8 0 1-16,10 0 0 0,-4 3 1 0,4-2 1 0,-1 6 0 15,2-6-1-15,3 3 0 0,-3-1 0 0,4 2 0 16,1 2 0-16,-1-2 0 0,3 3-1 0,0-2-2 0,-2 3 0 16,7 1-2-16,-1 0 3 0,1-2-1 0,4-1 4 0,-1 2-1 15,1-3 0-15,0 2 1 0,5-1-1 0,-2 1 1 16,0-1-1-16,4 0 0 0,-4-3-2 0,5 1 2 0,1 0-1 15,2 2 0-15,2-3 1 0,1 4 0 0,8-6 0 16,-2 3 1-16,0 0 1 0,4-1-2 0,1-1 1 0,-2 0-1 16,0 2 0-16,5-4 1 0,-4 2 0 0,2-1-1 0,2 2 1 15,-1-1-1-15,-2 5 1 0,4-1 0 0,2 1 0 16,-3 0-2-16,4 4 1 0,-3 0 0 0,5 4 1 16,-3-1 1-16,5-1 0 0,-2 1 2 0,4 2 0 0,-1-6 2 15,-1 6 0-15,1-2 1 0,2-3 0 0,0-2 2 0,1 2 1 16,2-3 0-16,2-5 1 0,1 1 0 0,1-2 1 0,4-3 0 15,1-3 0-15,4 2 0 0,-2-3 1 0,2 3 5 16,1-5 2-16,-1 1 3 0,2 0-1 0,-1-2 1 16,-2 3-1-16,2-4-2 0,0 1-2 0,-3-1-5 0,3-1-5 15,0-1-1-15,0-4 0 0,4 2 0 0,-1-4-3 0,-3-4 0 16,4 1 0-16,3-3-2 0,-6 2 1 0,4-3-2 16,-2-1-1-16,1-3 0 0,-1 2 1 0,-3-5-3 0,4 2 2 15,3-3 1-15,-8 3-1 0,1-3 1 0,0-1-1 16,-6 1 1-16,4-1-2 0,-2-1 3 15,-4-3-2-15,0 3 0 0,-2-1 0 0,-1-2 0 0,2 2 0 16,-2 0 0-16,-1-2 4 0,-1 1-3 0,-2-1 1 0,4-5 1 16,-5 5-3-16,-1-1 1 0,4-5 0 0,-5 6 0 0,-3-2-3 15,3 3 2-15,-6-1-1 0,0 2 0 0,-4-3 1 0,3 4-1 16,-5-3 1-16,1 4-1 0,-7-3 1 0,0-1-1 0,2 2 1 16,-2 0-1-16,-2-2 0 0,-6 4 1 0,2-2 0 0,-1-3-1 15,-2 4 0-15,-2 1-1 0,-1-4-2 0,2 1-1 16,-6 2-1-16,-2 1-2 0,-2-1 0 0,4 3-3 0,-4-2-1 15,-3 1-2-15,1 2 1 0,-4 0 0 0,0 0 1 0,0 2-1 16,-6-4-4-16,1 3 2 0,2 1-2 0,-8-1-1 16,4 1-3-16,-4 1-5 0,0-3-7 0,-1 2-5 15,-2 2-5-15,1-3-3 0,-2 1-13 0,1 0-8 0,0 3-8 16,1 0-8-16,-2 3-3 0,4-2-9 0,0-1-6 0,-1 7-17 16,1-3-3-16,0 0-15 0,3 1-26 0,0 3-44 0,4 2-80 15,-6-1-79-15</inkml:trace>
  <inkml:trace contextRef="#ctx0" brushRef="#br0" timeOffset="-26251.21">21919 17449 116 0,'0'-4'227'0,"4"-4"-67"0,-1 2-43 0,1-2-27 15,2 5-16-15,0-6-12 0,2 6-10 0,-2-5-5 0,5 2 0 16,-4-2 1-16,3 1 5 0,1-1 9 0,-5 2 6 0,1-2 7 16,-2 5 4-16,-2-1 0 0,0 3 1 0,0-5-7 0,4 6-11 15,-4-1-13-15,-2 1-12 0,-1 0-9 0,3 0-9 16,0 1-6-16,-1 5-6 0,3-1-3 0,-2 3-1 0,0 4 0 15,-2 2 2-15,6 4-3 0,-7-2 4 0,1 4 0 0,-1 0 1 16,0 3-1-16,0 0-1 0,0 0-1 0,0 5 0 16,0-5 0-16,3 4-3 0,-1 2-1 0,-2-4 1 0,1 5 0 15,4-3 3-15,-5-2-2 0,2 1-4 0,-2 1 2 16,3 0 1-16,-2-2 3 0,-1-2-4 0,3 1 1 0,0-3-4 16,-1-2 0-16,1-3-4 0,-1 1-18 0,1-2-21 15,0-1-36-15,-2-2-38 0,-1-2-48 0,6-1-63 0,-4-1-122 16,1-3-92-16</inkml:trace>
  <inkml:trace contextRef="#ctx0" brushRef="#br0" timeOffset="-25687.48">22995 17262 35 0,'0'-3'86'0,"3"1"-34"0,-2 2-24 15,-1-3-14-15,3 1-6 0,2 2-1 0,-2-2-4 0,-1 2-2 16,1 0 8-16,1 0 0 0,2 0 5 0,-6 0 7 0,2 0 9 16,-2 0 8-16,3-3 7 0,-3 1 10 0,0 2 1 15,2 0 8-15,-2 0 2 0,0 2-4 0,3 1-6 0,-2-3-8 16,-1 0-6-16,0 2-7 0,0 3 2 0,-4 2 1 16,-1 3 5-16,3 4-3 0,-8 2-1 0,2 2 1 0,0-2 0 15,2 3-4-15,-2-2-12 0,0 3-14 0,1-4-7 0,2 1 1 16,0 3-3-16,-2-5-1 0,2 4 0 0,-1-6 0 15,4-1 0-15,-1 2 6 0,2-3-4 0,-5 1-1 0,6 2 0 16,-2-2-1-16,-1 0-5 0,3-3-16 0,0 3-22 16,3-3-31-16,-1 1-39 0,1-3-60 0,1-2-113 0,1 0-93 15</inkml:trace>
  <inkml:trace contextRef="#ctx0" brushRef="#br0" timeOffset="-25145.98">23572 17268 152 0,'1'0'117'16,"-1"0"-29"-16,0 0-19 0,0 0-16 0,0 3-9 15,0 0-8-15,0 2-4 0,0-4-1 0,-4 2-5 0,1 2 1 16,1 2-1-16,-2 1 2 0,-3-1 2 0,3 5 5 0,-3-3 4 0,1 6 4 16,2 0 0-16,-4 1-3 0,0 1-1 0,-1-1-4 0,-2 1-1 15,-1 3-1-15,-2-1 4 0,1 1 0 0,-2 2 1 16,-1 1 2-16,2 3-1 0,1-2-1 0,0-1-2 0,1-1-5 15,4 2-11-15,2 0-7 0,0-2-4 0,4 2-4 0,-1 1 0 16,3-3-2-16,3 0 0 0,-1-2-2 0,2-1 0 31,4-2-1-31,0-4 0 0,4-1 0 0,1 0 0 0,2-5 0 16,2 1 0-16,2-4 0 0,7-3 1 0,0 3-1 0,1-4 0 16,5-5 0-16,-3 1-1 0,6-3 1 0,-3 2 2 0,2-6-2 15,-1 2 0-15,-1 0 1 0,-2-2-1 0,-4-1 2 16,-1 0 2-16,-4 0-1 0,-4 0-1 0,2-2-2 0,-5 2 5 15,-3 0-3-15,-2-2 2 0,-3 0-3 0,-1 3 1 0,-4-3 0 0,-1-2 1 0,0 3-1 16,-4-2-2-16,-4-2 0 0,0 2 0 0,-1-1 0 16,0-1-1-16,-4 1-1 0,-1-1-1 0,0 0 2 0,-1 1 0 15,2 3-1-15,-2 1 2 0,-2 0-1 0,5 3 0 0,-4-2-1 16,4 3-8-16,2 3-12 0,-2 1-22 0,0-3-29 16,5 6-38-16,1-1-50 0,-1 2-83 0,2 0-117 0,-6-2-66 15</inkml:trace>
  <inkml:trace contextRef="#ctx0" brushRef="#br0" timeOffset="-24494.08">23109 17199 108 0,'-1'-1'167'0,"1"-2"-37"0,-4 3-37 0,4 0-26 16,0-4-16-16,-1 4-9 0,1 0-9 0,-3 0-7 15,0 0-5-15,3 0-4 0,0 0-4 0,0 0-3 0,0 0-2 16,-2 4 1-16,-1 0 1 0,0 4 6 0,-3-1 10 0,3 2 7 15,-2 2 8-15,0 0 6 0,-2 3 6 0,2 1 8 16,-6 2 3-16,3 2 0 0,1 1 1 0,-6-1-1 0,1 3 2 16,-2 5-2-16,-2-3 0 0,-1 4-8 0,-3-1-3 15,2 2-5-15,-1 0-9 0,-1 0-9 0,1 0-9 0,-1-1-4 16,2 1-7-16,-4 0-4 0,5 0-4 0,0-1 0 16,0 1-2-16,2-4-1 0,2 1 1 0,-1-2-3 0,7-2-9 15,-4 1-14-15,1-2-23 0,3-1-28 0,2-5-33 0,-3 0-43 16,4-3-58-16,-3 0-100 0,3 0-96 0</inkml:trace>
  <inkml:trace contextRef="#ctx0" brushRef="#br0" timeOffset="-19061.62">23751 17422 47 0,'2'-7'99'0,"4"0"-27"0,-4 2-11 0,-2-3-5 15,3 4-4-15,-2-4-1 0,2 2 2 0,-3-1 3 0,5-2-6 16,-5 2-3-16,2-4-8 0,2 2-4 0,-2 0-3 16,1-1-1-16,-1-1-3 0,4 2-7 0,-5-3-4 0,4 3-3 15,-2-3-1-15,2 0 0 0,1 0 0 0,-2-3-1 16,0 3-4-16,0-1 1 0,-2-2 0 0,2 0 0 0,-1 1 0 15,1 2-2-15,-3 2-2 0,4 1 0 0,-2 0 2 0,0-2-1 16,-3 6-1-16,2-6-2 0,-2 7 0 0,0-4-1 16,0 5 3-16,0-1 1 0,0 0 4 0,0 3-1 0,0 1 3 15,0 0 0-15,0 0-1 0,0 0 2 0,0 0-5 0,0 0 0 16,-2 0-5-16,-1 5 0 0,3 2 2 0,-3 3 1 16,-2 7 1-16,-3 3 3 0,2 0 3 0,-6 9 2 0,1-1 3 15,-4 3 4-15,1 1 1 0,-2 4 6 0,-4-3 5 16,3 6 2-16,-3-1 6 0,-3 1 4 0,4 0 0 0,-3-2 0 15,4 2-1-15,-2-4-3 0,3-2-4 0,-2 0-6 0,0 0-5 16,6-4-7-16,-1-1-2 0,1-2-4 0,-1 1-4 16,2-5-3-16,6-2-2 0,-2-3 1 0,3 0-3 0,-2-2 1 15,4-3-2-15,-1-3-1 0,0-1 0 0,2-5-1 16,-1 4 0-16,0-3 0 0,3-3 1 0,-2 6 1 0,-1-7 2 16,3 1-1-16,0-1 0 0,0 0 3 0,0 0-1 0,0 0 1 15,0-1-2-15,0-6 1 0,0 2-3 0,3-5 2 0,-1 0 1 16,4-5-2-16,-4 3-2 0,2-4 0 0,3 1 3 0,-3-2-3 15,1-2 0-15,3-2 0 0,-1-1-1 0,3 1 2 16,-3-4-1-16,4 1-2 0,-1-1-1 0,-1 0 2 0,-1-1 1 0,2-1-3 16,0 2 0-16,1-2 1 0,-2 3-1 0,2-3 2 0,-4 5 1 15,4-2-1-15,3-2 0 0,-1 3 1 0,-3-2-1 0,1 3-3 16,2-1 2-16,-1 3-2 0,5-3 0 0,-3-1-1 16,0 3 1-16,-3-2 1 0,6 3 4 0,-2-4-1 15,-1 2 0-15,-1 0 2 0,-1 5-2 0,-1-7 0 0,0 5-1 16,-1-1-2-16,-2 2-3 0,0 4 3 0,0-1 0 0,-4 3-1 15,2 3 3-15,1 0 0 0,-4-2 0 0,-2 8 0 16,5-6 0-16,-4 8 0 0,-2-5-1 0,0 6 0 0,0-1-1 16,0 1-1-16,0 0-1 0,0 0 1 0,0 1 2 15,0 5 1-15,-5 2-1 0,1 4-1 0,-2 4 1 0,-4 0 1 16,3 3 1-16,-3 3-1 0,-1 5 0 0,-1-2-1 0,-2 4 3 16,2 0 0-16,-5 1-2 0,3 1 1 0,1-1-1 15,-4 1 3-15,2 4 0 0,1-4 0 0,0 2-1 0,-3 0 0 16,5-1 4-16,-1 2-2 0,-2-2 0 0,1-2-3 0,-2 4 0 15,2-7-1-15,7 2 0 0,-7 0 1 0,8-5-1 16,-5-1 1-16,3-1 0 0,3 0 1 0,1-5 0 16,-1-4 1-16,2 2-1 0,0-3-1 0,1-1 1 0,-1-4-1 0,3-2-3 15,-1-2 2-15,1 2 1 0,-3-1-1 0,3-1 1 0,0-3-1 16,0 2 0-16,0-2 1 0,0 0 2 0,3-2-3 16,-3 2 0-16,1-3 0 0,2-6 1 0,-1 2-1 0,4-1-1 15,-1-4 1-15,-1-3-3 0,2 3 3 0,4-3 0 0,-2-2-2 16,-4 0 0-16,4 1 0 0,0-5 1 0,-2 2 0 15,5-1 0-15,-2-4-1 0,3 0 1 0,-1 1-2 0,2-4 0 16,-1-2-4-16,3 2-2 0,-2-2-3 0,1 2-2 0,4-2-3 16,-5-1-2-16,4 3 1 0,0-3 2 0,-3 3 1 0,3-1 2 15,-3-1-1-15,4 0 5 0,-4 2 1 0,-1-1 3 16,-1 2-1-16,0 0 0 0,2 0 4 0,-4 1-1 16,-1 4 1-16,-1 0 1 0,-1 3 0 0,-2 1-1 0,1 5 1 15,-4 7-1-15,2-3 0 0,-1 1 0 0,0 2-1 0,-1 2-5 16,-2 3 2-16,3-2 2 0,-3 2 4 0,0 5-1 15,0 0 0-15,-3 3 1 0,1 4 1 0,-4 0 6 0,0 8-2 16,-5 1-1-16,0 3-4 0,1 3 2 0,-9 1-2 16,0 6 5-16,4 0-2 0,-4 0 0 0,1 2-2 0,-1 2 1 15,1-2 0-15,2 3 4 0,-2-2 1 0,1-1-2 0,0 3 3 16,1-2 1-16,-1-2 3 0,2 1 2 0,2-4 0 31,-2 2-1-31,2 0 2 0,1-6-1 0,0 1 0 0,2-1-3 16,-1-4-2-16,4-1-1 0,1-1-4 0,-1-4-1 15,1-2-3-15,0-1 1 0,1-3-1 0,4-2 1 0,-5 0 0 16,4-3-1-16,-1 1 0 0,3-6 0 0,-3 1 0 0,3 1-1 16,-2-1 0-16,-1-3-3 0,3 1-16 0,-1-1-25 15,-2-1-34-15,-1-2-40 0,0-1-52 0,2-1-75 0,-2-3-132 16,2-2-81-16</inkml:trace>
  <inkml:trace contextRef="#ctx0" brushRef="#br0" timeOffset="-6290.01">16777 17386 70 0,'0'0'64'0,"0"0"-20"0,0 0-15 0,0 0-11 0,0 0-5 16,0 0-2-16,0 0-2 0,0 0-1 0,0 0-1 15,0 2 0-15,3-2 0 0,-3 0 0 0,0 0 0 0,0 0-2 16,0 0 0-16,0 0-1 0,0 0 3 0,3 0 4 0,-3 0 6 15,0 0 4-15,0 0 5 0,0 0 3 0,0 0 3 16,0 0 6-16,1 0-1 0,-1 0-1 0,0 0-3 0,0 0-3 16,0 0-3-16,0 0-2 0,0 0-7 0,0 0-5 15,0 0-4-15,0 0-1 0,0 0-3 0,0 0-3 0,3 0-2 16,-1 0-1-16,-2 0 0 0,0 0 1 0,0 0 0 0,0-2 0 16,0 2 0-16,0 0 1 0,0 0-1 0,0 0 1 15,3 0 2-15,-3 0 1 0,0 0 3 0,0 0 1 16,0 0 4-16,0 0 1 0,0 0 1 0,0 0 1 0,0 0-3 15,0 0-2-15,0 0-3 0,0 0-1 0,0 0-4 0,0 0-1 16,0 0 0-16,0 0-1 0,0 0 2 0,0 0 5 0,0 0 5 16,0 0 2-16,0 0 4 0,0 0 4 0,0 0 2 15,0 0 3-15,0 0-3 0,0 0-3 0,0 0-5 16,0 0-5-16,0 0-3 0,0 0-4 0,0 0-5 0,0 0 0 16,0 0 1-16,0 0-2 0,0 0 0 0,0 0 2 0,0 0-1 15,0 2 1-15,0-2 1 0,0 0-1 0,0 0 0 16,0 0 0-16,0 0 0 0,0 0-3 0,-3 0 1 0,3 3 2 15,-2 0-1-15,-1-3 1 0,3 1-2 0,-1 4 2 0,-2-2-1 16,0 0 2-16,-2 1 3 0,0 1-1 0,1 0-1 0,0-3-1 16,1 3 2-16,-1-1-2 0,-1-1 2 0,0 2-3 0,-2 1-1 15,-1-2 0-15,3 1 1 0,-1-1 1 0,5 0 0 0,-4 3-1 16,2-3 0-16,-2 0 0 0,1 0 0 0,-1 1 0 16,-1 0 0-16,1 3-1 0,0-4 0 0,-1-1 0 0,2 2 1 15,-1-1 0-15,-3 1-1 0,4 0-1 0,-4 0 1 0,3 0 1 16,-3-2 0-16,2-2 1 0,3 3 0 0,-1 3-1 15,-3-3 2-15,3-1-2 0,-1 2 0 0,0-1 0 16,-1 0 0-16,2 3-5 0,-3-7 2 0,6 5 2 0,-4 2 0 16,4-3 0-16,-6 0 1 0,6 0 0 0,-2-3 0 0,0 3 3 15,-2-1-2-15,4-1-1 0,-3 3 1 0,1-3 3 0,-1 1-2 16,2-1-1-16,-6 1 1 0,8-1 1 0,-3-2-2 16,-1 2 1-16,-1 1-1 0,-1-1-2 0,1 1 1 15,1-3 0-15,0 2 1 0,0 0 1 0,-1 1 0 0,1-1 0 16,0 1-1-16,1-3-1 0,-1 4 0 0,-4-1 0 0,3-1-2 15,-2 2 1-15,2 2-1 0,-4-1-3 0,6-2 4 16,-5 1 1-16,3 1 0 0,2-1 1 0,1 2-1 0,-1-1 0 16,-1-4 0-16,-1 5 0 0,-1-5 0 0,4 3-2 15,-1 0 0-15,-1-1 2 0,1-2 0 0,3 3 1 0,-2 0 0 16,-1-4-1-16,3 2 0 0,-2 0 2 0,-1 1-1 16,3-1-1-16,-3 1-1 0,3 1 0 0,-1-2 1 0,-2-2 2 15,3 3-1-15,-2 0 0 16,-1-3 0-16,0 5-1 0,-2-4 2 0,5 2-2 15,-3 0 0-15,-2-1-1 0,2 2 1 0,0-1 1 16,2 2-1-16,-4-2 1 0,3-2-1 0,-4 2 0 0,5 1 0 16,-2 0 0-16,0-1-1 0,-2-2 0 0,3 5-1 0,-1-4-1 15,0 1 2-15,-1 1 2 0,2-1-1 0,-3 2 1 16,4-4 0-16,-4 5-1 0,4-1 0 0,-3-2 2 0,1 1-1 16,-1 1-1-16,1-4 0 0,1 3 0 0,-3-1-1 15,2 0 1-15,0-1 0 0,-1 2 1 0,4-1-1 0,-2-1 0 16,2 1 0-16,-5 0-3 0,4 1 2 0,-1-2 0 0,-1 1 0 15,3-3-2-15,-3 3 2 0,3-3 1 0,-1 2 0 16,-3 0 2-16,4-2 0 0,0 0-1 0,0 1 2 0,-1 3-1 16,-2-4-1-16,3 3-1 0,0-3-1 0,-3 2 1 15,3 0 0-15,0-2-1 0,-2 1-1 0,-1 3 2 0,3 0-1 0,-1-1 1 0,-3 0 0 0,4-1 1 16,-3 1-1-16,3 0 0 0,-1-3 0 0,1 2 0 0,0-2-1 16,0 2 1-16,0-1 0 0,0-1 0 0,0 0 0 0,0 0 0 31,-3 0 1-31,3 0-2 0,0 0 1 0,-2 0 1 0,2 0-2 15,-3 4 1-15,-2-1 1 0,2-2 0 0,0 2-1 16,-1-2 2-16,4 3 0 0,-2-1-2 0,-1-2 0 0,0-1 1 16,1 4-2-16,-1-1 1 0,-1 1 0 0,0-3-2 0,0 3 2 15,2-4-1-15,-1 3 0 0,-1-1-1 0,0 4-2 0,4-4-9 16,-3 0-18-16,3 0-21 0,3 1-30 0,-3-3-36 16,4 0-58-16,0 0-91 0</inkml:trace>
  <inkml:trace contextRef="#ctx0" brushRef="#br0" timeOffset="-5490.01">16345 17645 11 0,'0'0'61'16,"0"0"-9"-16,0 0-8 0,0 0-9 0,0 0-7 15,1 0-6-15,-1 0-5 0,0-3-4 0,0 1-2 0,0 2-2 16,0 0-2-16,3 0 0 0,-3 0-1 0,3 0 0 0,-3 2 0 16,0-2-2-16,0 3 0 0,0-3 1 0,0 0-1 15,3 2 4-15,-1 1 7 0,-2-3 6 0,0 4 2 0,0-1 3 16,0-1 0-16,0 2 3 0,0 2 4 0,0 2 5 0,-2-1-2 15,-1-1-4-15,3 1 1 0,-6 2 0 0,5-2-2 16,-1 0-2-16,-3-2-3 0,2 1-5 0,-1 1 0 0,-2 0 0 16,-1 1-1-16,1-2-1 0,0 6 1 0,-2-1 0 15,0-3-1-15,-2 6-3 0,0-5-5 0,3 0-3 0,-1 2 0 16,0-4-1-16,3 1-1 0,1 0-1 0,-1-2 0 0,1 2 0 16,0-4-1-16,1 4-2 0,-1-3-1 0,2 2-1 15,-1-4 2-15,-2 2 0 0,2 3-2 0,3-2-1 0,-3 2 1 16,3-6 1-16,0 1-1 0,-1 4 1 0,-2-3-2 15,3 1-1-15,0-1-1 0,0-1 3 0,0 1 0 16,0 0 0-16,0-3 1 0,0 3 1 0,0-1 1 0,0-1-1 16,0 4 0-16,0-2-1 0,0-2 0 0,0 3 1 0,0 0-2 15,0 0 0-15,0 0-1 0,3-3 2 0,-2 3-1 0,-1 0 2 16,3-1 0-16,0 0-1 0,2 3 0 0,-2-3 0 0,-1 1 0 16,2-2-1-16,4 1 2 0,0 0-2 0,0 0 0 0,1-2 0 15,2 3 1-15,3-5-1 0,0 1-1 0,-2-1 2 16,2 0 1-16,1 0-1 0,2 0 2 0,-1 0 1 0,-1 0 3 15,-1 0-2-15,5 0-1 0,-2 0-2 0,0-1-1 0,3 1 1 16,3-5-2-16,-4 5 0 0,-1-2-5 0,4-2 4 16,-2 3 0-16,0-2 1 0,0-1 0 0,-3 1 0 15,0 1-1-15,-1-1 1 0,-1 0-1 0,-2-1 0 0,-4 4 1 16,-1-4 0-16,0 3 1 16,-5 1-1-16,3-3 0 0,-3 2 1 0,0 1 0 0,-1-3 0 15,-2 3 0-15,3-3-2 0,0 1-6 0,-3 2-11 0,0 0-15 16,0 0-23-16,0 0-31 0,0 0-47 0,0 0-69 0,-6 0-91 15</inkml:trace>
  <inkml:trace contextRef="#ctx0" brushRef="#br0" timeOffset="-4338.95">16205 17461 194 0,'3'-4'140'0,"-3"1"-41"16,8-1-28-16,-6 3-18 0,1-1-12 0,-2 0-9 0,2-4-5 16,2 4-5-16,-2-1-1 0,-1 0-4 0,1-1 1 0,-3 0 3 15,3 3-1-15,-3 1-1 0,1 0 2 0,-1 0-4 0,0 0-3 16,0 0 0-16,0 0-6 0,0 0-2 0,0 0-2 15,0 0-1-15,0 0-1 0,0 0 1 0,0 0-1 16,0 0 2-16,0 0-1 0,0 0 4 0,0 0-2 0,0 1-2 16,0 3 5-16,0-1 7 0,-4 1 8 0,1 1 4 0,-2 3 1 15,-3 2 2-15,4-5 3 0,-6 6 4 0,4 1-2 16,2-3-6-16,-4 3-7 0,2 0-4 0,-1 0-2 0,1 0-2 16,-1 3 0-16,0-2-3 0,3-1-3 0,-4 3-1 15,-1-1-1-15,1 3 0 0,-1 0 2 0,2 0-2 0,1 0-1 16,-1 0 1-16,-1 0 0 0,0-1 1 0,0 0-1 0,1-2 0 15,2 1-1-15,3 0 1 0,-4-3 0 0,2 0-4 16,0-3 1-16,4 3-1 0,-1-1-1 0,-2-6 2 0,3 3 0 16,-2-1-3-16,-1 1 1 0,3-4-1 0,0 4 0 15,0-4 0-15,0 1 0 0,0-2 0 0,0 1-1 0,0 1 1 0,3-1-1 0,-1 2 0 0,2-1-2 16,3 0 1-16,0-3-1 0,1-1 3 0,6 3 0 0,-2-4 2 16,4 0-3-16,1-4 2 0,8 3 0 0,-2-1-1 0,3-3 1 15,5 0-1-15,-1-1 0 0,5-2-1 0,-1 3 2 0,2-3-1 16,-2 1 1-16,2 2 1 0,-4-2-6 0,1 2-11 31,-6 1-23-31,3-1-29 0,-7-1-37 0,-4 2-53 0,1-2-93 0,-8 0-113 16</inkml:trace>
  <inkml:trace contextRef="#ctx0" brushRef="#br0" timeOffset="-3478.08">15773 16751 52 0,'-3'-7'152'0,"2"1"-46"0,-2-1-24 0,1 2-10 16,-1-1-11-16,3 2-11 0,-3 0-8 0,3 3-2 0,0-1-2 16,0 0 4-16,0-1-5 0,0 3-4 0,0-3-1 0,0 3-3 15,0 0-1-15,0 0-4 0,0 0-5 0,0 0-2 0,0 3-2 16,0-3-5-16,0 3-4 0,0-1-5 0,0 0-2 15,0 3 1-15,3-1 0 0,-3 4-5 0,0 3 2 0,3 5 0 16,-3-3 1-16,2 6 4 0,-2 1 0 0,0 4-2 16,3 0 1-16,-2-1-2 0,-1 3 1 0,3 1 2 0,-3 0 0 15,0-2 4-15,0 2-3 0,0-3 0 0,-3-2-3 0,3 0 1 16,-1-2 2-16,-2-3-2 0,-2 0-1 0,5-2-5 16,-3-3 5-16,1-3 0 0,-1 1 0 0,2-4 0 15,-4 1 3-15,5-3-1 0,-1 0-2 0,1 2 1 0,-2-4-1 16,-1-2 1-16,3 3 1 0,0-2 0 0,0-1-4 0,0 0 2 15,0 0 3-15,0 0-1 0,3 0 0 0,-1 0 1 16,-1-4-1-16,4 2 1 0,-1-4 0 0,1 2-1 0,3-7 2 16,0 2-2-16,1 0-2 0,-1 2 0 0,1-3 0 0,5 3 0 15,-8 2-1-15,5 0-1 0,-3 0-1 0,1 3 0 16,2-1 1-16,-5 3-1 0,6-4 0 0,-6 4 1 0,4 0 0 16,-3 4 1-16,1-4-1 0,0 3 2 0,-2-1 0 15,0 3 0-15,2 0 1 0,-2 0-3 0,0 2 1 0,-4 3 0 16,3-3 1-16,-2-1 0 0,-3 2 2 0,3 0 0 0,-2-1-1 15,-1 0 2-15,0-2-1 0,0 2 0 0,0-3 0 16,-1 5 2-16,-2-6 3 0,3 2 6 0,-3 1 5 0,1-2 6 16,-1 3 2-16,-2-2 0 0,-2 2 1 0,5-3-1 15,-6 4-6-15,5-4-5 0,-4 4-4 0,2-1-5 0,-3-4 0 16,0 2 1-16,2-1 6 0,-3-1 2 0,0 2 3 0,-1-2 0 16,-2-2 0-16,-4 2 1 0,-1 0 0 0,-6 2-2 15,3-4-6-15,-2 2-6 0,-2 0-4 0,-1 2-1 0,-1-4 1 16,-1-1-1-16,4 3-10 0,-2-3-9 0,4 0-16 15,-3-3-21-15,4 3-27 0,5-1-36 0,-2-4-65 0,0-1-104 16,0 0-94-16</inkml:trace>
  <inkml:trace contextRef="#ctx0" brushRef="#br0" timeOffset="14252.71">16503 18329 1 0,'-4'-2'38'15,"4"2"3"-15,-1 0 2 16,-2 0-2-16,3 0-1 0,0 0-2 0,0 0-5 0,0 0-2 0,0 0-5 16,0 0-7-16,0 0-6 0,0 0-4 0,0 0-2 15,0 0 1-15,0-2 3 0,0 2 6 0,0 0 3 0,0 0 6 16,0 0 7-16,0 0 4 0,0-1 1 0,0 1 5 0,0-4-2 16,0 4-3-16,0-1-6 0,0-5-5 0,0 5-6 15,0-4-1-15,0-1 0 0,0 5 0 0,0-4 3 0,0 2 4 16,0-1 4-16,0 4 1 0,0-3 3 0,0-1-3 0,0 4-4 15,0-1-4-15,0-2-4 0,0 3-6 0,0-2-5 0,0 2-1 16,0 0-2-16,0 0-1 0,0 0-4 0,0 0-1 0,0 0-1 16,0 0-2-16,0 2 0 0,0-2 0 0,0 0 1 0,0 0 0 15,3 0 1-15,-2 0-1 0,-1 0 4 0,0 0-1 0,4 0-1 16,-4 0 0-16,3 0-1 0,-2 0 0 0,-1 0 1 0,0 0 0 16,0 0-5-16,0 0 5 0,0 0-1 0,0 3-1 0,0-2 1 31,0-1-2-31,0 4 1 0,3-4 0 0,-1 3 3 0,1-3-2 15,0 0 0-15,-1 4 1 0,2-1 1 0,-1-2 2 16,0 3-1-16,5-3 2 0,-2 5-4 0,-3-1 2 0,2-4 0 16,3 1 0-16,-4 2-2 0,4-3 2 0,-2 3-1 0,5-3 0 15,0 1 2-15,1 3 0 0,-2 0-3 0,2 2 0 16,0-2 1-16,4 2 0 0,-1-2 4 0,1 2-4 0,-2-2 0 16,1 2-1-16,2-2 1 0,3 2 0 0,-2 1 1 0,2 0-2 15,3 1-4-15,-6-2 4 0,1 0-1 0,4 1 0 16,-5 0 1-16,0 0 1 0,2 1 0 0,-2-2 0 0,-5 3-1 15,4-1-1-15,-4 1 1 0,-4-2 0 0,6 4-1 16,-7-4 0-16,1 3-1 0,1-3 2 0,-2 4 0 0,2-4 1 16,-1 4-1-16,-4-3 0 0,7 3 2 0,-5 0-1 0,1-3-1 15,2 2 0-15,-1 1 0 0,1-2-1 0,-1 2 2 16,-1 0 2-16,6-3-2 0,-6 0 1 0,3 3-1 0,4 0-1 16,-7-3 2-16,4 3 0 0,2 1-2 0,1 0 0 15,-8-1 1-15,5-4-1 0,-2 3 0 0,-1-3 3 0,2 2-2 16,-3 0 0-16,-1-1 1 0,3-1-1 0,2-2-1 0,-5 0 1 15,2-2 1-15,0 1-1 0,1-2-1 0,2 1 0 16,-2 1-4-16,3-1 2 0,2 2 1 0,-4 2 1 16,5-4 0-16,-1 4 0 0,2-4 1 0,-4 4 0 0,3-3 0 15,-2 0 0-15,1 1-1 0,0-2 0 0,-7 1 0 0,7 0 0 16,-3-1 1-16,2 1-1 0,-4-2 2 0,3 1-1 16,-1 1-1-16,-2-1 0 0,4 2-1 0,-1 2 1 0,0-4-2 15,-1 5 2-15,0-2-2 0,3 1 1 0,0 0 2 0,-2-1 1 16,2 1-1-16,-4-4-1 0,2 2 2 0,0-1-2 15,1 0 1-15,-5 0 1 0,1-3-1 0,2 0 1 0,-4 1 0 16,1-3 1-16,-2 2-3 0,7-2 1 0,-6 0-5 0,6 0 2 0,-5-2 0 0,2 2-1 16,0-3 3-16,-3 3-1 0,3 0 1 0,-6 0 1 0,4 0 6 15,-2 0-4-15,2 0 0 0,-2-2-1 0,2 2-2 0,0 0 0 16,3 0 0-16,-5 0 0 0,1 0 0 0,4 0-1 0,-1 0 1 16,0 0-1-16,-3-2-2 0,3 2 2 0,0 0 0 0,-3 0 0 15,-2 0 1-15,3 0 0 0,-3 0-2 0,-2 0-3 16,1 0 4-16,-1 0 1 0,-1 0 0 0,-2 0-2 0,0 0 4 15,0 0-1 1,0 0-1-16,0 0 4 0,0 0-2 0,3 0-2 16,-3 2-1-16,0-2 0 0,0 0-2 0,0 2 2 0,0-2 1 15,0 0 0-15,0 0 0 0,0 0 2 0,0 0 0 0,0 0 1 16,0 0-3-16,0 0 0 0,-3 0 0 0,3 0-1 16,0 0 0-16,0 0 1 0,-2 0-4 0,-1 0 3 0,3 3 1 15,0-3 0-15,-1 2-5 0,-2 1-12 0,3-3-20 0,-3 0-29 16,3 0-43-16,-2 0-92 0,-1-5-125 0</inkml:trace>
  <inkml:trace contextRef="#ctx0" brushRef="#br0" timeOffset="15210.07">17750 18341 273 0,'0'-6'223'0,"0"3"-80"0,0-2-44 15,0 3-28-15,0-3-16 0,0 4-10 0,0 1-9 0,3-4-6 16,-3 2-10-16,0 2-7 0,0 0-3 0,0 0-2 16,2 0-5-16,-2 0-1 0,0 2-2 0,0 2 0 0,0-3 3 15,0 4 1-15,0-1 1 0,0 7 1 0,-2-4 4 16,-1 4 1-16,2-1 2 0,-2 2-1 0,-1-3-2 0,0 3-3 16,4 2 0-16,-2-2-3 0,2 1 3 0,-4 2-2 15,4 1-2-15,0-2 0 0,0 1 0 0,4 0 0 0,-4-2-1 16,2 6 1-16,1-6-6 0,-2 1 2 0,3 0 1 0,0-2 0 15,-1 0 0-15,-1 1 0 0,1-1 0 0,2-2-1 0,-2 2 2 16,0-4-1-16,-2 3 0 0,4-5-2 0,-4 1 3 16,4 1 0-16,-3-1 1 0,2 2 0 0,-1-1-1 15,1-3-2-15,0 2 1 0,-2-2 2 0,-2-1-5 0,3 4 0 16,-3-4 2-16,3 0 0 0,-2 3 0 0,-1 0 0 0,0-2 1 16,0 2-1-16,0-2 4 15,0 2-1-15,0-2 0 0,-1-2-1 0,-2 2 1 0,3 0 0 16,-3-2-2-16,-2 1 2 0,0-1 0 0,2-1 0 0,-1 1-1 15,-4 1-1-15,3-4 0 0,-2 5 1 0,-3-2-1 0,-1-1-1 16,5 0 1-16,-6 3 0 0,-2-5 1 0,2 3-1 0,-2-3-1 16,1 0 1-16,-5 0 0 0,1 0 1 0,-4 0 0 0,0 2-1 15,1 0 0-15,-4-2 1 0,0 1 0 0,-3-1-1 16,4 4 0-16,-5-4 0 0,7 0 0 0,-6 0 0 0,3 0 3 16,-1 0 7-16,-3 0 8 0,3 0 5 0,-1 0 4 15,3 0 0-15,-5 0 3 0,1 0-2 0,3-4-1 0,-3 4-5 16,3-1-7-16,-1-1-6 0,0 0-4 0,3-1-1 0,-1 0-4 15,3 1 1-15,-2-2-1 0,4 1 1 0,-2 0-2 16,3 1 1-16,0-2 0 0,1-1 0 0,1 2 0 0,-2-1 0 16,4-1-1-16,-2-1-4 0,2 2-4 0,3-1-12 15,0 0-17-15,6 3-21 0,-1-3-24 16,2 1-31-16,1 0-38 0,2 1-58 0,2-2-92 0,1 1-80 16</inkml:trace>
  <inkml:trace contextRef="#ctx0" brushRef="#br0" timeOffset="15766.36">18259 18617 191 0,'0'-5'250'0,"0"3"-82"0,0 0-58 0,0-1-33 15,0 3-19 1,0-2-14-16,0 2-10 0,0 0-8 0,0 0-4 0,0 0-4 15,0 2-2-15,0-2-5 0,0 3-3 0,0-3-1 16,0 0-1-16,0 0 0 0,0 2-1 0,0 0-1 0,0 3-3 16,-4 3 1-16,1 2 2 0,1-1 2 0,-1 3-2 0,-2 3 1 15,1-2-2-15,1 4 1 0,-2-1 0 0,0 2 1 16,-1 1-1-16,2-2 0 0,2 3 0 0,-4-3-2 0,4 6 0 16,-1-7 1-16,2 4-2 0,-7-3 0 0,5 0-1 0,0-4 0 15,-2 1 0-15,3 1 0 0,-1-6 0 0,0 3-1 16,-1 0 0-16,2-1 0 0,2-2-9 0,-3 1-19 0,3-3-27 15,3-2-35-15,-1-2-61 0,1-3-105 0,1 0-97 16</inkml:trace>
  <inkml:trace contextRef="#ctx0" brushRef="#br0" timeOffset="16227.19">18487 18654 42 0,'5'-3'91'0,"-1"0"-34"0,4 3-20 0,-3 0-6 16,1-1-2-16,8-2-3 0,-2 3 1 0,1-4 2 15,0 4 0-15,-3-1-2 0,7 1 0 0,-5 0-5 16,4 0-7-16,-4-2-1 0,4 2 1 0,-3 0-1 0,0 2-1 16,1-1 2-16,-8-1-2 0,5 4-4 0,-3 0 1 0,-1 2-3 15,-2-1-2-15,0 0 0 0,-2-2 2 0,-2 2 3 0,2 2 12 16,-3 1 9-16,-3-1 7 0,-1 2 8 0,-4 1 7 16,0 2 4-16,-1 3 4 0,-4-3 3 0,-2 3-5 15,-2 1-4-15,0 0-4 0,-2 4-4 0,5-4-6 0,-1-2-7 16,-1 1-4-16,4-3-9 0,3-1-7 0,-2 3-5 0,3-1-3 15,4-4-2-15,-1 2-3 0,2-2 1 0,1-2-2 16,-1 0 0-16,3-4 0 0,3 1 0 0,-1-1 0 0,4-3-4 16,0 2 1-16,2-2 2 0,0-2 0 0,4-1 1 15,0-1-1-15,7-1 2 0,-5-2 0 0,3-3-1 0,-2 0 1 0,6 0 0 16,-1-1 0-16,-3 0 0 0,6-1-2 0,-5-1-7 16,4 1-13-16,0 0-18 0,-2 0-21 0,-3-3-21 0,3 1-23 0,-3 2-25 15,-1-2-37-15,1 1-51 0,-5-2-66 0</inkml:trace>
  <inkml:trace contextRef="#ctx0" brushRef="#br0" timeOffset="16512.59">19089 18449 199 0,'0'-2'235'0,"0"2"-66"0,0-3-52 15,0 3-40-15,0 0-28 0,0 0-19 0,0 3-11 0,0-3-9 16,2 0-5-16,-2 2-1 0,0-2 1 0,-2 6 4 0,2 0 4 16,-6 2 2-16,4 1 3 0,-1 3 5 0,-1-1 2 15,-3 3 0-15,3-1-2 0,-1 3-3 0,-3-1-5 0,2 0-3 16,-2-1-3-16,1 3-4 0,-1 3-2 0,0-5-3 16,1 4 0-16,0-3 0 0,-3-2-1 0,2 0-3 0,3-2 3 15,-3 1 0-15,7-4-1 0,-5 1-5 0,1-3-13 0,2-1-23 16,3-2-24-16,-2-1-29 0,-1 1-48 0,3-4-81 15,0 0-110-15</inkml:trace>
  <inkml:trace contextRef="#ctx0" brushRef="#br0" timeOffset="17706.93">19205 18187 18 0,'-4'-6'139'0,"2"1"-47"16,-4 1-27-16,1 0-19 15,2-1-12-15,-3 0-8 0,0 0-5 0,0 1 0 16,-2 3-4-16,-3-1-1 0,2 2 0 0,-4-4-3 0,-2 3 0 16,2-2 3-16,1 3-1 0,-5 0 1 0,2 0 1 0,-3 0-1 15,0 0-2-15,-1 4 0 0,-4 0-2 0,0-2-4 0,4 3-3 16,-7 0-2-16,7 0 0 0,-4-3 1 0,-3 2-1 0,4 2 0 15,1-1 0-15,-4-4 1 0,0 5 0 0,5-1-1 16,-6-1 2-16,4 0-2 0,-6 4 1 0,3-4 1 0,1 4-1 16,-4-4-2-16,3 1 1 0,0 3-2 0,0-1 0 0,1 2 3 15,-4-1-1-15,5-1 0 0,1 0 0 0,-1-1-1 16,4 1 3-16,0 0-1 0,1-1 0 0,-1 0-1 0,1 0-2 16,2 1 0-16,-2 0-1 0,1 1 2 0,1 1-1 15,-1-1 2-15,-3 1 2 0,3-2 3 0,-3 3 3 0,3 1 3 16,-3 0 2-16,3 1 1 0,-2 0 2 0,-1-1 2 0,6 3 0 15,-1-2-2-15,-1 0-1 0,4 0-2 0,-1 0 1 16,4-1-3-16,-3 2-3 0,5 0-4 0,-2 0-4 16,0 0 1-16,-2 1-1 0,2-2-1 0,6 2-3 0,-5 1 1 15,3-2 0-15,2-1 0 0,-1 4 1 0,4-5-4 0,-2 1 2 16,2 0 1-16,0 0 0 0,0 0 3 0,2 1 2 0,-2-1 3 16,3 0 2-16,-2 3 2 0,-1 1 6 0,3-1-1 15,-3-2-3-15,5 4-3 0,-5 0 1 0,5-2-4 16,-2 1-1-16,-2 2-3 0,1-5-6 0,6 3 2 0,-7-5 2 15,4 3 0-15,1-2-1 0,0 0-1 0,0 0 0 0,0-2 0 16,5 2 0-16,-1-3 1 0,2 2-1 0,3-3 1 0,-2 0 1 16,4-2 0-16,-2 1-1 0,2-2 0 0,-1 0 0 15,-4 2-1-15,4-2 0 0,-1 0 1 0,-2 0-2 16,-3-1 0-16,4-3 1 0,-1 6 0 0,-1-2 0 0,4-2 2 16,-4 1-1-16,-3-1-1 0,7-1 2 0,-2 1 0 0,1 1 0 15,1-1-2-15,-2-2 1 0,4-1 0 0,2 3-1 16,-6 0 1-16,6-3-1 0,-3 2 1 0,3-2-1 0,-2 0 1 15,3 0-1-15,-2-2-1 0,-1 2 1 0,-1-3 0 16,3 0 0-16,1 2 0 0,-4-6 0 0,3 4 0 0,0-2 0 16,-3 0 1-16,3-2-1 0,-1 0 2 0,2 6-1 0,-4-3-1 15,0-1 0-15,3 2 0 0,-4-1 0 16,-1 1 0-16,-1-4 0 0,2 5-1 0,-4-3 0 0,4 0 1 16,-4 0-1-16,-1 0 2 0,3 4 0 0,-2-7-1 0,1 4 1 15,-1-5-1-15,3 1 1 0,1 1-1 0,-2-3 0 0,-2 1-3 16,4 1 2-16,-4-2 1 0,5 1-1 0,-1-3 2 0,-2-1 0 15,1-3 0-15,4 0 1 0,-7-1-1 0,5-1-2 0,-5 2-1 16,4-4-1-16,-2 2-1 0,-2 2-2 0,1-3-1 16,1 4-1-16,-5-2 0 0,3-1 0 0,-1 2-5 0,-3-1 3 15,3 4 0-15,-4-3 2 0,4 3-1 0,-3-1 2 0,0 1 2 16,1 1 2-16,-4 0 2 0,2 0 1 0,-2 0 0 0,6 2-1 16,-7 0 1-16,1-2 1 0,3 4 0 0,-4-3-1 0,7 3 0 15,-6-4 1 1,0 5-1-16,2 1-1 0,-2 1 1 0,-2-2-1 15,2 5 0-15,-2-3 0 0,-2 0 2 0,-1 1-1 0,3 1 1 16,-1-2 0-16,-2 5-1 0,3-4 1 0,-3 4-1 0,0-6 0 16,0 4-4-16,-3-1-1 0,3-1 0 0,-2-1 1 0,-1 1 1 15,2 0-2-15,-2 1 2 0,-2-2-1 0,4 1 2 16,-1-3 1-16,-1 4-2 0,1-2 0 0,-1 2 3 0,3 1-3 16,-1-1 1-16,-2 0 0 0,3-1 1 0,-4 0-3 0,4 3 1 15,-1-3-1-15,-2 1-3 0,3-2 3 0,0-2 0 0,-2 2 0 16,2-2-1-16,0 2 2 0,0-2 3 0,0 2-3 0,-3-2 2 15,0 2-1-15,3 4 2 0,-1-5 0 0,-3 1 1 0,4 4-1 16,0-5 0-16,-3 6 1 0,3-1 1 0,0-4 2 0,-1 5-1 16,-4-7-2-16,5 7 3 0,-1-3 1 0,-1-1 1 0,2 0 5 15,-3 2 1-15,3 0 0 0,-5-2 0 0,4 0 3 16,-2 0-2-16,-2-4 0 0,0 4-3 0,-1-4-4 0,2 4-2 0,0-1 0 16,0-1 0-16,-2 2 0 0,4 2 1 0,-3-3-3 15,4 0 2 1,-5 0 1-16,1 4-1 0,0-4-1 0,2 2-2 15,-1 3-2-15,-1 0 0 0,0-3 1 0,-2 2 1 0,-1-3-1 16,-3 3 1-16,2 1 0 0,0-2 0 0,-2 2 1 0,-2 0-2 16,1 0 0-16,-5 0-2 0,1 0 1 0,1 0-1 0,-2 2-3 15,-3-1-4-15,-2 3-14 0,7 0-18 0,-2 4-29 0,-2-4-36 16,2 3-58-16,0-2-95 0,-3 1-92 0</inkml:trace>
  <inkml:trace contextRef="#ctx0" brushRef="#br0" timeOffset="19539.15">17355 18208 127 0,'0'0'140'0,"4"0"-29"0,-4-3-20 0,3 2-16 0,-3-3-15 0,0 3-10 15,4 1-9-15,-1 0-4 16,-3 0-2-16,2-3 0 0,-2 3 0 0,3-3 3 15,-1 3 2-15,-2 0 5 0,3 0 3 0,-3 0 3 0,3 0-1 16,-2-1-3-16,-1 1-1 0,0-4-6 0,0 3-5 0,3-1-6 0,-3-2-5 16,0 3-5-16,0-4 1 0,0 5 1 0,0-3 1 15,-3 0 0-15,3-1 0 0,-1 2-2 0,-2-1 0 0,3 1-3 16,-3-3-4-16,3 1-6 0,-2 1-3 0,-1-1-2 0,1 0-1 16,-5 2-1-16,7-3 0 0,-3 3 0 0,-2-3 0 15,0 0 0-15,-1 0 0 0,0 0-1 0,-2 1 0 0,2-1 1 0,-2 0 0 16,4 3-3-16,-3-1 2 0,0 1 1 0,-1 2 0 15,0 0 0-15,-1 0 1 0,-2 0-1 0,3 5 0 0,-1 2 0 0,-2 0 0 16,0 0-1-16,4 3 0 0,-4-3-2 0,-2 4-1 16,-1 0 2-16,7 4-3 0,-4 2 4 0,-2 2 1 0,4-3 0 15,-2 2 0-15,2 2 1 0,1-1 0 0,4-1 0 16,-3 0 2-16,6-2-2 0,-2 2-1 0,3-1-1 0,0-3-1 16,3 0-1-16,-2-1 2 0,6-3-1 0,-3-1-2 0,1-5 3 15,4 0 0-15,5 3 0 0,-5-7 4 0,9 0-2 16,0-4 1-16,4 0 0 0,-4 0 0 0,7-6-2 0,-3 0 1 15,1-2 1-15,-4-3-1 0,1 3 1 0,0-4-1 16,0-1 1-16,-3 1 1 0,3-2-1 0,-4 2 0 0,1 0-1 16,-5 0-2-16,3 4 0 15,-5 0-3-15,-3 5 1 0,1 0 1 0,-3 0 0 0,-4 3 0 0,6 0 0 16,-7 3-2-16,3 1 1 0,-2 0 6 0,-1 0-3 16,3 1 0-16,-3 4-1 0,3 2 2 0,-3 3-1 0,-3 5 4 15,0 1-3-15,-1 0 1 0,-3 7 0 0,1 0 0 0,-2 2-1 16,-1 3-1-16,-2-1 1 0,1 2-1 0,2-4 2 0,0 7-4 15,2-5 0-15,0 5 1 0,-1-3-2 0,3 0-10 0,2-2-21 16,-4 2-32-16,1-5-43 0,2-3-64 0,-1-3-140 16,2 0-97-16</inkml:trace>
  <inkml:trace contextRef="#ctx0" brushRef="#br0" timeOffset="47592.29">21569 17853 135 0,'6'-5'127'0,"-1"3"-28"15,-2 1-18-15,-2-4-9 0,4 1-11 0,-2 2-2 0,0 1 0 16,-1 1-4-16,2-5-8 0,-4 2-6 0,3 0-7 0,-3 2-4 0,2-4-3 16,1 5-4-16,-3-3 0 0,3 0-1 0,-1 3 2 15,-2-1-1-15,0 1-1 0,0 0 1 0,0 0 1 0,0 0-2 16,0 0-3-16,0 0-1 0,0 0-2 0,0 0 0 0,0 0 1 16,0 0 1-16,0 0 0 0,0 0 4 0,0 0 6 15,0-3 3-15,0 3 5 0,0-2 6 0,0 2 3 16,0-3 2-16,0 3 1 0,0 0 1 0,0 0-7 0,0 0-5 15,0 0-7-15,0 0-7 0,0 0-5 0,-2-3-4 0,-1 3-4 16,-5 0-4-16,4 0-3 0,-4 0-1 0,2 0-1 0,-2 0 1 16,0 0-1-16,-2 0-2 0,-3 0 1 0,1 0 0 15,-1 0-2-15,-1 0 0 0,-6 3 1 0,3 0 0 16,2-3-2-16,-4 2 1 0,2-2 1 0,0 3 0 0,2-2 3 16,-1-1 2-16,-1 3-3 0,5 0 0 0,-1-3 0 0,4 0 1 15,-2 0-2-15,2 0 0 0,-2 0-1 0,3 1-1 16,-4 3 1-16,3-4 0 0,-2 1 0 0,-1-1-1 0,2 3 2 15,-1 0 1-15,-1-2 2 0,1 3-1 0,2-1-1 16,-3 1 0-16,-1-3 0 0,-1 3-1 0,3-3-1 0,-1 1-1 16,0 0 2-16,-4-2 0 0,4 3 2 0,-1-3-2 0,-1 0 0 15,4 0 0-15,-3 0 0 0,5-3 0 0,-1 3 0 16,-2-2 0-16,5 2-1 0,-5 0 1 0,2 0-1 0,-2 0 0 0,2 0 0 16,4-2 1-16,-2 2-1 0,-1 0-3 0,0 0 2 0,-1 0 1 15,-2 0 2-15,-1 0-1 0,2 0 0 0,-1 2-1 16,-1-2-3-16,0 2 2 0,2-2 2 0,-5 3 1 0,3 0-1 15,-1-1 1-15,1 1 0 0,-2-2 0 0,3 2 2 0,-5 2 0 16,1-2-2-16,3-2-1 0,-5 4 0 0,1 1 1 16,2-4 0-16,-4 0-1 0,4 3 1 0,-2-5-1 0,1 3 0 15,2-3 2-15,-2 2-1 0,2 0-2 0,1-2 0 0,-2 1 2 16,6 3-1-16,-2-4 0 0,0 3 1 0,-1-2 0 16,2-1 0-16,0 3 1 0,-2-3-2 0,3 5 0 15,-6-2 0-15,8 0-2 0,-6 1 0 0,-1-3 2 0,4 3 0 16,-2-1 0-16,5-3 0 0,-5 4 0 0,2-3 1 0,-2 3 2 15,3-1-1-15,2-2-4 0,-2 3 2 0,2-1 1 16,0 1-2-16,0-3 1 0,1-1 0 0,-1 4-3 0,3-1 2 16,-5-1 1-16,0 1-1 0,4 0 0 0,-1-1 1 15,-1 0 0-15,1 3 0 0,4-3 1 0,-7 1-1 16,5-1 0-16,-2 0 0 0,1 1 0 0,-2 2 0 0,1-3-2 16,0-2 1-16,1 2 0 0,-1 1 3 0,-3-1-1 0,5 1 2 15,0 0-1-15,-3-3-1 0,0 1 2 0,-1 2-1 0,0 2-2 31,-1-2-2-31,-3-2 0 0,5 2 1 0,-2 2-2 0,-3 0 0 16,4-3 3-16,-3 1-1 0,1 2 2 0,-2-3-2 16,2 3 1-16,-2-4 0 0,3 6 2 0,-4-3 0 0,3 0 0 15,-2 1-3-15,0-2 1 0,3 1 2 0,1-2-2 0,0 1 0 16,1-1 0-16,0 3 1 0,0-3 0 0,-2 1 4 0,2-1-5 16,-3 3 0-16,4 0 0 0,0-3 0 0,-2 0 0 15,2 1 0-15,-3 2-2 0,5-5 0 0,-2 2 2 0,-2-2 0 0,2 5 0 16,0-3 0-16,-1 1 0 0,-2-2 0 0,1 3 0 0,2-1 0 15,-1 1-1-15,-2-1 1 0,0-1 0 0,1 3 1 0,-1-3-1 16,0 1 0-16,2-2 0 0,0 5 1 0,-2-5 0 16,-1 3-2-16,1-3 1 0,0 5 0 0,2-5 0 0,-2 3 0 15,1 0-1-15,-4-1-1 0,5-2 1 0,-2 3 1 16,3-3-1-16,-3 2-1 0,2-3 1 0,2 2 0 0,-4-2 2 16,3 0-1-16,-1 2 0 0,0 1 0 0,3-3-1 0,-3 2 1 15,-1 1 0-15,1-1 0 0,0 0 0 0,0 0 1 16,-2 1 0-16,2 2-1 0,1-2-2 0,-3-2 2 0,2 2-1 15,0 0 2-15,-2 2-1 0,2-4 0 0,0 2 0 0,0 0 2 16,-2 2 0-16,0-1 0 0,-3-1 0 0,2-2-2 16,1 3 0-16,-1 0 0 0,-2-1-1 0,4-2-1 0,-6 3 2 15,4-1 0-15,-3 1 0 0,1-1 0 0,-2 2 0 16,4-5 0-16,-2 1 0 0,5 2 0 0,-5 0 0 0,5 2-1 16,0-4 1-16,1-1 0 0,-3 2 0 0,5 2 0 0,-1-4 1 15,2 1-1-15,-4-1 0 0,4 0-1 0,-1 0 0 16,2 4-2-16,-7-3 1 0,8-1 1 0,-3 2-2 0,0-2 3 15,-3 2 0-15,-1 1 0 0,6 0 1 0,-2-3 0 16,1 2-1-16,2 1 0 0,-3-3 0 0,0 1-2 0,3-1-1 0,-2 0 1 16,2 0-3-16,0 0 2 0,0 0-1 0,0 0-1 15,0 0-8-15,0 0-14 0,0 0-18 0,0 0-16 0,0 0-17 16,0 0-21-16,2 0-19 0,1 0-24 0,0 0-22 0,-1 0-28 16,2-1-54-16,-1-2-85 0</inkml:trace>
  <inkml:trace contextRef="#ctx0" brushRef="#br0" timeOffset="48176.39">19673 18011 60 0,'0'0'50'0,"0"0"-13"15,0 0-8-15,0 0-3 0,0 3-3 0,-5-3-2 0,5 3 4 0,0-2 3 0,-3 7 3 0,-2-4 4 0,1 4 4 31,-3-1-4-31,1 1-1 0,0-1-1 0,-2 1-5 16,2 4-6-16,0-4-4 0,0-1-1 0,-5 3 0 0,2-3 3 16,-2 2 0-16,2-1 2 0,1-1 1 0,0-1 0 0,0 0 0 15,-1-1-2-15,-2 5-4 0,-1-4-4 0,-1 5-2 16,4-4 0-16,-2 2-2 0,-1 3-2 0,3-5-1 0,-2 2-2 16,0 1 0-16,2 0 1 0,2-1-5 0,0-1 0 15,2 0 1-15,-1 3 0 0,1-3 0 0,4 4-3 0,-7-5 1 16,8 1 1-16,0 1-1 0,0-4 0 0,0 1-1 0,0 0-1 15,0 0 3-15,5 0 1 0,-2 2 0 0,1-3-2 16,1 2 1-16,0-4 0 0,2 1 3 0,1 1-2 16,0-1 0-16,1-1 0 0,4 2 6 0,-1-2 3 0,0 2 0 15,4-3 5-15,4 3-2 0,-3-2 2 0,1 1 2 0,0 1 0 16,3-5-6-16,-1 3-2 0,0 1 0 0,5-3-7 0,0 6 2 16,-2-2-2-16,2-5-1 0,-2 3 0 0,-4-1 0 15,1 1 0-15,-2 0 1 0,-4-3-2 0,2 2 0 16,-4-2 0-16,-2 0 0 0,-3 0 0 0,1 0 0 0,0 0-1 15,-4 0-1-15,4 2 2 0,-5-2 1 0,3 2 3 0,1 1-1 16,-3-3-1-16,1 3-1 0,-2-3 0 0,-1 2-1 0,1 0-8 16,-3-2-14-16,0 2-23 0,3 1-21 0,-2-3-26 15,-1 0-43-15,0 0-73 0,0 0-99 0</inkml:trace>
  <inkml:trace contextRef="#ctx0" brushRef="#br0" timeOffset="48952.93">20820 18481 72 0,'-2'-5'125'16,"-1"0"-43"-16,2 1-23 0,-3 1-13 0,4 3-11 0,0-3-9 15,0 1-6-15,0 2-2 0,0 0-4 0,0-2 0 0,0 2-1 16,0 0 2-16,0 0 6 0,0 0 10 0,0 0 8 0,0 0 8 15,0-2 11-15,0 2 5 0,4 0 3 0,-4 0 4 0,0 0-2 16,0 0-5-16,0 0-7 0,0 0-9 0,0 0-12 0,0 0-9 16,0 0-6-16,0 0-7 0,0 2-6 0,0 0-3 15,-4 0-3-15,3 4 0 0,-2 3-1 0,0-2 2 0,-2 5 0 0,0-2-2 16,1 2 1-16,-2-1 0 0,-1 5 2 0,4-1-1 0,0 0 0 16,-1-1-2-16,2 3 2 0,-4-2 1 0,1 2-2 0,4-3-1 15,-3 1 0-15,1-3 1 0,-1-6 0 0,1 1-1 16,3 1 0-16,-2-4-1 0,-1 1 1 0,3-2-1 0,0 1-1 15,0-4 2 1,0 2-2-16,0-2 1 0,0 0 0 0,0 0 1 16,0 0 1-16,0 0 2 0,0 0-2 0,0 0-1 0,5 0 0 15,-2-2 0-15,4 0 0 0,1-5-3 0,2 0 1 0,-1-1 0 16,2 1 1-16,-1 1-1 0,0-5-3 0,2 3 0 0,1-3-1 16,-1 3 3-16,0 3-3 0,-1-2 1 0,3 0-1 0,-2 3 2 15,4 2 1-15,-5-1 1 0,1 1-1 0,2 0 0 0,-2 2 3 16,7 0 0-16,-5 0-1 0,-2 0-5 0,1 0 3 0,1 2 2 15,-2 0 1-15,-3 1-1 0,1 2-1 0,0 0 2 0,-2 2 0 16,0-2 6-16,-2 2-3 0,-1-3-2 0,4 4-1 16,-7-4 2-16,2 7-1 0,2-7-1 0,-4 0-2 0,1 4 1 15,-1 1 1-15,1-2 0 0,0 1 3 0,-2 1-2 0,-1-1 1 16,3-1 1-16,-1-1-1 0,-2 1 1 0,0 1-1 16,0-4 0-16,-2 3-1 0,-1 0 2 0,-1-2 0 0,-4 2 1 0,0-2 0 0,-6-2 0 15,3 2-1-15,-2 0 1 0,-3-1 0 0,-1-1-1 16,-3 0-1-16,0-1 0 0,-3 1 0 0,1-3 0 0,-1 0-1 15,-2 0 1-15,-3 0-1 0,2-3-1 0,-7 1 0 16,10-4 0-16,-5 4-1 0,2-1 0 0,3-2 1 0,-2-1-1 16,5 1-5-16,0-2-10 0,-1 3-18 0,4-5-20 0,0 2-21 15,2 3-28-15,-1-4-42 0,4 4-69 0,-2-5-107 16</inkml:trace>
  <inkml:trace contextRef="#ctx0" brushRef="#br0" timeOffset="68372.56">22880 16726 265 0,'0'0'227'0,"0"-3"-75"0,0 3-54 0,0 0-35 0,3 0-21 0,-3 0-9 16,2 0-6-16,-2 0-2 0,0 0-3 0,0 0-2 16,4 0 0-16,-4 0 3 0,0 0-2 0,0 0 1 15,0 0 3-15,0 0-2 0,0 0 4 0,0 0-1 0,0 0-2 16,0 0 1-16,0 0-2 0,0 3 0 0,0-3-3 0,3 0-1 16,-3 0-2-16,0 0 2 0,3 0 1 0,-3 0 0 15,0 0 1-15,0 0 1 0,0 0 1 0,4 0 3 0,0 0 2 16,-4 0-2-16,2-3 0 0,-2 0-1 0,4-1-4 15,3-3-1-15,-3-1-4 0,4-1-3 0,0 1-6 0,-2-1-1 16,2-1-3-16,2 3-1 0,-3-3 0 0,0 1-1 0,1 1-1 16,3 0 0-16,-2-4 0 0,1 1 0 0,0 0 0 15,0-1 1-15,-3 0-1 0,6-3 0 0,-2 1-1 0,-2-1 1 16,2 2 0-16,3-4 0 0,-7-1-1 0,4-3 0 16,-1-1 0-16,0 1 0 0,-3-3 1 0,5-1 2 0,-4-5-2 15,3 1 0-15,-4 0 1 0,-1-2 0 0,5 0-1 0,-3 0 3 16,0-3-1-16,0 2 0 0,1 0-3 0,-1-1 2 15,-2 5-1-15,1-4 0 0,0 1 0 0,-6 4-2 16,4 2 2-16,-5-2-3 0,1 4 4 0,-1-1-1 0,0 6 0 16,-1-3 2-16,-1 2-2 0,-1-1-1 0,-1-2 0 0,-1 3 2 15,-1 0 0-15,0 0 0 0,-2 3-1 0,-1-4-1 0,1 4 1 16,0-2 2-16,-3 1-1 0,3 1-1 0,-2-1 0 16,0-3 0-16,1 1 0 0,-3-1 3 0,2 0-2 0,-4-1-1 15,5 0 1-15,0 2-1 0,-2-4 0 0,0 2 0 16,2 2-1-16,-3-6-2 0,2 5 2 0,-1-3 0 0,-1 0 1 15,0 1-1-15,-1 0 1 0,-1 0 0 0,0-2 1 16,2-3-1-16,-2 4 1 0,2-1-1 0,-4 2 0 0,1-2 1 16,2 1-2-16,-2 1 0 0,-2-2 1 0,1 3 0 0,2 3-2 15,-4-4 0-15,4 2 1 0,-2-1 0 0,1 1 1 16,-2 4 0-16,3 0 0 0,0 0 0 0,2 5-1 0,2 2 1 16,0-1 0-16,-3 2-1 0,2 0-2 0,4 4 0 15,-7-3 3-15,1 2 0 0,-4 3 0 0,2-3 1 0,-2 0-1 16,1 0 1-16,-2 1 0 0,-4-1 2 0,5 1-3 0,-3 0 0 15,1-3-3-15,1 3 1 0,-2-4 1 0,0 3 1 16,2-6-1-16,-2 2 0 0,0 2 1 0,3-4 0 0,0 2 2 16,0-1-2-16,-1 3 0 0,4-3 0 0,-2 4 0 15,1-2 0-15,1 5 0 0,-6-6-3 0,7 5 1 0,-2-3 0 16,-4 2 2-16,2-2 0 0,0 3 0 0,-3 1 0 0,0-2 0 16,0 0 2-16,0-1-1 0,1 5 1 0,-4-2-2 15,3-1 0-15,0 3 0 0,-1 1-1 0,1 0 0 16,3 0 1-16,-3 1 0 0,0 3 0 0,3-4 0 0,0 3-3 15,-3 1 3-15,3 1-1 0,-3-2 1 0,-3 4 0 0,2-2-1 16,1 2 3-16,0-2 0 0,-1 2 3 0,-3-3-1 0,3 5-1 16,0-6-1-16,1 5 1 0,-3-4-1 0,6 3-2 15,0-2-1-15,0 2-2 0,-2-2 0 0,2 0 3 16,2-4 0-16,-2 6 0 0,0-3-1 0,0 4 1 0,1-4 0 16,-2 1 2-16,1 2-1 0,0-3-3 0,0 3 2 0,0 5 0 15,-5-7 0-15,3 3 0 0,-1-1-1 0,-3 2-2 16,3 1 2-16,0-3 1 0,-5 3-2 0,5-1 2 0,1 0-1 15,-7 2-2-15,8 1 4 0,-9-1-1 0,2 1 0 16,4 0 0-16,-2 0 0 0,1 0 0 0,2-2 0 0,-2 2 1 16,4-2 0-16,-3 2 0 0,6-3-1 0,-2 2 1 0,-5-3 1 15,7 4-2-15,-2-1 2 0,-3-2-3 0,3 3-3 16,-5-3 4-16,5 0 0 0,-3 3 0 0,3-2-1 0,1 2 2 16,2-4-1-16,-1 0 0 0,2 0 4 0,4 0-2 15,-3-1-1-15,-4 1-1 0,1-3 1 0,1 6-2 0,-2-5 2 16,1 4 0-16,-2-3-2 0,1 0 1 0,-1 4-1 0,-3-2 1 15,0-2 0-15,0 2 0 0,3 2 0 0,-3-4 1 16,0 1 1-16,4-3-2 0,-1 3 0 0,2-1 0 0,1 0 1 16,-2 0-3-16,4 0 1 0,-3-2 0 0,1 0 1 15,-2 2-2-15,4-2 2 0,-1 5-1 0,1-3 0 0,-4 1 1 16,3-3 0-16,-1 3-1 0,-3 3 0 0,1-4 1 16,-1-1 0-16,3 1 9 0,0 1-4 0,0-1-2 0,-1 2 0 15,2 1-2-15,4 0 0 0,-2-4-2 0,-1 5 1 16,0-3-8-16,2 3 2 0,-2-3 4 0,-2 1-1 0,0 1 2 15,-1 2 1-15,-1-4 3 0,2 2-2 0,-1 0 0 0,-1-1-1 16,2-1 3-16,-1-2 1 0,5 0-1 0,-2-1-2 16,-2-1 0-16,0 0 0 0,2 2 0 0,-1-1-1 0,-2 0 0 15,6-2-1-15,-7 4-2 0,5-2 1 0,-1 2 0 0,-2-2-2 16,3 7 2-16,-3-7 2 0,0 3 0 0,2-1 0 16,0 0 1-16,-1 0 1 0,5 0 2 0,-4-2-3 0,6 2-1 15,-5 1 0-15,2-4-1 0,-2 4 1 0,2-1-2 16,-2-3 2-16,3 4-1 0,-1-4 1 0,4 3 1 0,0-7 0 15,-1 5-1-15,2-2 1 0,-1 2-1 0,0-5 0 0,-1 3 0 16,2 1 0-16,-1-2 0 0,-3 3 0 0,0 0 0 16,-1-3-1-16,-2 5 1 0,5-2 0 0,0 0-1 0,0 0 1 15,-2 0 0-15,5-3-1 0,0 0 1 0,-3 3-1 16,-1-1 2-16,1 2-1 0,-5-1 1 0,-1 2 0 16,4 1 0-16,-1-4-1 0,-2 4 1 0,2-3 0 0,-2 2-2 15,5-3 1-15,-2 0-1 0,3 1 1 0,-2 0 0 0,0-3 0 16,3 1-2-16,-2 2 1 0,3-3 0 0,-2 0 0 15,-1 3 2-15,1 0-1 0,0-1-1 0,-2 2 1 0,-1-1 2 16,0 2-1-16,2-2 0 0,-2-1-1 0,-3 0 1 0,7 0 0 16,-4 0 0-16,0 0-1 0,1 3-2 0,-3-3 0 0,3 1-1 15,2 0 1-15,-3-3 0 0,-1 1-1 0,6 2 1 16,0-4 2-16,-2 1 2 0,0 2 2 0,-2 1 0 16,2-4 0-16,-3 6-1 0,-1 1 1 0,3-4 0 0,-3 1-3 15,4-1 0-15,0-1-1 0,2 2-1 0,0-2-1 0,3-3-1 16,-5 2 0-16,5 0 2 0,-3-2 0 0,3 2 1 15,-1-2 0-15,-4 3-2 0,5-2 2 0,-1-1 0 0,-1 4 2 16,2-2-2-16,-3-2 0 0,3 1-1 0,-2 3 0 16,-1-4 1-16,3 3 1 0,-1 1-1 0,-2-1 0 0,0-1 0 15,3 1-1-15,-2-2 1 0,-1 3 0 0,1-4 0 0,-4 3 0 16,2 4-1-16,-4-5 0 0,3 5 1 0,-3 0 1 16,7-3 0-16,-5 1-1 0,1-1 1 0,2-4 0 0,-2 3 1 15,4-3-2-15,-2 2-1 0,3 1-1 0,-3-3-1 16,3 3 0-16,-2 1 1 0,-1-2 1 0,3-2 0 0,-2 3 1 15,2 0 0-15,0-3 0 0,-4 2 2 0,2 0-1 0,2-2 0 16,0 2 3-16,0 1-3 0,-1-3 0 0,-3 2 1 16,3-2-1-16,-5 3-1 0,6-1-1 0,-2-2 1 0,-1 2-3 15,3 1-1-15,0-3 4 0,0 0 0 0,0 0-2 0,0 0 3 16,-3 0 0-16,3 0 0 0,-2 0 0 0,-1 0-1 16,3 2 0-16,-1-2 0 0,-2 3 1 0,3-2-2 0,-3 2 1 15,3 0 0-15,-2-3 0 0,2 1 2 0,-3-1-2 16,3 0 0-16,0 0 1 0,-2 4 1 0,2-4-1 0,0 0-1 15,0 0 0-15,0 0 0 0,-4 0 0 0,4 0 0 0,0 0 0 16,0 0 1-16,0 0-1 0,0 0 0 0,0 0 0 16,0 0 0-16,0 0 0 0,0 3-1 0,0-3-1 15,0 0 0-15,0 0 2 0,0 0 0 0,0 0 0 0,0 0-1 16,0 0-1-16,0 0 0 0,0 0 0 0,0-3-2 16,0 3-5-16,0-4-7 0,0 3-11 0,0 1-18 0,4 0-15 15,-4 0-18-15,2 0-26 0,-2-3-34 0,3 0-58 0,-3 3-96 16,2 0-92-16</inkml:trace>
  <inkml:trace contextRef="#ctx0" brushRef="#br0" timeOffset="69275.39">19185 15610 65 0,'0'-6'135'0,"0"4"-42"16,0-3-25-16,-5 3-16 0,5-3-8 0,-1 2-6 0,-2 1-6 15,3 0-5-15,0 0-3 0,0-1-5 0,0 3 0 0,0 0-1 16,-3 0 1-16,3 0 4 0,0 0 3 0,0-3 2 16,-2 3 6-16,-1-2-1 0,3 0-4 0,0 2-3 0,-1 0-3 15,1 0-6-15,0 0-3 0,0 0-3 0,0 0-9 16,0 0 0-16,0 2-2 0,0-2 2 0,0 0-1 0,0 0 1 15,0 2 0-15,0 1 1 0,-5 0-2 0,3 1 0 16,-2 1 0-16,-1 2 0 0,0-2-1 0,-1 3 0 0,2-4 1 16,-4 4-1-16,3-4 2 0,-4 4-2 0,3-4 2 15,-4 6 1-15,1-4 0 0,-3 1 1 0,-2 6-2 0,0-4 0 16,1 1 0-16,0 2 1 0,2 0-3 0,-5 0 0 0,1 0 3 16,1 0 0-16,-2 3-2 0,1-3-1 0,1 1 2 15,-2 2 0-15,4-3 0 0,1-1-1 0,-1 1-1 0,4-1-2 16,-1-3 0-16,1 3 2 0,-1-3 0 0,3 1-2 0,-4 1 1 15,3-2 0-15,-1 2 0 0,2 0-1 0,-4-4 2 16,1 5 0-16,1-2-1 0,4-2 2 0,-4-2 0 0,3 2 0 16,1-2-1-16,-3-2 1 0,3 1 0 0,2 1-2 15,-1-2 2-15,2-2-1 0,1 3 1 0,-3-2 0 0,3-1 2 16,0 3-1-16,0-1-2 0,0-3 2 0,0 0-2 0,3 0-1 16,-3-3 0-16,1-1 1 0,-1 4 0 0,5 0-2 15,-2 4 2-15,0-1-2 0,3-1 1 0,-3 0 1 0,5 1-1 16,-3-1 1-16,2 1 2 0,3 1 1 0,-4-3 1 15,6 6 3-15,-2-6 2 0,-3 3 1 0,3-1 3 0,4 2 1 16,-5 2-1-16,3 1-1 0,-1-2-2 0,1 4 0 16,-2-3-3-16,2 3-3 0,4 2-3 0,-2-3 1 0,-2 2-2 15,2 1 1-15,-5-5-1 0,7 2 0 0,-7 0 0 16,3-2 0-16,-2 1 1 0,0-1 0 0,3 0 0 0,2 0-2 16,-2 0 0-16,-1 1 1 0,0-3-1 0,4-1 1 0,1 4-1 15,-2-5 1-15,1 5 0 0,2-2 0 0,1 2 2 0,-2-4 0 16,-3 1-2-16,0-1 3 0,0 0-1 0,1 1-2 15,1 0 0-15,-5 0 1 0,3 0 0 0,-1-3-1 16,0 5 1-16,1-2-2 0,-5 2 1 0,0-2 1 0,4 2 0 16,-2-2-1-16,-2-1-1 0,-1 2 0 0,-4-1 1 0,4-3 0 15,-3 0 0-15,1 1 1 0,-5-2-1 0,6-1 1 0,-6 4 2 16,-1-4-3-16,5 3 0 0,-5-3 1 0,3 0 0 16,-3 4 0-16,0-4 1 0,0 0 1 0,0 0-1 15,-3 3 2-15,3-3-2 0,-5 0-2 0,5 0 0 0,0 0 0 16,-1 0 0-16,1 0-3 0,-5 0 0 0,3 2 0 0,1-2-7 15,-2 4-11-15,-2-1-20 0,2 0-32 0,-2-3-49 16,2 1-92-16,3-1-115 0</inkml:trace>
  <inkml:trace contextRef="#ctx0" brushRef="#br0" timeOffset="71210.42">23768 14661 48 0,'0'-5'97'15,"4"1"-22"-15,-3-3-12 0,-1 3-9 0,6-3-6 0,-4 2-4 0,3-2-1 16,-2 2-2-16,0-1-1 0,-2 0-4 0,-1 1-2 16,5 0-5-16,-2-3-1 0,-3 4 0 0,3-4 1 0,-1 4 3 15,-2-3 4-15,3 4 3 0,-3-2 2 0,0 0 1 16,0 2 2-16,0-1-1 0,0 1 0 0,0-1-1 0,0 3-2 16,0 1 3-16,0-2 0 0,-3 0 0 0,3 2-1 0,-2-7 0 15,-1 6-4-15,0-1-7 0,-2 0-5 0,1 2-10 16,-4-6-8-16,2 4-2 0,-1 0-1 0,0 0-4 15,-3-4-2-15,0 4 0 0,0 2-2 0,-1-3 2 0,2 2-1 16,0 1 3-16,-5-3-1 0,0 3 0 0,-1 0 1 0,2 0 1 16,-2 0 2-16,-2 3-5 0,1-2 1 0,-1 2 0 0,0-1 0 15,0 1-1-15,-1 0 0 0,1-1-2 0,1 2 1 16,-1 2 3-16,2-2-1 0,1 1-2 0,1 0 2 16,1 2 0-16,-4-3 0 0,4 2 1 0,1-1-1 0,-1 0 0 15,2 2 1-15,0-3-1 0,-4 4 0 0,1-4 1 0,-1 3 0 16,0 2 0-16,-1-4 1 0,1 5-1 0,2-3 0 15,-4 3 0-15,1-3-2 0,2 3 2 0,1-2 0 0,0 3 0 16,-2-1 0-16,3 3 0 0,-5-4 2 0,4-1-3 0,1 4 3 16,2 3-1-16,1-3-1 0,2-3 0 0,-5 3-1 15,6-3 0-15,-2 2 0 0,4-4 1 0,-2 2 0 0,3 2 1 16,2-3 1-16,-3 3 2 0,3-5 0 0,0 1 2 16,0 1-2-16,0-2 1 0,3 2 0 0,-3 2-2 0,2-4 0 15,1 5-2-15,-1-3 3 0,1 3-3 0,0-3 1 0,3 0-2 16,-3 3 2-16,2-3 1 0,1 1 1 0,-1-4-2 15,2 1 1-15,-2 0-1 0,0-1 1 0,2 2-1 0,1 1 1 16,0-1-3-16,4 1 0 0,-6-3 0 0,4 3-1 16,0 0 2-16,-2 0 1 0,3-1-1 0,-2 0 1 0,4 1 1 15,-2-4-2-15,-5 4 0 0,1-3 1 0,1-2-2 0,3 2 1 16,-6 0-1-16,-1-3-2 0,6 0 1 0,-4 3 0 16,2-2 3-16,-4-1-2 0,2 0 1 0,1 1-2 0,-3-1 2 15,4-2 0-15,-3 3 3 0,2-1-2 0,1-2-3 16,-2 0 0-16,2 2 0 0,0-2 0 0,0 3 2 0,-1-1-1 15,1-2-3-15,0 3 1 0,1-3 2 0,3 3 4 0,-1-2-4 16,-5-1-1-16,5 0 0 0,-1 0 1 0,-3 0 0 16,-2 0 1-16,3 0-2 0,-1 0 0 0,-2 0 2 15,1 0 1-15,-1 0-2 0,0 0-1 0,-1 0 0 0,1 3 0 16,-2-3 1-16,2 0-1 0,1 0 0 0,0 1-1 0,0-1-2 16,0 4 3-16,2-4 0 0,-3 0 0 0,2 0 0 0,0 0 0 15,-1 0 0-15,-2 0 0 0,4-4 0 0,-2 3 1 16,2 1 0-16,-2-3-2 0,1 2 0 0,-1-2 0 15,-2 0 3-15,4-2-1 0,-2 1 1 0,2-1-3 0,-3 0 0 16,2 0 1-16,-2-2 0 0,1 3 1 0,2-4-3 0,-2 5 1 16,2-6 1-16,-7 5 0 0,4-3-2 0,1-1-6 15,-1 4-17-15,0-1-23 0,-2 1-30 0,-3-2-34 0,7 4-46 16,-5-1-67-16,3-1-109 0,-5-3-90 0</inkml:trace>
  <inkml:trace contextRef="#ctx0" brushRef="#br0" timeOffset="104724.33">19030 17867 99 0,'-1'-2'90'0,"-4"2"-41"0,5-3-26 16,-1 3-10-16,-1 3-6 0,2-3-4 15,-3 5-3-15,3-2-3 0,-2 1 2 0,-1 1-1 0,3 2-3 16,-1-2-6-16,-2 2-5 0,0 1-3 0,-2-4-2 0,0 4-3 16,1-3-2-16,-4 2 3 0,0 0-1 0,3-2-1 15,1-1 0-15,-7 3-6 0</inkml:trace>
  <inkml:trace contextRef="#ctx0" brushRef="#br0" timeOffset="106039.71">18797 18133 46 0,'0'3'91'0,"0"-3"-26"0,0 0-15 16,0 0-7-1,-5 0-1-15,5 0 6 0,0 0 4 0,0 0 7 0,0 0 5 0,5-3 2 16,-5 1 1-16,0 2 0 0,0-2-2 0,3 2-5 16,-3-3-6-16,0 1-2 0,0 2-5 0,0 0-7 0,0 0-4 15,0 0-5-15,0 0-7 0,0 0-3 0,0-3-3 16,1 3-3-16,-1 0-1 0,0 0 0 0,0-2-4 0,0 0 2 16,0-3-1-16,3-2-3 0,-1 2-1 0,-2-5-4 0,3 4-2 15,0-2-1-15,-3-3 2 0,2 1-2 0,-2-2-1 16,0-1 1-16,0-3 0 0,0 1 2 0,0-2-3 0,0 0 1 0,-2 1 1 15,2 3 1-15,-6-5-1 0,4 1-1 0,-1 1 0 0,2-2 0 16,-7 1 0-16,6 3 6 0,1-1-6 0,-4 0 1 0,1-1 0 16,-3 3 0-16,3 1 0 0,-1 0-1 0,-3 2 1 0,4 0-7 15,-4 2 6-15,0 0-1 0,0 0-2 0,-1 1 2 0,-2 2 0 16,2 1 1-16,1 0 0 0,1 1-1 0,-1 1 1 0,-1-1-1 16,1-1 4-16,0 1-1 0,2-1 0 0,-5 3 0 0,3-1-1 15,-1-3 1-15,-2 2-2 0,5 1 2 0,-8-1-3 16,5-1 1-16,1-1 0 0,-4 0 0 0,2 0 0 0,0-2 2 15,-3 2 0-15,1-2-1 0,-1 0 2 0,4 0-1 16,-5-1-1-16,2 3 2 0,-1-3 1 0,1 1-2 0,0-1 3 16,-1 1 0-16,4-1-2 0,-2-1 3 0,-1 2 1 0,4-1-2 15,-1 1-1-15,1 0 1 0,-4 0-1 0,4 0-2 16,-5-3-2-16,4 2 0 0,-2 0 0 0,4-3-1 0,-4 6 3 16,5-2 1-16,-2 2 2 0,0-1 0 0,-4 1 2 0,5-2 1 15,-3 2-1-15,0 3 4 0,0-3 1 0,2 1 0 16,-1 3 2-16,-4-3 1 0,2 1-1 0,-1 0-1 15,3-2 0-15,-4 5-3 0,1-1-4 0,-4-5-1 0,2 6-2 16,7-2 1-16,-7-1 1 0,4 2 2 0,-3-4 0 0,2 2 0 16,-2-1 1-16,1-1-3 0,0 1-1 0,1 0 1 0,-2 1 1 15,1-2 1-15,0 2 0 0,-1 0 1 0,4 2 3 16,-3-4 5-16,-2-1 1 0,1 5-1 0,1-4 0 16,-2 2-2-16,2-1 0 0,1 1-3 0,-2 3-2 0,1-4-3 15,3 4 1-15,-5 0-3 0,1 0-1 0,1 4-1 0,0-4-2 16,2 3 0-16,-1-3 0 0,-1 1-1 0,0 2-1 15,2 0 2-15,0-1 0 0,-4 1 1 0,3-2 0 0,-2 5-1 16,-1-5 0-16,1 3-2 0,-1-3 0 0,-2 5 1 16,1-1-1-16,-2-2 2 0,4 1 0 0,-2 0 1 0,-2 1 0 15,1-1 2-15,-1-1 1 0,2 2-1 0,1-4-1 0,-2 2-1 16,4-3-1-16,-4 2-1 0,3-2 1 0,-6 0-1 16,7 0 1-16,-2 0 0 0,-2 0 0 0,7 0 1 0,-7 0 0 15,4 0 2-15,1 3-3 0,-1 0 2 0,3-3-2 16,-2 1 0-16,1 2 0 0,1-1-2 0,-2 4 1 0,0-6-1 15,2 2 1-15,0 1 1 0,-4 1 0 0,3-1 0 0,-3-1 0 16,1 0 0-16,-1 3 0 0,4-1 0 0,-6-1 1 16,2 2-1-16,1 1 0 0,0-2-1 0,-1 1 0 15,1-1 1-15,-1 0 0 0,-1 3 1 0,2-3-1 0,0 0 0 16,-2 1 0-16,6-1 0 0,-3-1 3 0,2-1-3 0,-2 1-2 16,2 2 3-16,1-3 4 0,-4 0-2 0,4 1 0 0,0 2 1 15,2-3-4-15,-5 0 2 0,3 1 2 0,-1 2-2 16,-3-1-3-16,1 0 2 0,5 3 0 0,-5-2-1 0,2 2 3 15,-2-3 0-15,1 4-2 0,0-4-2 0,2 4 1 16,-1-5-2-16,-1 6-1 0,-1-5 2 0,4 3-1 0,-1 0 1 16,-4 0 1-16,4 0 0 0,-1 3-1 0,1 0 3 15,0-3-1-15,2 2 0 0,-5 0 0 0,3-2 0 0,-1 2 0 16,-2-2 1-16,3 0 0 0,-1 1-1 0,1-1 0 0,1 2-1 16,1-1 0-16,-5-4-1 0,3 3 1 0,0-2 0 0,-3 1-2 15,5 2 2-15,-2-4 0 0,1 4 0 0,1-4 0 16,-2 4 0-16,-2-4-2 0,4 3-1 0,-1 0 3 15,2 0-1-15,-3-2 0 0,4 2 1 0,-4-2 1 0,-1 2 0 16,5-2 0-16,-3 2 1 0,-1-2-2 0,2 0 1 0,0 1 0 16,-2 0 1-16,2 2 0 0,-1-1-2 0,3 1 2 15,-4 1-2-15,3-2 0 0,-2 2-1 0,-1-1-2 0,3 0 1 16,1-1-1-16,-4 0 4 0,3 1-2 0,2-3 1 16,-1 3 1-16,-1-4-1 0,0 1 0 0,-1 1 0 0,1-2 0 15,-1 3-1-15,0-2 1 0,-2 2 1 0,4-2-1 0,-4 5 1 16,3-6 1-16,-2 4 3 0,0-4-3 0,1 4 3 15,5-3-3-15,-6 0 1 0,3 0-1 0,1-2-1 0,-2 2-1 16,0-1-4-16,2-1 2 0,2 1 1 0,-2 0-2 0,1 0 1 16,-4-3 2-16,4 2-1 0,-1 1 1 0,0 1 1 15,-2-1 0-15,1 1 0 0,1-2-1 0,-2-1 0 0,4 3 2 16,-3-5-1-16,1 2 0 0,3 1-1 0,-1-3-1 16,-2 0 1-16,3 0-1 15,0 0 0-15,0 2-1 0,0-2-1 0,0 0-1 0,0 0-5 16,0-2-7-16,0 2-12 0,0-3-11 0,0 1-12 0,4-1-17 15,-1-1-19-15,2-6-23 0,0 3-21 0,2-1-23 0,1-4-24 16,-2-1-39-16,4-1-59 0,-1-5-79 0</inkml:trace>
  <inkml:trace contextRef="#ctx0" brushRef="#br0" timeOffset="106591.09">16343 17461 31 0,'0'0'155'0,"0"0"-24"0,0 0-20 0,0-3-13 0,0 2-9 15,0 1-11-15,0 0-6 0,0 0-11 0,0 0-10 0,0 0-12 16,0 0-9-16,0 0-6 0,0 1-7 0,0 2-4 16,0 5-5-16,-3-3-4 0,1 6-1 0,-1 3 2 15,0 0 1-15,-1 0 1 0,1 2 2 0,1 5 0 0,-1-4 2 16,3-1 2-16,-2 3-1 0,-1-2 2 0,3 1 0 15,-3 1 3-15,3 1 5 0,-1-2 4 0,-2 3 5 0,-4-5 8 16,6 4 5-16,-5-6 3 0,-1 5 1 0,0-1-1 0,-3-1-5 16,1-2-6-16,-2-1-3 0,2 3-10 0,-2 1-4 15,2-5-6-15,-4 3-5 0,6-1-2 0,-1 0-2 0,0-3 0 16,0 2 0-16,4 1-2 0,-1-3-1 0,1-3-1 0,0 3 4 16,4-4-1-16,0 2 2 0,0-3-1 0,4 3 0 15,0 1 1-15,1-3 2 0,-1 1 0 0,4 3-1 0,3-5 0 16,-2 2 1-16,4 1-1 0,-1-3 1 0,4 1-2 15,-1-1-3-15,4 0 1 0,-1 1 2 0,-1-1-4 0,6-2 0 16,-4 2-2-16,4-2-1 0,-1 2 1 0,6-2 1 0,-3-1 0 16,6 0 2-16,-2 1 1 0,0 0-2 15,4-3 1-15,-1 0-4 0,4 1-14 0,1-3-23 0,-1 3-26 16,2-1-33-16,3-2-33 0,-1 0-44 0,0 0-56 16,-3 0-88-16,0 0-90 0</inkml:trace>
  <inkml:trace contextRef="#ctx0" brushRef="#br0" timeOffset="109686.62">19185 17337 63 0,'3'-6'210'0,"-3"2"-59"0,0-1-43 0,0 2-28 0,0 2-16 16,0-2-11-16,0 3-5 0,0-4-9 0,0 3-8 0,0 1-5 15,0-3-6-15,0 0-5 0,0 3-3 0,0-1-3 16,3 1 5-16,-3-3 1 0,0 1 2 0,0-1 4 0,0 0 6 15,0 2 9-15,0-2 7 0,0 1 9 0,0 2-1 16,0-3 2-16,-3 0-1 0,3 2-4 0,-3-2-7 0,-2 1-5 16,1 2-2-16,4-3-5 0,-3 0-6 0,3 3-2 0,-2-2-1 15,-1 2 0-15,2-2 0 0,-6 2-5 0,3-2-5 16,1 2-6-16,-4 0-2 0,1 0 0 0,2-3 0 0,-4 1-2 16,3 2 0-16,-4 0-1 0,3 0 3 0,-4 2-1 0,3 1-1 15,-3-3 2-15,-2 2-3 0,1 0 1 0,-1 0-1 16,-1 1 1-16,1 0-1 0,3 2 1 0,-2-4-1 15,-1 5 0-15,1-1 0 0,1-1 0 0,1 1-1 0,-2-1 2 16,2 2 0-16,-2 2-1 0,2-1 1 0,1-1-1 0,0 1 1 16,1 4 0-16,0-3 1 0,-3 0-1 0,5 1-1 15,-3 0 0-15,5 2-2 0,3-5 3 0,0 4-1 0,0 0 0 16,-1 1-2-16,-3 0 2 0,4-3 1 0,0 4 0 0,0 3 2 0,0-6-2 0,0 4 0 16,0-4 2-16,0 1 0 0,0 2-2 0,0-3 1 0,4 3 0 15,-3-1-1-15,2-3 2 0,0 4-1 0,2-4-1 0,0 3 0 16,1-3 1-16,3-1 0 0,-1 0-1 0,1-2-1 15,3 0 0-15,1 0-1 0,-1-5-1 0,4 0 1 0,1 0 0 16,3-3 3-16,0 1 0 0,5-3-1 0,-2-2-14 0,3 2-16 16,1-2-28-16,-1 0-34 0,-1-2-43 0,3-2-62 0,-4 6-103 15,3-6-108-15</inkml:trace>
  <inkml:trace contextRef="#ctx1" brushRef="#br0" timeOffset="9.69">12958 11327 0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6.66666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1-12-23T05:31:12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1" timeString="2021-12-23T05:33:41.248"/>
    </inkml:context>
  </inkml:definitions>
  <inkml:trace contextRef="#ctx0" brushRef="#br0">6499 11881 0,'-40'0'797,"-39"0"-782,39 0-15,-39 0 16,0 0 15,39 0-15,0 0-1,1 0 32,-1 0 141,0 0-173</inkml:trace>
  <inkml:trace contextRef="#ctx1" brushRef="#br0">11266 11032 49 0,'-11'-3'63'0,"-1"2"1"0,4-4-4 0,-1 2-8 0,1 0-9 16,3 1-11-16,-2 2-9 0,2 0-9 0,-3 2-6 0,4 1-3 15,-3-3-5-15,3 3-3 0,-1-3-1 0,3 2 3 16,-1 1-2-16,0-3 1 0,3 0 2 0,0 1 0 0,0-1 3 16,-1 0 5-16,-2 0 3 0,3 0 4 0,-2 0 5 0,-1 0 5 15,3 0 1-15,-3-1 3 0,-2 1 1 0,2-3-2 0,-5 1-5 16,4 2-2-16,-2-3-3 0,-2 3-6 0,-3-3-4 16,6 3-5-16,-2 0 1 0,0 0-4 0,1 0-7 15,2 3-17-15,-4-3-20 0,0 3-33 0,-1-1-48 0,-2 1-79 16</inkml:trace>
  <inkml:trace contextRef="#ctx1" brushRef="#br0" timeOffset="1329.26">10846 11167 136 0,'0'0'137'15,"0"2"-10"-15,0-2-6 0,0 0-12 0,0 0-11 16,0 0-11-16,0 0-6 0,0 2-8 0,0-2-6 0,0 0 0 15,0 0-5-15,0 0 3 0,4-2 5 0,-3 0 2 0,-1 2 4 16,0 0 4-16,0 0 2 0,0 0-1 0,0 0 3 16,0 0-3-16,0 0-2 0,0 0-4 0,0 0-6 15,0 0-7-15,0 0-7 0,0 0-5 0,0 0-6 0,0 0-6 16,0 2-7-16,0-2-4 0,0 2-3 0,0-2 2 0,0 0-2 16,3 0 0-16,-1 0-2 0,-2 1-1 0,1-2 0 0,-1 1-1 15,3 0-3-15,0 0-5 0,2 0-5 0,-2 1-6 16,2-1-2-16,1 4 1 0,-1-1-7 0,-1-3 0 0,1 1-1 15,3 3 1-15,-5-2 1 0,9 0 4 0,-4 4-1 16,1-2-1-16,1 4-7 0,0-4-12 0,3 4-18 0,-1-3-22 16,0 3-27-16,1 1-27 0,2-1-28 0,-1 1-30 15,2-2-29-15,-1 3-21 0,-2-4-20 0,-3 2-30 0,1 0-46 16,-3-4-65-16</inkml:trace>
  <inkml:trace contextRef="#ctx1" brushRef="#br0" timeOffset="1500.84">10673 11339 192 0,'-5'0'368'0,"4"0"-109"0,-2 0-90 0,3 0-65 16,3 0-44-16,2 0-29 0,2 3-17 0,3 1-7 0,5 1-6 16,5-1-5-16,2 4-9 0,4-1-18 0,4-2-21 15,-1 2-26-15,7-2-36 0,-4-1-46 0,1 1-57 0,-4-1-88 16</inkml:trace>
  <inkml:trace contextRef="#ctx1" brushRef="#br0" timeOffset="2009.54">11792 11411 113 0,'11'-5'322'0,"-5"-1"-72"0,2 2-66 0,0-1-47 0,-5 1-31 15,5-1-20-15,-7 2-11 0,2 1-11 0,-1-3-8 0,1 5-7 16,-3-5-7-16,-3 3 0 0,1 0-1 0,-1-6-8 16,-6 4-1-16,6 3 2 0,-5-3 1 0,0 0 0 0,-1 1 0 15,-2-1-3-15,-6 0-5 0,0-1 1 0,-2 5-8 16,-2 0-5-16,-5 0-5 0,2 0-1 0,-7 0 0 0,2 5-1 16,-4-1 1-16,6-1 1 0,0-2 0 0,-1 3-2 15,1 3 0-15,2-2-1 0,-2 0 0 0,6 2 0 0,-4 1-3 16,8-1-4-16,0 0 2 0,1 0-1 0,4 1-1 0,4-1 0 15,4 1 0-15,4 3 0 0,3 2 1 0,3 1 2 16,2-2-3-16,6-1 0 0,4 3-1 0,5 0-3 0,2-2-3 16,-2 3-2-16,4 0-2 0,2-3 0 0,-3-3 2 15,1 2-2-15,-7-3 0 0,0 1 2 0,-4-1 0 0,-3-4 2 0,-2 1 4 16,-3 1-4-16,-3-4 3 0,-1 2 2 0,-4-4 1 16,-4 3 3-16,1 0 3 0,-7-3 2 0,-1 0 3 15,-2 0 1-15,-8 0 2 0,-2 0 2 0,-6 0 5 0,-1 0 0 16,-5 2-1-16,2 1 2 0,-5 4 1 0,3-3 3 15,-2 4-2-15,3 1-1 0,-1-1-6 0,5 3-1 0,-1 0-2 16,7 1-4-16,-4 1-3 0,4 1-4 0,6 1 2 0,2 1-1 16,-1 2 0-16,5-1-2 0,0 2 1 0,7-3 2 15,0 3-2-15,5-2-1 16,2 1 1-16,3 0-2 0,2-2 0 0,4 0 1 0,3-3-2 16,6 2-2-16,0-1 1 0,0-2-3 0,5 0-6 0,-2-1-9 15,2 3-14-15,0-8-19 0,0 1-14 0,4 1-19 16,-3-4-25-16,1 3-28 0,1-2-26 0,-1 0-31 15,0-1-41-15,1 2-63 0,-4-1-79 0</inkml:trace>
  <inkml:trace contextRef="#ctx1" brushRef="#br0" timeOffset="2730.18">12514 11519 123 0,'3'-5'142'16,"-2"2"-24"-16,1 0-19 0,-2-1-13 0,4 2-3 0,-2-4-6 15,-2 2 0-15,3-1-7 0,-1-2-3 0,-2 2 0 0,0 0 4 16,0 4 6-16,0-2 3 0,0 3 1 0,0-3 0 16,0 3 2-16,0-1 3 0,0 1-2 0,0 0 0 0,0 0-6 15,0 0-4-15,0 0-8 0,-2 0-9 0,-1 1-10 0,1-1-14 16,-2 3-8-16,1-3-7 0,-2 0-3 0,-6 3-4 15,7-2-4-15,-4-1-2 0,0 3 1 0,-1-1 0 16,1 3 1-16,-4 2-2 0,-8 2-3 0,-1 2 1 0,1 2-1 16,-5-1 1-16,2 6-3 0,2-3-1 0,0-2 1 0,4 3 0 15,2 0 0-15,-1-2 0 0,4 1-3 0,0 1-5 0,4-4-16 16,-1-1-26-16,4 1-27 0,0-1-30 0,1-2-38 16,8 3-44-16,1-3-62 0,0-1-97 0,4-1-77 15,5 0-40-15</inkml:trace>
  <inkml:trace contextRef="#ctx1" brushRef="#br0" timeOffset="3073.9">12775 11763 292 0,'0'-4'358'16,"0"4"-110"-16,0 0-90 0,0 0-61 0,3 0-38 0,-3 4-20 15,0-1-16-15,3-3-9 0,-1 0-6 0,1 0-2 16,-1 1-2-16,4 2-3 0,-3-2-1 0,8 3 1 0,-4 0 0 16,6 2 2-16,1 1 1 0,4-1 1 0,1 1-3 0,-1 2 3 15,6-1-1-15,0 0-1 0,1 1-1 0,3 1-2 0,-3 2-3 16,7-5 3-16,-2 3 0 0,2-1 0 0,1 1 1 16,5-2-1-16,-4-1 0 0,2-1 0 0,1 1 2 15,0 2-1-15,-1-2 1 0,-3 0-1 0,-1-1-2 0,-3 4 0 16,-4-5 1-16,3 1 0 0,-8 0 0 0,5-1-2 0,-5-1-4 15,-3 1-2-15,0-1-6 0,-6 2-10 0,1-4-13 16,-4 2-14-16,-2-4-11 0,-3 3-10 0,2 0-11 0,-5-3-7 16,3 0-1-16,-3 0 2 0,-3 0 2 0,1 0 3 15,-1 0 2-15,-1 0 1 0,-1 0-6 0,-1 0-11 0,1 0-23 16</inkml:trace>
  <inkml:trace contextRef="#ctx1" brushRef="#br0" timeOffset="4033.49">14495 11553 21 0,'-5'-7'264'15,"1"0"-71"-15,-1 0-50 0,-3 3-31 0,0-4-16 0,4 4-7 16,-4 2-4-16,5-4 1 0,1 2 2 0,-1 4 2 15,-1 0-2-15,1 0-8 0,1 0-12 0,-1-2-13 0,3 2-12 16,-2 0-11-16,2 0-10 0,0 0-6 0,0 0-6 0,0 0-5 16,0 0-2-16,0 0-2 0,2 0 0 0,-2 2-3 15,0-2 0-15,0 3 0 0,0-2 0 0,0-1-1 0,-2 3 1 16,-1 0 0-16,3-1 2 0,-3 2 1 0,-5 4 1 16,2-1 1-16,0 4-1 0,1-2 1 0,4 2 0 0,-2 1 0 15,0 4-1-15,-2-3-1 0,5 2-1 0,-1-1-2 16,1-2 1-16,-4-1 1 0,1 5 1 0,3-5 0 0,0 4-1 15,-1-2 0-15,-2 0 1 0,3-1 1 0,-3 0 0 16,-2 0-1-16,0-4-3 0,1 6 0 0,-7-2 1 0,5-4 0 16,-8 5 1-16,3-2-1 0,0-3 1 0,0 1 0 0,-1-1 1 15,1-1 3-15,0 0 1 0,-4-2 3 0,1 1 0 0,-5 0 2 16,2-1 3-16,-3-4 2 0,0 3 3 0,3-2-2 16,-3-2-2-16,0 0-3 0,-2-2-1 0,2-2-3 15,1 4-5-15,-1-1-5 0,2 1-9 0,-1-5-8 0,5 3-13 16,-3-2-16-16,6 0-19 0,0-3-25 0,2 0-28 0,1-3-35 15,-1 3-47-15,6-3-71 0,0 1-75 0,3 1-50 16</inkml:trace>
  <inkml:trace contextRef="#ctx1" brushRef="#br0" timeOffset="4205.38">14328 11475 123 0,'7'-2'292'15,"4"-1"-93"-15,2 2-74 0,-1 1-45 0,4 1-28 16,1 2-19-16,4 2-12 0,-1-3-9 0,5 5-9 0,0 0-3 16,-2 3-2-16,0 0-5 0,2 2-7 0,-3-3-17 0,1 2-25 15,-1-2-30-15,-2 1-40 0,0-4-65 0,2 5-89 16</inkml:trace>
  <inkml:trace contextRef="#ctx1" brushRef="#br0" timeOffset="4734.85">15300 11751 165 0,'4'-3'330'0,"0"1"-107"16,-3-1-85-16,2 1-49 0,-1 0-29 0,-2 2-15 15,0 0-10-15,0 0-4 0,-2 0-6 0,-1 0-4 16,2 0-2-16,-6 0-2 0,0 0 1 0,-3 0-2 0,-2 0 3 16,3 0 2-16,-10 0 2 0,2 0 1 0,-3 0 0 0,0 0 0 15,0 0 0-15,-5 0 0 0,0-3-3 0,2 1-3 0,-3-1-2 16,-2-1-4-16,-2-1-3 0,6 0-2 0,-3 2-3 16,1-2-3-16,3-2-2 0,6 3 1 0,-5-4 2 0,11 4-1 15,-1 0 1-15,1 0-1 0,0 1 2 0,8-5-3 16,-3 4 1-16,1-4-1 0,5 3-9 0,5 1-8 0,3-6-9 15,2 2-7-15,4 2-9 0,5-5-7 0,3 2-6 16,2 2-3-16,3 1 4 0,-3-5 6 0,6 4 9 0,-1 1 7 16,-1-1 11-16,-3 2 7 0,1-2 7 0,1 0 2 0,-3 0 3 15,1 6 0-15,0-4 2 0,-2 2 0 16,-3 0-1-16,-3 3 0 0,3 0 1 0,-4 0 2 0,-2 0 0 16,1 6-1-16,-4-4 2 0,-2 1 0 0,1 1-1 0,-3 0 2 15,-2 3 0-15,-2 0 0 0,0-2 2 0,-3 2 2 16,-3 2 6-16,-5 2 5 0,1 2 4 0,-6 0 5 0,-1 2 4 15,-4 2 2-15,1-1 1 0,-5 3 0 0,-1 1-4 16,1 1-3-16,-4-1-6 0,1 0-1 0,-1 6-4 0,-2-6-2 16,3 5-5-16,2-4 1 0,1 1 1 0,4 0-2 0,1-3-1 15,1 1-2-15,2-5-4 0,2 5 1 0,-1-3 1 16,6-4-7-16,-4 2-9 0,6-3-16 0,4-4-27 0,-2-1-33 16,6-3-50-16,-2 0-65 0,7-3-122 0,4-1-68 0</inkml:trace>
  <inkml:trace contextRef="#ctx1" brushRef="#br0" timeOffset="5396.04">15958 11252 249 0,'0'-6'262'0,"3"-5"-84"0,-3 7-60 0,3-1-33 15,-2 2-16-15,-1-1-10 0,4 4-6 0,-3-1-6 0,2 1-7 16,2 1-9-16,3 3-9 0,-1-4-7 0,3 7-4 16,3-2-3-16,-5 3-2 0,6 1-2 0,2 3-1 0,-2-2-3 15,1 3 4-15,-3-1-1 0,1 2-2 0,-2-1 0 16,-2 4-1-16,2-2 2 0,-7 2-1 0,-2-1 1 0,-2-1-2 15,0 2 0-15,-6-1 2 0,0-4 1 0,-2 3 2 0,-1-3 2 16,1 0 4-16,-5 0 3 0,4-3 3 0,-5 0 5 16,3-1 3-16,-3-4 2 0,2 3 1 0,-5 0 9 0,2-3-6 15,-2 1-2-15,0-2 0 0,-4-2-3 0,1 2 0 0,5 0-1 16,-2 2 1-16,4-4-13 0,-2 2 1 0,6 0-2 16,-2-2-3-16,3 4-4 0,3 1-5 0,1-1 0 15,2 0-2-15,-1 3-1 0,0 1 1 0,3-1 4 0,0 4 0 16,0-2 1-16,0-1 4 0,3 3-2 0,0-1-4 0,-1 1 2 0,2 0-2 15,-1 0-1-15,-1 1 0 0,0-1-1 0,2 0 0 0,-2-4 0 16,-2 4 1-16,0 2-1 0,-2-2 2 0,-2-4-1 16,2 4 0-16,0-7 2 0,-5 3 0 0,-1-1-2 0,2 2 1 15,-5-1 3-15,3-1 0 0,0-2 0 0,2 2 0 16,0-1 0-16,-2 2-3 0,4 2 2 0,-1-2-2 0,2 1-2 16,-2 1 0-16,5 0 1 0,-1-3 0 0,1 1 0 0,0 4 6 15,1 0-3-15,-1 2-1 0,5-2-1 0,-2 3-2 16,0-3-3-16,-1 3 3 0,2 0-1 0,-4-3-8 0,3 1 5 15,-3 1 0-15,0-2 1 0,-3 0 2 0,3-1 2 16,-4 0 0-16,2 2 0 0,-4-3 0 0,-5 2 1 0,3-7 3 16,-7 7 0-16,-1-4 3 0,-1-1 0 0,-6 1 0 0,3-2 0 15,-5 2 3-15,1-1-1 0,-4 1 2 0,-3-4-2 16,-2 1-2-16,-4-2-2 0,6-2-2 0,-4 2 1 0,0-3-6 16,-2 0-6-16,6 0-8 0,-1-3-12 0,-1 2-16 15,1-2-11-15,2-2-27 0,1 1-30 0,1-7-35 0,0-1-51 16,-6-2-81-16,6-1-82 0,-7 2-46 0</inkml:trace>
  <inkml:trace contextRef="#ctx0" brushRef="#br0" timeOffset="-161632.15">12086 12555 0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6.66666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1-12-23T05:36:56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21160 2812 0,'40'0'93,"39"0"-77,40-79 0,0 79-1,-80 0 1,41 0-16,-1-40 16,40 40-16,0-40 15,-1 40-15,-38 0 16,-1-39-16,40 39 15,-40 0-15,40 0 16,0 0-16,-80 0 16,41 0-16,-41 0 15,1 0-15,0 0 16,-1 0-16,1 0 16,-1 0-16,1 0 15,0 0-15,-1-40 16,1 40-16,0 0 15,39-39-15,-40 39 16,41 0 0,-41 0-16,41 0 15</inkml:trace>
  <inkml:trace contextRef="#ctx0" brushRef="#br0" timeOffset="4661.95">1862 3564 0,'0'-39'78,"80"39"-47,-1 0-31,0 0 16,-39 0-16,39 0 15,-39 0-15,79 0 16,-1 0-16,-38 0 16,-1 0-16,40 0 15,-80 0-15,1 0 16,39 0-16,-39 0 16,39 0-16,-39 0 15,79 0-15,-80 0 16,41 0-16,38 0 15,-78 0 1,39 0-16,1 0 31,-1 0-31,-40 0 16,80 0 0,-39 0-16,-41 0 15,120 0-15,-40 0 16,-1 0-16,-38 0 15,39 0-15,-1 0 16,-78 0-16,39 0 16,40 0-16,-79 0 15,-1 0-15,41 0 16,-41 0-16,41 0 16,-1 0-1,0 0-15,-39 0 16,39 0-16,-39 0 15,78 0-15,1 0 16,-39 0-16,38-40 16,1 40-16,-79-39 15,79 39-15,-40 0 16,-39 0 0,79-40-16,-40 40 15,0 0-15,40 0 16,-79 0-16,39 0 15,40 0-15,-40 0 16,-39 0-16,39 0 16,-40 0-16,41 0 15,-41 0-15,41 0 16,-41 0-16,1 0 16,-1 0-16,1 0 15,0 0 1,-1 0-16,1 0 15,0 0 1,-1 0-16,1 0 31,-1 0-31,1 0 47,0 0-31,39 0-1,-39 0 1,39 0 15,-40 0-15,41 0 15,-41 0-15,1 0-1,0 0 17,-1 0 30,1 0 1,0 0 46</inkml:trace>
  <inkml:trace contextRef="#ctx0" brushRef="#br0" timeOffset="8079.19">16881 3525 0,'-40'0'109,"0"0"-62,-39 0-32,39 0 17,-39-40-32,39 40 15,-39 0-15,-79-39 16,39 39-16,40 0 16,-40 0-16,39 0 15,-38 0-15,-1 0 16,0 0-16,-79 0 15,39 0-15,-39 0 16,-40 0-16,80 0 16,-120 0-16,120 0 15,-1 0-15,1 0 16,39 0-16,0 0 16,0 0-16,-39 0 15,39 0-15,0 0 16,40 0-16,-80 0 15,80 0-15,-40 0 16,40 0-16,-40 0 16,0 0-1,80 0 1,-1 0 0,0 0-16,1 0 15,-1 0 1,0 0 15,1 0-31,-40 0 16,39 0-16,-39 0 15,39 0 1,-39 0-16,-40 0 16,79 0-1,-39 0-15,0 0 16,-40 0-16,40 0 15,-1 0-15,-38 0 16,78 0-16,-39 0 16,39 0-16,-79 0 15,80 0-15,-1 0 16,0 0-16,-79 0 16,80 0-1,-40 0-15,39 0 16,-39 0-1,39 0-15,0 0 16,1 0 0,-1 0-16,1 0 15,-41 0-15,41 0 16,-41 0-16,41 0 16,-40 0-16,39 0 15,-39 0-15,39 0 16,0 0-16,-39 0 15,0 0 1,0 0-16,-1 0 16,41 0-16,-40 0 15,-1 0-15,1 0 16,39 0 0,-39 0 30,40 0-14,-1 0 46,0 0 0,1 0-31,-1 0-32,0 0 1,1 0-16,-1 0 31,1 0-31</inkml:trace>
  <inkml:trace contextRef="#ctx0" brushRef="#br0" timeOffset="41218.74">3210 17901 0,'39'0'110,"80"-39"-95,-79-1 1,-1 40-16,1 0 15,0 0-15,39-39 16,-39 39 0,39 0-16,-40 0 15,1 0 1,39 0-16,-39 0 16,0 0-1,-1 0 1,1 0-1,-1 0 32</inkml:trace>
  <inkml:trace contextRef="#ctx0" brushRef="#br0" timeOffset="42502.05">2893 17941 0,'0'0'0,"39"40"15,1-40-15,0 0 16,39 0-16,-40 39 16,41-39-1,-41 0 1,1 0-16,0 0 15,-1 0 1,40 0 0,-39 0-16,0 0 15,39 0 1,0 0 0,-39 0-16,-1 0 15,1 0 1,0 0-16,-1 0 31,1 0-15,0 0-1,-1 0 17,1 0-17,-1 0 32</inkml:trace>
  <inkml:trace contextRef="#ctx0" brushRef="#br0" timeOffset="49920.54">21834 1980 0,'39'0'62,"1"0"94,0 40-124,-40-1-1,79-39 16,-40 40-47,1-40 31,-40 40-15,40-1 30,-1-39 48,41 0-78,-41 0-16,40-39 15,40-1 1,-79-39-16,0 39 16,118-118-16,-118 118 15,79-39-15,-40-80 16,0 80-16,40 0 16,-79-40-16,39 80 15,-40-41-15,1 1 16,0 40-1,-1-1 1,1 0 0</inkml:trace>
  <inkml:trace contextRef="#ctx0" brushRef="#br0" timeOffset="53846.57">4834 14297 0,'40'0'79,"39"0"-79,-39 0 15,79 0-15,-80 0 16,80 0-16,-40 0 15,80 0-15,-80 0 16,40 0 0,0 0-16,-79 0 15,78 0-15,-38-39 16,-41 39-16,1 0 16,39 0-16,-39 0 31,-1 0-16,1 0 1,0 0 0,-1 0-1,1 0-15,0 0 16,-1 0 15,1 0-31,-1 0 16,1 0-1,0 0-15,-1 0 32,1 0-32,0 0 15,-1 0 1,1 0 0,-1 0-1,41 0 1,-41 0-1,1 0 1,0 0-16,-1 0 16,1 0-1,-1 0-15,1 0 16,0 0-16,-1 0 16,1 0-16,0 0 31,-1 0-31,1 0 15,-1 0-15,1 0 16,0 0-16,-1 0 16,1 0-1,0 0-15,-1 0 16,1 0 0,-1 0-16,1 0 31,0 0-16</inkml:trace>
  <inkml:trace contextRef="#ctx0" brushRef="#br0" timeOffset="60301.96">12125 10891 0,'40'40'204,"-40"-1"-189,0 1 1,0 0-16,0 39 15,0-40-15,0 41 16,0-41-16,0 41 16,0-41 15,40-39-31,-40 79 31,39-39-15,1 0-16,0-1 15,-1 1 1,1-1 0,-1 1-16,41 0 15,-41-1-15,1 1 16,0-40-16,-1 39 16,1 1-16,-1-40 15,1 0 1,0 0 15,39 79-31,-39-79 16,-1 0-1,40 0 1,-39 0 0,39 0-16,-39 0 15,39 0-15,-39 0 16,39 0-16,-39 0 15,-1 0-15,1 0 16,0 0-16,-1 0 16,40-79-1,1 39-15,-80 1 16,79 39 0,-39-79-16,-1 79 15,-39-40-15,40 40 16,-40-40-16,39 1 15,-39-1 1,0-39-16,40 79 16,-40-40-16,0-39 15,0 40 17,0-1-32,0 0 15,0 1-15,0-1 16,0 0-16,0 1 31,0-1-15,0 1-16,-40 39 15,1-40-15,-40 0 16,-40-39 0,39 79-1,41 0-15,-40-39 16,-40-41-1,79 80-15,0 0 16,-39 0 0,40 0-16,-1 0 15,-39 0-15,-1 0 16,-38 0-16,-1 0 16,79 0-16,-39 0 15,0 0-15,-1 0 16,1 0-16,39 0 15,1 0 17,-1 0 265,1 40-282,39 0-15,-80-1 16,41 40-16,-1 1 15,0-1 1,1 0-16,-1-39 16,40-1-1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2-23T05:38:17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14560 11934 146 0,'-5'-44'213'0,"-1"0"-98"0,0 3-64 0,-3-5-40 16,-2 4-27-16,-2 0-22 0,1-2-33 0,0-2-41 0,-1 4-66 15</inkml:trace>
  <inkml:trace contextRef="#ctx0" brushRef="#br0" timeOffset="784.07">13992 10385 440 0,'9'-4'379'15,"3"-1"-128"-15,-1 1-82 0,-1 0-36 0,-4 1-23 0,3-2-15 16,-4 2-13-16,2-1-8 0,-2-1-9 0,3-2-4 15,-4 2-2-15,4-2-3 0,0-4-4 0,0 2-1 0,-1-1 2 16,0-1 3-16,-1-4 4 0,0 2 3 0,-3-6 5 16,0 4 4-16,3-2 0 0,-2-1-2 0,-4 1-4 0,0-1 0 15,0-2-4-15,0 5-11 0,-4-4-16 0,-2 0-9 0,0-2-6 16,-3 2-3-16,-1-4-4 0,-5 1-3 0,-5-2-2 16,0 0 2-16,-2 0 3 0,-6-1 1 0,0-2 0 0,-4-4 1 15,-1 8 5-15,-1-3-1 0,-1 1 3 0,-6-1-3 16,4 3 0-16,-5-2-1 0,-1 4-1 0,3 1 1 0,-5 0-2 15,0 1 1-15,-4-1 0 0,-1 5 2 0,-4 4-1 16,6 1 2-16,-3 3-14 0,1 2 3 0,-2 5 2 0,2 0 6 16,1 5-5-16,1 2-4 0,-2 3-1 0,1 4-4 0,1 3 14 15,3 2-6-15,0 5-3 0,3 3-10 0,3 3 2 16,5 1 0-16,3 7 1 0,5 2 0 0,0 1 0 0,9 3-1 16,3 2 0-16,3 3 0 0,5 0 0 0,6 7 2 15,10 0-1-15,3 3 2 0,2-3-1 0,10 5-1 0,3-3 1 16,4 0-4-16,6-1 2 0,2-3-3 0,2-3-4 0,1-3 0 15,-1-5-1-15,6 1 0 0,-2-7-2 0,5-1 1 16,-4-8 0-16,5-4 13 0,1-2-4 0,4-5-6 0,-1-5 2 16,3-6 1-16,-2-6-1 0,3-1 1 0,2-7-1 15,-1-4-10-15,-4-4 4 0,0-5 6 0,-4-3-1 0,-5 0 2 16,-3-6 1-16,-5 0-1 0,-3-5 2 0,-4-4 0 0,-10 2 4 16,0-3-3-16,-3-3 13 0,-7-3-5 0,1 0-1 15,-8-2-1-15,-3 3-3 0,1-1 3 0,-4 1-5 0,0 5 3 16,0 1-14-16,-4 3-9 0,1 2-21 0,-2 8-35 15,4 2-41-15,-6 3-43 0,3 4-43 0,-4 0-42 0,2 6-50 16,0 4-53-16,-2 0-77 0,0 5-84 0,-1 2-39 0</inkml:trace>
  <inkml:trace contextRef="#ctx0" brushRef="#br0" timeOffset="1249.17">8949 8860 185 0,'3'0'195'0,"1"0"-50"0,4 0-38 16,-5 0-20-16,7 0-8 0,-6 2-1 0,-1-2 5 0,2 3 7 16,-2-3 8-16,-1 0 3 0,-2 0-1 0,3 0-6 15,-3 0-12-15,4 0-13 0,-4 0-13 0,0 0-13 0,0 0-14 16,0 0-11-16,-4 0-7 0,1 0-4 0,-2 0-4 0,-3 0 0 16,-6 0-2-16,2 0-3 0,-4 0 0 0,-4 0 1 15,5 0-1-15,-5 2-5 0,-2 0-14 0,2 1-20 0,-2-1-29 16,-1 4-36-16,-2-5-59 0,2 3-99 0,-2 3-121 15,0 0-74-15</inkml:trace>
  <inkml:trace contextRef="#ctx0" brushRef="#br0" timeOffset="2128.86">7977 13538 21 0,'-19'-44'461'0,"-6"4"-119"16,4-4-125-16,-6 7-79 0,2-4-40 0,-4 4-23 16,1 1-13-16,-1 4-9 0,1 2-10 0,0 1-6 0,-1 3-4 15,1 6-5-15,3 0-3 0,-3 3 1 0,3 3 2 0,1 2 3 16,-1 1 6-16,-3 5 3 0,-4 0 1 0,2 2 5 15,-6 3 3-15,4-3 2 0,-2 4 2 0,-2 4 0 0,-2-3 0 16,-1 3-2-16,-3 2 1 0,0 0-6 0,-1 6-3 0,-2 1-7 16,0 1-4-16,0 6-6 0,-3-1-7 0,2 2-4 15,1 8-5-15,-3-1-3 0,6 3-1 0,2 1 3 16,0 4-2-16,7 5-3 0,4-3-3 0,3 4-2 0,4 5-3 16,6-3 2-16,6 3-2 0,6 1-5 0,6-1 3 0,9 2 4 15,4-2-3-15,7 6 1 0,6-2-1 0,6 1-3 16,5-1-3-16,5 3-1 0,8-2-9 0,3 2-4 0,3-4-6 15,7 1-3-15,0-7-2 0,1-4 3 0,2 3 2 16,2-13 5-16,-2-3 10 0,-1-7 7 0,-2-4 12 16,-3-9 11-16,1-4 10 0,-4-9 12 0,-3-6 12 0,-7-4 16 0,-4-8 15 15,-5-3 15-15,-7-7 15 0,-4-1 9 0,-9-6 7 16,0-3-1-16,-7-2-6 0,-7 4-14 0,0 0-13 0,-3-2-17 0,-3 6-18 16,-3 4-14-16,2 3-16 0,-4 7-17 0,3 2-35 15,-2 6-46-15,2 5-51 0,-1 1-44 0,0 4-41 0,3 6-35 16,0 6-34-16,3 4-43 0,6 5-42 0,7 7-55 0,4 9-74 15,9 5-37-15</inkml:trace>
  <inkml:trace contextRef="#ctx0" brushRef="#br0" timeOffset="2910.03">19270 14793 130 0,'0'-68'128'0,"-4"0"-60"0,-4 7-30 0,-5 1-21 16,-2 3-9-16,1-1-5 0,-3 5-4 0,-6 1-3 0,3 1-3 15,-2 3-6-15,-1 4-4 0,1 0-2 0,-1 7 0 0,1-2-1 16,-1 3-2-16,3 3-6 0,-5-1-14 0,5-1-27 16,-2 2-51-16</inkml:trace>
  <inkml:trace contextRef="#ctx0" brushRef="#br0" timeOffset="3623.64">16732 12181 437 0,'3'0'306'0,"1"-1"-122"15,-4-2-68-15,3 3-39 0,-3-1-20 0,0 1-16 16,-3-7-17-16,-4 3-10 0,-1-4-5 0,-1 0-1 0,-4-3 0 16,1 2-1-16,-7-3 0 0,-2 2 2 0,-1 1 2 0,-6-3 2 15,-1 0 0-15,-12 0 1 0,6 0 4 0,-10 0 3 16,0 0 5-16,-3 3 0 0,-3-1 1 0,-2-2 2 0,-2 4 2 15,2 2 0-15,2-2-2 0,-5 4-2 0,-3 1-2 16,5 1-3-16,0-1-1 0,1 3-3 0,-1 0-1 0,-2 3 1 16,2-1-2-16,6 5 3 0,-1 3-1 0,1 2 2 0,1 4 1 15,4 7 2-15,-2 4-1 0,3 2-5 0,10 10 0 16,-4 1-6-16,8 9 3 0,4 3-5 0,3 3-2 0,8 6-2 16,2 3-2-16,6-1-1 0,8 4 0 0,3 1-2 15,8 2 0-15,0 0-2 0,9 2 0 0,4-3-1 0,1 1 1 16,9-6 0-16,1 2-1 0,1-7 2 0,6-4 1 15,-2-3 2-15,4-5 1 0,-2-7 0 0,3-4-1 0,-3-7 1 16,3-5 0-16,-2-9 0 0,2-8-3 0,5-7 0 16,-4-7 1-16,7-5 0 0,-2-14-1 0,3-2 1 0,1-10 0 15,2-5 0-15,0-8 1 0,2-3 1 0,-1-6 3 0,-3-2 4 16,3-6 6-16,-5 0 5 0,-7-1 5 0,-3 2 3 16,1 2 2-16,-13 3-2 0,2 1-2 0,-7 3-6 0,-4 4-4 15,-5 0-5-15,-3 6-13 0,-6-1-16 0,-4 7-35 0,-5-1-44 16,-7 0-53-16,-2-2-77 0,-3 6-144 0,-5 0-110 15,-1 6-57-15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6.66666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1-12-23T05:38:37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9431 4594 0,'40'79'125,"-40"0"-109,0 1-1,39-80-15,1 39 16,-40 40-16,0 1 16,0-41-16,0 1 15,0 0-15,39-1 16,-39 1-16,0-1 15,0 1-15,40 39 47,-40-39-31,0 39 0,0-39-16,40-40 15,-40 39-15,0 40 16,0-39 15,0 0-31,0-1 16</inkml:trace>
  <inkml:trace contextRef="#ctx0" brushRef="#br0" timeOffset="1174.4">9986 4554 0,'0'-39'47,"39"39"-31,1 0 0,0 0-16,-40 79 15,39-79-15,-39 79 16,40 0-16,-1 1 15,1-41-15,0 80 16,-1-79 0,-39-1-1,0 1-15,80 39 16,-80-39 0,39-1-16,-39 1 15,0 39 1,79 0-16,-79-39 15,40 0 1,-40-1-16,0 1 16,40-1-16,-1 41 15,1-41 1,-40 1 0,0 39-1,40-39-15</inkml:trace>
  <inkml:trace contextRef="#ctx0" brushRef="#br0" timeOffset="7344.85">8163 9188 0,'79'-39'0,"-39"39"31,79-80-15,-80 80-16,41 0 16,38 0-16,-38-39 15,78 39-15,-39-40 16,0 40-16,0-39 0,-40 39 16,40-40-16,-40 40 15,0 0-15,-39 0 16,-119 0 187,-40 0-187,0 0-16,-39 40 15,78-40-15,-39 0 16,1 0-16,-1 0 15,0 39-15,79-39 16,-39 0-16,39 0 16,1 0-16,-1 0 15,0 0-15,1 0 16,-1 0-16,0 0 16,-39 79-1</inkml:trace>
  <inkml:trace contextRef="#ctx0" brushRef="#br0" timeOffset="10392.44">3051 11525 0,'79'0'78,"40"0"-62,0 0-16,40 0 15,-40 0-15,-80 0 16,80 0-16,0 0 15,-79 0-15,39 0 16,0 0-16,40-40 16,-40 40-16,0 0 15,40-39-15,79-1 0,-79 1 16,40 39-16,-40 0 16,0 0-16,-1 0 15,1 0-15,-39 0 16,-41 0-16,80 0 15,-40 0-15,40 0 16,40 0-16,118-80 16,-118 80-16,78 0 15,-118-39-15,0-1 16,-40 40-16,40 0 16,-40 0-1,1 0-15,-41 0 16,1 0-16,0 0 15,-1 0 17,1 0-17,-1 0 17,1 0 30,0 0-46</inkml:trace>
  <inkml:trace contextRef="#ctx0" brushRef="#br0" timeOffset="12190.75">9431 8396 0,'0'-39'109,"40"39"-46,39 0-47,-40 39-1,-39 1 1,40-1-1,-40 1 1,40 0 15,39-40 47,-39 0-62,39 0 0,0 0-16,0 0 15,40-40 1,-79 40-16,39-79 16,0 79-1,-39-40 1,39 1-16,-39-1 15,-1 0-15,80-39 16,-119 40-16,119-41 16,-79 1-16,39 39 15,0 1-15,1-40 16,-41-1-16,40 41 16,-39-1-16,0 1 15,-40-1 1,39 40-16,1-40 15,0 40 79</inkml:trace>
  <inkml:trace contextRef="#ctx0" brushRef="#br0" timeOffset="17032.48">11769 10495 0,'39'0'32,"41"40"-1,-41-1-16,1-39-15,-40 40 16,0 39 0,40-39-1,-40-1 1,0 1 0,39-40-16,-39 40 31,40-1 16,-1-39 0,41 0-32,-41-79-15,80 39 16,40-78-16,-80 78 15,40 0-15,79-118 16,0 39-16,-39 40 16,78-79-16,1-1 15,-79 80-15,78-80 16,-78 41-16,39-1 0,-40 40 16,-118 39-16,39 0 15,1 1-15,-1-1 16,0 1 46</inkml:trace>
  <inkml:trace contextRef="#ctx0" brushRef="#br0" timeOffset="18891.98">18228 10099 0,'79'40'63,"-79"-1"-48,0 1-15,0 0 16,0 39-16,0-40 16,0 41-1,0-41 1,40 1 0,-40-1-1,39 1 141,1-40-140,79 0-16,0 0 16,0-40-16,79-39 15,-79 0-15,79 0 16,0-40-16,-40 40 16,80-80-16,-40 80 15,-79 0-15,119-80 16,0 80-16,-159 0 15,119 0-15,-79-40 16,0 79-16,0-39 16,-119 40-16,79 39 15,-79-40-15,39 40 16,-39-40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2-23T05:39:34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10213 1879 71 0,'0'-1'133'0,"0"-1"-46"0,-1 1-28 0,1 1-14 0,0 0-8 16,0 0-4-16,0 0-1 0,0 0-3 0,0 0 3 15,0-2-4-15,0 2 4 0,-2 0 1 0,2-2 7 0,-1 2 3 0,1 0 3 16,0-1 0-16,0 1 3 0,0 0 0 0,-2 0 1 15,2 0 4-15,-1 0-2 0,1 0-3 0,-1 0-1 0,-1 1 0 16,1 1-2-16,-3-2-1 0,3 0-3 0,-3 0-5 0,4 0-4 16,-1 0 0-16,1 0 0 0,0 0 2 0,0 0 3 15,-1 0 0-15,1 0 2 0,-1 2-2 0,-1-2-1 0,-1 1-3 16,2 2 1-16,-2-1 1 0,0 6-2 0,-1 1 3 16,-3 3 5-16,0 1 8 0,-2 2 12 0,0 4 9 0,0 2 2 15,-3 2 4-15,0 2 0 0,1 2-2 0,-1 0-6 0,3 0-6 16,-4 1-8-16,2 0-12 0,2 0-3 0,-1-1-8 0,3 0-3 15,0-1-5-15,1-2-5 0,0-2-5 0,3-1-4 16,0-1-1-16,0-2-3 0,1-2-3 0,-1 1-2 16,3-3 1-16,-2-2-2 0,2 0 2 0,0-4-2 0,0 0-2 15,0-1 1-15,0-2-1 0,0-2-3 0,0 0-6 0,0-2-2 16,0 1-6-16,0-1-14 0,0-1-24 0,0-3-36 16,0-1-29-16,2-4-27 0,0-2-29 0,1-2-32 0,2-1-34 15,-2-3-41-15,1 0-66 0,2-2-82 0,-3 0-48 16</inkml:trace>
  <inkml:trace contextRef="#ctx0" brushRef="#br0" timeOffset="361.54">10075 1881 221 0,'3'-6'196'0,"-1"1"-59"0,1 1-36 0,0 1-25 0,0 0-16 0,-1 0-15 16,0-1-8-16,0 3-7 0,-1 0-4 0,1 0-6 16,1 1-1-16,1 0 6 0,-3 0 4 0,4 0 4 0,0 2 4 15,0-1 2-15,-1 3-2 0,2-1-1 0,0 1 5 16,-1 1-9-16,2-1-4 0,-2 4-5 0,2-1-5 0,-1 1 1 16,2 2 2-16,-2-1 1 0,3 2-3 0,-1-1 1 0,0 0-1 15,1 3 0-15,0-1-1 0,0-2-2 0,-1 1-3 16,3 0-3-16,-1 0-1 0,-1 0-3 0,2-1 0 0,-3-1 1 15,0-2-1-15,-1 2 0 0,1-2-1 0,1 1 0 16,-1-5-2-16,1 4 2 0,0-3 1 0,1 1-3 0,3-1-3 16,-4-1 1-16,3-1-2 0,3-2 1 0,-3 1 1 15,1-1-2-15,-1 0-4 0,0 0-1 0,-1 0-1 0,-2 0-6 16,1 0-10-16,-4 0-16 0,0 0-20 0,0 0-19 16,-1-1-25-16,-2 1-27 0,2-2-31 0,-2-3-51 0,2 1-71 15,-1 0-79-15</inkml:trace>
  <inkml:trace contextRef="#ctx0" brushRef="#br0" timeOffset="927.18">10702 1613 240 0,'-1'-3'230'0,"-2"3"-82"0,2-2-44 0,-1 0-25 0,0 2-19 16,0 0-14-16,-1 0-10 0,1 2-10 0,1 3-7 16,-2 2-5-16,-1 3 0 0,-1 4 0 0,-1 1 3 15,0 4 2-15,0 1 2 0,-3 2 1 0,2 2-2 0,1 0 3 16,0 2-3-16,-3-2 0 0,3 1 0 0,-1 1 1 0,0-1-1 16,2 1 1-16,-3-1 0 0,4 1 0 0,-2-4-1 0,-2 2 0 15,1-2-1-15,0-1-3 0,1 1-1 0,-1-1-3 16,-1-3-4-16,4-1-1 0,-2-2-3 0,1-4 0 15,2 0-3-15,0-4 1 0,1 0-1 0,-1-2 1 0,3-1-2 16,0-1-2-16,0-3 1 0,0 0-3 0,3 0-3 0,2-5-6 16,0-2-7-16,1-1-6 0,4-3-4 0,-3-4-9 0,3 0-8 15,-2-4-4-15,4 1-7 0,-3-3 1 0,-2-3 1 16,3-2-2-16,-2-3-3 0,2 2-1 0,1-7 7 0,-2 2 4 16,-1-5 6-16,5 2 5 0,-5 0 6 0,1-1 6 15,3 0 11-15,-3 7 7 0,-2 0 5 0,2 4 3 0,-2 4 4 16,-2 0 3-16,-1 3 2 0,2 5 1 0,0-1 4 15,-3 4 2-15,1 1-1 0,-1 2-2 0,0 2-1 0,-1 1-1 16,-2-1-1-16,1 3 0 0,2 1 3 0,-1 1 3 0,1 0 4 16,1 1 8-16,0 3 7 0,0-1 5 0,1 2 1 15,0 3 3-15,-1 3 2 0,2 0 2 0,-2 3 1 0,0 2-2 16,0 3 0-16,0 4-2 0,-2 0 2 0,0 6 3 16,0-3-1-16,-2 2-2 0,2 3-3 0,-2-1-2 0,0 0-3 15,0 0-4-15,0-4 0 0,-2 3-8 0,2-2-5 16,0 2-5-16,-2 0-3 0,1-1-4 0,0-3-2 0,1 4 0 15,-2-2-4-15,2-1-1 0,0 2-1 0,0-3 0 0,2-3-2 16,2 25-11-16,1-26-18 0,0 1-26 16,-1-5-32-16,1 1-49 0,2-2-78 0,1-4-144 0,0-2-84 15</inkml:trace>
  <inkml:trace contextRef="#ctx0" brushRef="#br0" timeOffset="1364.65">11485 2119 154 0,'-2'-6'128'0,"2"0"-46"16,-1 2-26-16,-1-3-10 0,2 2-7 0,0-1-6 0,0-2-7 15,0-1-3-15,0 1-2 0,2 1-2 0,-1-2 0 0,-1 0-2 16,0-1-1-16,0 1 2 0,0 0 1 0,0 2 0 16,0-3-1-16,-1 3 6 0,-1 0 4 0,1-1 4 0,-2 0 1 15,0 1 0-15,-1-1 2 0,-1 2-1 0,1 0-5 0,-4 0-7 16,4 2-3-16,-2-1-5 0,0 2 1 0,0-2-1 16,-1 5 0-16,1-4-7 0,0 1 4 0,0 1-1 0,1 2-1 15,-2 0-2-15,3 0-4 0,-1 0-3 0,0 0 0 16,2 2 2-16,-5 1-2 0,3 1 0 0,-2 1 0 0,-1 2 1 15,3-2 3-15,-4 3-2 0,3-1-2 0,-2 1 1 0,4 1 1 16,-5 0-2-16,5-1 0 0,0-1 0 0,0-2-3 16,-1 2 2-16,2-1-1 0,2-2 1 0,0 1-1 0,-2-1-1 15,3-1 0-15,0 0 1 0,0 0 0 0,0-1 1 16,3-1 1-16,-1 1-3 0,1-2 2 0,1 0-1 0,1-2-6 16,-1 1-7-16,0-1-11 0,5-1-14 0,-5 0-19 0,4-3-23 15,-2 2-29-15,0-3-38 0,2-1-45 0,0 1-77 16</inkml:trace>
  <inkml:trace contextRef="#ctx0" brushRef="#br0" timeOffset="1959.79">11485 1531 220 0,'-2'0'197'0,"-1"0"-80"0,3 2-44 0,-3 0-23 0,2 3-10 15,-2 3-3-15,-1 2 0 0,-2 3 1 0,-2 4 6 0,0 5 6 16,-3 3 9-16,-1 3 10 0,2 6 6 0,-4 0 3 15,-2 5-1-15,-2 1 0 0,2 2-2 0,-1 2-5 0,0-2-9 16,0 0-13-16,0-1-12 0,2-2-8 0,2-3-9 0,3-1-6 16,0-2-2-16,1-3-3 0,2-2-1 0,3-5-2 15,-2-4 0-15,3 2-2 0,0-6-1 0,-1-2 0 0,2-3-4 16,0-2 2-16,2-1 0 0,-1-2 0 0,1 0 1 16,0-2 2-16,0-1 1 0,0-2 1 0,0-2-1 0,1-5 0 15,5-2-1-15,0-5 0 0,1-2 0 0,0-4 0 0,1-2-2 16,3-3-1-16,-2-3 0 0,1-3 0 0,-1-1-3 15,3-4 1-15,-1 1 0 0,-1-5-5 0,2 1-1 16,1-2 1-16,-1-2-2 0,1 0-1 0,0 1-1 0,3 2 1 16,-2 3-1-16,3 2 2 0,-4 4 1 0,0 2 1 0,0 1 1 15,-1 6 3-15,-1 2 0 0,-1 4 1 0,0-1 1 0,-1 6 0 16,-4 0 3-16,2 3-3 0,1 3 0 0,-2 1-3 16,-1 1 2-16,-2 2-1 0,0 2 1 0,0 1-2 15,1 3 0-15,0 3 3 0,0-1-1 0,-2 5 4 0,1 3-1 16,-1 1 0-16,-1 2-1 0,-1 3 2 0,0 2 1 0,-1 2-2 15,-1 4 0-15,1-1-1 0,-1 3 2 0,0 0 2 16,2-2-1-16,-1 0 1 0,1 0-2 0,1-4 3 0,1-1-3 16,3 0-1-16,0-3-1 0,3 1-2 0,0-5 2 15,0 1-3-15,0-3-7 0,1-2-17 0,1-1-24 0,-1-4-27 16,-3 1-32-16,4-4-39 0,-1-2-48 0,-5-3-64 0,1 0-84 16,-2-3-63-16</inkml:trace>
  <inkml:trace contextRef="#ctx0" brushRef="#br0" timeOffset="2178.55">11225 2011 78 0,'-3'5'221'16,"-1"-1"-81"-16,0 1-53 0,3 1-26 0,-1-1-16 15,2 0-10-15,0 0-7 0,2 2-4 0,1-2 2 0,1 0 2 16,1-1 4-16,8 1 0 0,-1 0 1 0,2-4-4 0,4 3 0 15,3-4 1-15,4-4-8 0,0 3-3 0,3-4-8 16,1 0-3-16,1-2-4 0,-1-2 3 0,3-1-5 0,-1 1-7 16,0-3-10-16,-3 2-18 0,2-2-26 0,-2 2-36 15,-3-2-53-15,-1-1-85 0,-3 0-95 0</inkml:trace>
  <inkml:trace contextRef="#ctx0" brushRef="#br0" timeOffset="3026.19">12195 1488 59 0,'0'-3'122'0,"-1"-2"-37"0,1 2-19 0,-2-1-6 15,0 1 1-15,2-2-3 0,-2 3-4 0,2-1-3 16,-2 1 0-16,1-1 2 0,-1-1-1 0,-1 4-1 16,3-3-8-16,-3 1-8 0,2 2-4 0,-1-3-1 0,1 3-3 15,1-2-1-15,-2 2-5 0,1 0-4 0,1 0 0 0,-1 0 0 16,1 0 0-16,0 0-4 0,-2 0-3 0,2 2 0 0,0-2 4 15,-1 0 0-15,1 0-1 0,-4 0-1 0,1 0-3 16,1 1 3-16,-3 1-1 0,-2-2-4 0,-1 2-2 16,0-2-2-16,1 3 0 0,-2-1 3 0,1 0-1 0,-3-1-1 15,0 3 2-15,1-1 0 0,-1 1 0 0,-1 1 3 0,-1-1-1 16,2 2-2-16,-3 0 3 0,3 2-2 0,-1 2 0 0,-2 0 0 16,2 0 0-16,-4 4-3 0,5 1 3 0,-5 3 3 15,1 2-3-15,1 0 3 0,0 3 0 0,1 1 2 16,1 1 0-16,1 1-1 0,0 2 1 0,3 0-1 0,2 0 1 15,-2 0-1-15,2-1-2 0,3-1-1 0,2 1 0 0,1-3 0 16,1 2-3-16,2-3-1 0,3-1-2 0,2 0-1 16,-1-3-2-16,3 0 3 0,1-1-1 0,3-2-2 0,4-2 2 15,-2-2 1-15,3-2-1 0,8 0-1 0,-1-5 6 16,4-1-4-16,1-4 0 0,3-2 1 0,1-1-3 0,0-4 0 16,3 0 0-16,-3-2 0 0,2-1-4 0,-1-1-3 15,0-1-2-15,-3-2-5 0,-2-2-7 0,0 1-11 0,-2-1-14 16,-2-2-19-16,-1-1-18 0,-2 0-21 0,0-4-22 0,-2 3-26 15,-4-5-18-15,-1-1-38 0,-3-1-47 0</inkml:trace>
  <inkml:trace contextRef="#ctx0" brushRef="#br0" timeOffset="3276.16">12716 1398 63 0,'-1'0'180'0,"-3"0"-56"0,3 2-38 0,-1-2-22 0,0 1-11 15,-1 0-7-15,0 2-4 0,-3 0-3 0,2 2-1 0,0 2 6 16,-2 1 0-16,0 2 1 0,-2 3 5 0,1 1 5 16,-2 4 8-16,1 3 0 0,-3 1 2 0,1 4 1 0,-3 3-1 15,2 0 1-15,-1 6-2 0,0 1-5 0,0 0-10 16,-1 2-2-16,2-2-8 0,3-1-6 0,-1-3-5 0,0-2-6 16,2 0-7-16,2-3-4 0,-1-3-3 0,1-1-2 15,3-1-1-15,0-1-1 0,-1-3-1 0,2 1 0 0,-1-5-3 16,0 1-7-16,-1-3-14 0,2 1-25 0,0-4-32 0,-1 1-43 15,2-4-65-15,-2 0-111 0,0-2-109 0,1-1-62 16</inkml:trace>
  <inkml:trace contextRef="#ctx0" brushRef="#br0" timeOffset="3573.07">12445 1898 6 0,'2'0'291'0,"-1"0"-98"15,1 0-78-15,1-2-47 0,2 0-26 0,1-3-16 0,5 1-12 16,0 0-3-16,4-4-2 0,1 1-1 0,0 1 1 0,0-3 1 15,5 0-2-15,-1 2 0 0,-2-2 0 0,1 1-1 16,1 0 0-16,-4 1-1 0,3 0-3 0,-5 0 1 0,3 0-2 16,-2 0 0-16,0-1 0 0,-3 1-3 0,4-2-3 0,-6 1-9 15,1-4-16-15,0 4-25 0,-2-1-31 0,-1-2-41 16,-1 1-59-16,-1 0-78 0</inkml:trace>
  <inkml:trace contextRef="#ctx0" brushRef="#br0" timeOffset="3807.4">12972 1293 231 0,'0'-4'198'0,"-1"3"-60"0,-2-1-40 0,1 4-21 15,-1-1-14-15,-3 3-8 0,3 1-7 0,-1 2-3 16,-1 2 2-16,0 3-1 0,-2 0 6 0,1 1 0 0,0 2 1 16,2 2-3-16,-2 2 0 0,0 2 2 0,0 2 7 15,0 1-9-15,1 1-8 0,-2 3-8 0,2-1-5 0,-3 1-3 16,3 0-6-16,-2 2-6 0,2-2-14 0,0 3 2 0,-2-3 1 15,3 0 0-15,0-1-2 0,1-1 1 0,2-2-4 16,-1 0-9-16,2-3-17 0,2-3-24 0,-1 1-33 0,1-6-43 16,1-1-55-16,-1-2-82 0,2-2-111 0,1-4-67 15</inkml:trace>
  <inkml:trace contextRef="#ctx0" brushRef="#br0" timeOffset="4135.47">13245 1446 112 0,'1'-3'329'0,"-1"-1"-107"0,3 3-73 0,-1-2-40 16,-2 3-21-16,0-1-15 0,0-2-15 0,0 3-15 15,0 4-2-15,0-1-3 0,0 2 0 0,-5 3 3 0,2 4 3 16,-1 1 3-16,-1 3 6 0,-3 2 7 0,0 3-2 0,0 3-3 15,-2 2-2-15,-1 3-1 0,0 5-2 0,-3-2 1 16,2 3-1-16,-2 2-1 0,-1 0 3 0,1-1-9 0,-1 0-5 16,1 0-4-16,-1-2-3 0,3 0-8 0,-3-2-4 15,4 1-6-15,1-3-5 0,-1 0-1 0,4-3-3 0,-1 0-4 16,0-3 0-16,4 0 2 0,1-2-1 0,0 0 0 16,2-4-7-16,0-4-4 0,1 0-9 0,1 0-15 0,0-4-22 15,2-2-26-15,0-1-25 0,1-3-30 0,4-2-32 0,-2-2-36 16,0-2-37-16,1-2-57 0,0-3-76 0,1-3-55 15</inkml:trace>
  <inkml:trace contextRef="#ctx0" brushRef="#br0" timeOffset="4463.6">13415 1483 280 0,'1'-3'216'0,"1"1"-74"0,-1 1-43 0,4 1-27 16,-4 0-20-16,1 0-8 0,-1 0-4 0,-1 1-4 15,2 3 0-15,1 0 4 0,-3 2 6 0,4 0 5 0,-4 2 6 16,1 0 2-16,-1 4 1 0,1 0 2 0,0 2-3 0,-1 4-4 16,0 0-3-16,0 2-4 0,0 4-2 0,0 0-2 15,0 1 0-15,-1 1-6 0,0 2-1 0,0 0-3 0,-1 1-4 16,0 0-6-16,1 0-6 0,-1-1-1 0,2-1-9 15,0-2-1-15,2 1-4 0,-1-4-2 0,3 1-1 0,-1-3-1 16,1 0 2-16,2-1-1 0,2-2 1 0,-1-2-1 0,-1-1-2 16,0-1 2-16,1-1-2 0,-2-1-3 0,0-2-8 15,0-2-7-15,-3-1-20 0,0 0-16 0,4-1-21 0,-4-2-21 16,0 0-25-16,-2-3-27 0,1 0-33 0,2-2-40 16,1-1-50-16,-3-2-78 0</inkml:trace>
  <inkml:trace contextRef="#ctx0" brushRef="#br0" timeOffset="5246.3">13486 1456 40 0,'-2'-1'164'0,"1"-1"-57"0,-1 2-35 16,2-2-20-16,-1 2-9 0,-2 0-4 0,3 0-3 16,0 0-6-16,0-3-4 0,0 3-2 0,0 0-2 0,0 0-2 15,0 0-2-15,0 0-3 0,0 0-1 0,0 0-1 0,0 0-2 16,0 0-1-16,0 0 1 0,0 0 2 0,0 3 1 16,0-3 1-16,3 0 1 0,-3 0 2 0,0 0 0 15,0 0-2-15,0 0 3 0,1 0-3 0,-1 0-2 0,0 0 1 16,2 0-1-16,-1 0-3 0,-1 0 1 0,0 0-2 0,2 0 2 15,-2 0 2-15,0 0 5 0,2 2 3 0,-1-2 4 0,3 2 6 16,-3-1 3-16,2 1 5 0,0 0 2 0,-1-2 0 16,4 3 0-16,-1-1 1 0,-2 1-2 0,2 2 1 0,-2-1-3 15,1 1-4-15,0-1-1 0,1 4 7 0,2 1 6 0,-1 1 0 16,0 0 1-16,0 2 1 0,2 3-1 0,0-2 1 16,-1 2 0-16,3 0-6 0,-2 2-5 0,3 3-6 15,-1-2-4-15,0 2-5 0,1 0-3 0,2 2-2 0,-1-1-3 16,1-1-5-16,1 2-4 0,0-1-2 0,3-2 2 0,-1 3-2 15,2-4 0-15,0 0-2 0,1 0-1 0,0 1 0 0,1-2 0 16,2-3-1-16,-5 3-2 0,3-4 0 0,-1-1 0 16,-3-1-2-16,-1-1 2 0,-2-1-2 0,-3-1 0 15,-2-2-1-15,-1-2 2 0,-3-1-2 0,0 0-3 0,-2-2-7 16,-1 1-11-16,-2-2-10 0,-1-2-12 0,-1 1-8 0,-1 0-15 16,1-1-14-16,-2-1-14 0,0-1-11 0,0 0-10 15,2 0-15-15,-1 0-19 0,4-2-24 0,0 0-33 0,0-3-50 16,0 0-79-16</inkml:trace>
  <inkml:trace contextRef="#ctx0" brushRef="#br0" timeOffset="5668.12">13961 1186 207 0,'-1'-1'174'0,"-1"-1"-44"0,2 2-23 0,-2 0-13 16,2 0-12-16,0 0-12 0,0 0-14 0,0 0-12 0,0 0-12 16,0 0-6-16,0 0-2 0,0 2 1 0,2 2 9 15,-2 2 4-15,0 3 6 0,0 0 5 0,0 4 5 0,0 0 5 16,0 1 1-16,-2 3 1 0,2 1-6 0,-1 0-4 15,-1 4 2-15,2 1-1 0,0 2 1 0,0 2-1 0,0 1 0 16,0 1-1-16,2 2-1 0,-1 1-1 0,1 0-1 0,1 1-2 16,0 4 0-16,1-6-3 0,0 6-3 0,0-1-4 15,1-2-4-15,0-1-6 0,1 1-4 0,1-3-5 0,-2-3-7 16,4 1-3-16,-4-2-2 0,1-3 1 0,3-1-4 16,-5-4 1-16,3 1 0 0,-2-5-2 0,0 2 1 0,3-3 0 15,-6-2 0-15,3-3-3 0,-4 0-2 0,2-2 2 0,-1 0-1 16,-2-2 0-16,1-3-1 0,-1 1-4 0,-1-1-16 15,-1-2-17-15,-1-2-20 0,2 1-24 0,-4-3-26 0,1-1-34 16,-2-2-40-16,0 0-52 0,-1 0-79 0,-1-2-106 16,-1-2-58-16</inkml:trace>
  <inkml:trace contextRef="#ctx0" brushRef="#br0" timeOffset="7946.98">14247 1453 181 0,'0'-2'214'0,"-3"2"-53"0,2-3-42 0,-1 1-25 0,0 2-10 16,-1-2-3-16,3 1-1 0,-1 1-1 0,1-2 4 15,0 2 1-15,0 0 3 0,0 0 0 0,-2 0-3 0,0 0-5 16,2 0 0-16,0 0-5 0,0 2-6 0,0-2-9 0,0 0-8 15,0 1-6-15,0 1-9 0,0-2-9 0,0 0-9 16,0 0-6-16,0 0-4 0,0 0-4 0,0 2-3 0,-1 3-1 0,-2 2 2 16,3 1 1-16,-2 1-2 0,1 3 0 0,-1 0 0 15,1 1 2-15,1 3-1 0,-1-3-1 0,0 4 0 0,1-1 0 16,0-1 1-16,0 2-1 0,0 1 0 0,0-2-1 0,-1 2 0 16,-1 0 1-16,1 2-1 0,-4-1 0 0,1 2 1 0,1 1 0 15,-3-2-1-15,2 3 1 0,0-3 0 0,0 2-1 16,-1-1 0-16,0-2 3 0,-4 2-3 0,5-1 2 15,0-2 2-15,-2-1 0 0,1 0 0 0,-1-2 1 0,2 0-2 16,0-2-2-16,0-2 0 0,1 0 0 0,1-3 0 0,0-1-1 16,-1-2 2-16,3 0-4 0,-1-1 1 0,1 0 0 15,-2-2 1-15,2 0 0 0,0 0 1 0,0-1 0 0,0 1-1 16,2-2 1-16,-1 0 0 0,2 0 0 0,1 0 1 16,1-2 1-16,1 1-2 0,3 1 1 0,-1-4-2 0,0 3 0 15,5 0 2-15,-1-2 1 0,-3 0-2 0,5 0 0 0,-2-1-1 16,2 1 2-16,-1-1 1 0,1-1 1 0,-2 0-4 15,2 2-1-15,0-4-2 0,-3 3-1 0,3-3-2 0,-2 1-4 16,-1-2-7-16,-2 2-16 0,-2 1-12 0,-1-2-18 16,2 2-17-16,-3 0-17 0,-2-2-18 0,-1 0-18 0,-1-1-16 15,-1 1-11-15,-1-1-16 0,-1 1-22 0,1-2-35 0,-4 2-53 16</inkml:trace>
  <inkml:trace contextRef="#ctx0" brushRef="#br0" timeOffset="8155.07">14118 1869 205 0,'-4'1'217'0,"0"0"-65"0,3 1-40 0,1 0-21 0,0-2-15 0,0 1-11 15,-2-1-10-15,2 0-6 0,2 0-1 0,-1 0-2 0,3 0-1 16,1 0-2-16,2-1-1 0,2 1-2 0,3-2 2 16,0-1-5-16,4 0-5 0,-1-1-8 0,5-2-8 0,0 1-2 15,0-2-6-15,2 0-4 0,-3 0-4 0,1-1-2 16,1-1-6-16,-3 1-11 0,-1 0-14 0,0-1-16 0,-2 2-16 15,0-2-19-15,-2-1-22 0,-2 3-25 0,-1-1-26 0,-4-2-29 16,1 0-47-16,-5-1-80 0</inkml:trace>
  <inkml:trace contextRef="#ctx0" brushRef="#br0" timeOffset="8389.43">14131 1547 218 0,'-2'-5'210'0,"-1"1"-77"0,6-1-41 0,-1 0-24 0,0 0-15 15,3 1-9-15,3-1-8 0,-2 1-6 0,3-2-1 0,4 0-2 16,0 0-1-16,-3-1-3 0,9-1-3 0,-2 1-4 16,1 0-2-16,3-1-3 0,-1-1-4 0,2 1-3 15,3-1-4-15,-1 0 3 0,1 2-14 0,-4-3-20 0,3 4-36 16,-5-3-55-16,2-1-86 0,-6 3-108 0</inkml:trace>
  <inkml:trace contextRef="#ctx0" brushRef="#br0" timeOffset="9320.18">14272 2121 100 0,'0'0'118'0,"0"0"-28"0,0 0-20 16,0 0-17-16,2 0-12 0,-1 0-5 0,-1 0-7 0,2-2-4 16,-2 2-5-16,2-1-4 0,0 1-4 0,-1-2 1 0,0 0 1 15,1 2 2-15,0-1 3 0,-2 1 3 0,2-2 5 0,-2 1 7 16,0 1 7-16,0-1 2 0,0 1-1 0,0 0 1 16,0 0-2-16,0 0-5 0,0 0-7 0,0 0-4 0,0 0-8 15,0 0-4-15,0 0-6 0,2 0-4 0,-2 0 0 16,1 0 0-16,2-2-1 0,2 2-3 0,0 0-1 0,1-1 1 15,2 1 1-15,0 0-2 0,2-3 1 0,1 1-1 16,2 1 0-16,-1-3 2 0,3 2 0 0,-2 0 0 0,2-1 0 16,1 0-3-16,-1 2 2 0,3-4-1 0,-3 1-4 0,4 0-8 15,-2-1-13-15,1-2-19 0,1 3-29 0,-3-1-31 16,1 0-46-16,-6 0-61 0,2 0-105 0</inkml:trace>
  <inkml:trace contextRef="#ctx0" brushRef="#br0" timeOffset="22550.05">16133 1519 126 0,'0'-1'111'0,"0"-3"-22"0,0 3-12 0,0-1-6 0,0 1-6 16,0-3 0-16,0 4 0 0,0-2-4 0,0 1-2 0,0-2-7 15,0 1-5-15,-1 0-2 0,-1 2-3 0,2-1-2 16,-1-2-7-16,1 3-4 0,0-3 0 0,0 2 0 0,0-1 3 16,0 2-5-16,-2-1-3 0,0 1-3 0,2-2-2 15,0 1 0-15,-1-3-2 0,1 4-2 0,-2-1-3 0,2 1 0 16,0-1 1-16,-1 0 2 0,-1 1 2 0,2-2-2 0,-1 2-1 16,1-1 1-16,0-1 1 0,0 2 1 0,0-2 0 15,0 2 0-15,0 0-1 0,0-1 3 0,0 1 0 16,0 0-1-16,0 0 0 0,0 0-3 0,0 0-2 0,0 0-1 15,0 0-2-15,0 0-3 0,0 0-3 0,0 0 0 0,0 0-2 16,0 0 0-16,0 0 0 0,0 0 0 0,0 0-2 16,0 0 0-16,0 0 1 0,0 0 0 0,0 0-1 0,0 0 1 15,0 0 1-15,0 0-1 0,0 0 2 0,0 1-2 0,0-1-1 16,0 0-1-16,0 0 0 0,0 0 1 0,0 0 0 0,-2 0-1 16,2 0 1-16,0 0 0 0,0 2 0 0,0-2 0 15,0 2 2-15,0-1-2 0,0-1-1 0,-2 2 1 16,1 0 0-16,-1 3 0 0,2-2 1 0,-1 1-1 0,1 1 0 15,-2-3 0-15,2 2 0 0,0-1 0 0,0-2 0 0,0 1-1 16,0-2 0-16,0 0 1 0,0 3 0 0,0-2 0 16,0-1 0-16,0 0 0 0,0-1-2 0,0 1 2 0,0 0 0 15,2 0 0-15,-2 0 2 0,0 0 4 0,0-3 3 16,0 3 6-16,0 0 6 0,0 0 6 0,1 0 5 0,-1 0 4 16,0 0 0-16,0 0 1 0,0-3-4 0,-1 0-6 0,1-1-3 15,0 3-7-15,0-2-6 0,0 0-4 0,0 2-2 16,0-1-4-16,0 1 1 0,0 1-1 0,0 0-2 15,0-2 1-15,0 2 1 0,0-1 2 0,0 1-3 0,0 0 0 16,0 0-1-16,0 0 0 0,0-2 6 0,0 0-3 0,0 2-2 16,0-1-2-16,0-1 1 0,0 0 0 0,0-1 0 0,0 1 1 15,0-2-7-15,0 0 3 0,0 0 2 0,0-1 2 16,0 0 1-16,0-2 0 0,-2 3-1 0,2-2 2 0,0 2-2 16,0-2 1-16,0 0-1 0,-2 1 1 0,2-1-1 15,-2 1 0-15,0 0 0 0,2-2-1 0,-1 3-1 0,1-1 0 16,0 2 1-16,0 1 1 0,0-1 0 0,0-1 0 15,0 3 1-15,0-1 1 0,0 1 2 0,0 0-2 0,0 1 0 16,0-3-3-16,0 3 0 0,0 0-1 0,1 3 1 0,-1-3-1 16,2 2-2-16,0 1 3 0,-2 4-1 0,4-2 1 15,-4 2 0-15,1 2 1 0,-1 0-1 0,0 3-1 0,0 0 3 16,0 1-1-16,0 0 0 0,-1 1 1 0,-1-1-1 16,0 3 1-16,-2-1 1 0,1-1-3 0,-1 2-2 0,2-2 1 15,-1 3 0-15,-4-3-1 0,2 0 2 0,-1 1 1 16,2 0 0-16,1-2 3 0,0-1 0 0,-1-1-1 0,1 1 0 15,0-3-1-15,1-1-1 0,-2-1-1 0,2 0-2 0,2 0 0 16,-1-1-1-16,-1-1-1 0,2-2-2 0,-1 0-1 16,1 0-2-16,-1-2-7 0,-1 0-2 0,2 1-2 0,0-2-6 15,-1 0-10-15,-1-2-8 0,2 0-8 0,0-1-3 0,2-2 1 16,-1-1-2-16,-1 0-4 0,3 0-6 0,-3 0 3 16,1-3 0-16,1 1-6 0,-1-4-8 0,4-2-5 0,-2-1-5 15,0-2-3-15,2 0 6 0,-3 1 0 0,3 1 7 16,-3 0 2-16,3 1 8 0,1-3 5 0,-3 0 4 0,4 1 6 15,-4-2 5-15,1 1 7 0,1 3 4 0,-1-3 10 0,1 0 7 16,0 2 7-16,-2-2 8 0,2 3 5 0,-4-1 5 16,3 0 4-16,-3 0 10 0,2-1 8 0,0 4 11 15,-1 2 6-15,-1 0 9 0,-1-1 2 0,2 1 4 0,-2 3 5 16,0-1 1-16,0 1 2 0,0 2 2 0,0 1 1 0,0-1-4 16,0 2 1-16,0 1-5 0,0 0-5 0,0 1-10 15,1 1-8-15,-1-2-10 0,0 1-12 0,2 1-5 0,0 1-5 16,-1 1-4-16,1 1-2 0,1 0 3 0,0 1-2 15,-1 1 2-15,1 2 3 0,1-2 0 0,-1 2 2 0,2-1 3 16,-2 2 5-16,2 1 4 0,1-1 2 0,-3 0 7 0,5 0 5 16,0 1 3-16,-2 1 2 0,1-1-2 0,2 1-4 15,0-1 1-15,1 1-4 0,-1-1-6 0,0 0-6 0,-2 2-4 16,5-2-3-16,-4 2-2 0,0-3-3 0,-1 1 0 16,1-1-3-16,-2 1-1 0,2 0-2 0,-2-1 1 0,1-1 2 15,-3 0-4-15,3 1 0 0,-2-3 0 0,1 3-1 0,2-2-3 16,-4-2 4-16,1 3-2 0,-1-1-1 0,0-2-1 15,1 1-1-15,1 0-8 0,-1-2-11 0,-1 1-11 0,0-1-16 16,-1-1-14-16,-2 2-14 0,1-3-13 0,-1 1-13 0,1-2-12 16,-2-2-18-16,0 1-27 0,-2-3-57 0,-2 0-91 15</inkml:trace>
  <inkml:trace contextRef="#ctx0" brushRef="#br0" timeOffset="22925.01">16383 981 28 0,'3'-6'122'16,"-2"1"-20"-16,0-1-11 0,2 3-4 0,-1 0-4 16,1-2-1-16,-2 3-2 0,-1-1-6 0,2 2-6 0,0-1-11 15,-2 0-6-15,1 1-5 0,-1-1-3 0,0 2-5 0,0 0-5 16,0-2-2-16,0 2-8 0,0 0-2 0,0 0-4 0,0 0-2 15,0 0-7-15,0 2 3 0,0-2 4 0,0 3 5 0,0 2 6 16,0-1 0-16,0 4 2 0,0-1-2 0,0 1 3 0,0 2-2 16,0-1-7-16,0 2-6 0,0-1-5 0,2 1-2 15,-1 1 1-15,0 0 3 0,1 2 3 0,-2 0-1 0,1 1 5 16,2 2 2-16,-1-1 0 0,0 1 2 0,1 0-2 0,3 1-1 16,-2 0-2-16,0 2-4 0,-1-1-3 0,1-1-3 15,0 0-2-15,1 2 0 0,-1-1-3 0,1-1-1 0,-2 0 1 16,1-1-3-16,-3 1 2 0,1 1 1 0,0-3 1 0,0-1-2 15,-2 5 1-15,4-4-2 0,-3 0-3 0,1 1-4 16,-1-3-11-16,4 0-17 0,-4 0-19 0,2-3-20 0,1 3-27 16,-1-3-32-16,0-3-43 0,0 2-69 0,0-3-103 0,5 0-73 15</inkml:trace>
  <inkml:trace contextRef="#ctx0" brushRef="#br0" timeOffset="23629.61">16889 1401 29 0,'3'-6'135'0,"1"0"-59"0,1-2-34 0,-1 0-15 0,-2 3-3 15,2-2 2-15,2 2 2 0,-3 0 9 0,1 0 8 16,-1 1 6-16,-1 1 10 0,-1 0 4 0,1 2 7 0,-1-2 4 16,-1 3-5-16,0-4-7 0,0 3-9 0,0-1-8 0,0-1-7 15,-1-1-11-15,-1 1-9 0,2 1-13 0,-1-1 0 0,1 1 3 16,-4 0 7-16,4-1 2 0,-3 3 1 0,1-2 2 16,1-1 1-16,-1 3 0 0,1-2 1 0,-4 0-6 15,4 1-6-15,-1-3-5 0,1 3-3 0,-1-1 0 0,1 1-2 16,-2-3 1-16,-1 4-2 0,1-3 0 0,1 1-1 0,-2 1 4 15,-1-3-2-15,1 4-1 0,-2-1-1 0,1 1 1 16,-2 0 0-16,-3 1-1 0,2 1 0 0,1 1-1 0,-3 0 1 16,-1-1 0-16,3 5 0 0,-3-2-1 0,2 0 1 0,-1-2 0 15,-1 4-1-15,1-1 0 0,2 2-1 0,-3 0 1 0,2 1-1 16,-1 0-1-16,2 2 2 0,1-2-1 0,-1 3 2 16,0 0 0-16,0 3 0 0,3-2-1 0,-2 2 0 15,4 1 1-15,0-2 0 0,0 3 1 0,1-3-1 0,1 4 1 16,1-1 0-16,1 2-1 0,1-2 0 0,1 0 0 0,0 0 0 15,2-5-1-15,0 3 0 0,0-2 1 0,2-1-1 16,1-2 2-16,-2-2-1 0,1-1 0 0,2 0-1 0,-2-4 1 16,1 1 1-16,-1-3 1 0,3 1-1 0,-2-4 0 0,1-1 1 15,2-2-1-15,-1 0 0 0,0-4-2 0,2-2 1 16,-2-1 0-16,0 0 0 0,0-2 0 0,-3-2 1 0,0 1 0 16,2-3 0-16,-2-2 1 0,-2 2-3 0,-3-4 1 15,2-2 1-15,-1 2-2 0,1-1-2 0,-2 0 2 0,-1 4 0 16,2 2 3-16,-3 0 7 0,2 5 4 0,-2 1 3 0,0 4 3 15,0 1 0-15,0 1 1 0,0 1-2 0,0 3-4 16,-2 1-5-16,2 1-4 0,-1 3-4 0,-1 4-2 0,2 2 1 16,-1 1 0-16,-1 1 1 0,-1 1 1 0,2 3-1 15,-1 0-1-15,2-1 1 0,0 1 0 0,2 0 0 0,-1-3 0 16,4 0-2-16,-4 1-1 0,2-1 2 0,2 0 0 0,0-4 0 16,0 3-1-16,-1-4 1 0,5 0 0 0,-2-1-2 15,1-2-5-15,1-1-9 0,0-2-13 0,1-2-21 0,0 0-21 16,3-2-28-16,0-2-30 0,2-4-35 0,-3 1-43 15,3-3-72-15,-6-2-78 0</inkml:trace>
  <inkml:trace contextRef="#ctx0" brushRef="#br0" timeOffset="24327.88">17065 1332 126 0,'-3'-5'234'16,"-2"3"-80"-16,2-1-46 0,2-1-23 0,1 3-14 0,-2-2-10 15,1 2-13-15,1-2-10 0,0 3-9 0,0 0-8 0,1-2-6 16,1 0-5-16,2 1-3 0,1-1-3 0,2 0 0 0,-1-1-1 15,1 3 2-15,2-2 2 0,-2 0-1 0,1 2 1 16,-1 0-1-16,3 0 1 0,-3 0 1 0,0 4 0 16,-3-4 0-16,2 3-1 0,1 1-1 0,-3 1 0 0,-3 2 1 15,2 1 2-15,-1 2 1 0,-1 0 0 0,-1 1 0 0,0 1 0 16,-1 1 1-16,-1 1-1 0,-1 1-4 0,-2 0-2 16,2 3 0-16,-5-1-2 0,3-2 1 0,1 1-1 0,0-1 0 15,-3-2 0-15,5 1-2 0,-1-4 1 0,-2 0 0 0,2-2-3 16,0 0-1-16,2-4 1 0,0 1 1 0,-1-2 0 15,2 0 1-15,-1-1 0 0,1-2 0 0,0-1 1 0,0 0-1 16,0-4 2-16,1 1-2 0,2-4 0 0,0-2 1 16,1 0 1-16,2-4-1 0,-2-1 0 0,3-3 0 0,0-4 0 15,-1 2-1-15,5-3 1 0,-3 1-1 0,0 1-1 0,2-2-1 16,-3 4 3-16,4-1 0 0,-2 4-1 0,-1 0 0 16,-3 3 0-16,1 1 0 0,-2 2 1 0,4 0 0 0,-3 5-3 15,0 0 2-15,-2 2 2 0,1 3-2 0,4 0 2 16,-4 0-1-16,0 3-1 0,1 1 2 0,-2 1 3 0,0 3-4 15,1-1-1-15,1 4 0 0,-4-3 1 0,3 4 1 16,-3-2 0-16,1 2 2 0,-1 0 4 0,-1 1 4 0,2 1 2 16,-4-2 5-16,2 0-3 0,0 0 0 0,0 0 0 15,4-3-3-15,-3 0-3 0,1-3-4 0,-1 1-1 0,1-1-3 16,-1-2-1-16,-1 1-1 0,3-2 0 0,-1-1 0 0,1 0 0 16,-3-2 1-16,1 3-2 0,3-6 2 0,-3 1-2 0,6-3 1 15,-3 0-2-15,2-4-2 0,4 1-2 0,1-3-2 16,-1-1-6-16,1-1-7 0,1-2-4 0,4-1-6 0,-3 0-6 15,2 0-1-15,-1-2 0 0,1 0 0 0,-4 3 6 16,2-2 5-16,-5 5 7 0,0 0 5 0,-2 3 7 0,1 1 4 16,-2-1 4-16,-3 4 5 0,2 0 2 0,-3 1 2 0,1 0 3 15,-1 3 1-15,-1 1 0 0,2-1-2 0,-2 1 1 0,0 1-3 16,0-1 3-16,-2 1-2 0,2 3 2 0,-1-1 2 16,1 0 2-16,-2 1 2 0,2 0 1 0,0 0 0 0,0 1-3 15,2 0 0-15,-1 0-2 0,1 0 1 0,0-3 2 16,2 3-1-16,-1 0 0 0,3-3 1 0,-2 3-3 0,0-1-1 15,3-1-1-15,4 0-1 0,-1 0-5 0,1-2-2 16,4 3 0-16,-1-4-2 0,8 1 0 0,-2-1-1 0,2-1-6 16,-1 1-10-16,0-4-10 0,-1 3-17 0,0 0-23 0,-2-2-23 15,-1 0-26-15,-3 0-31 0,1 0-31 0,-5-1-40 16,-1 1-44-16</inkml:trace>
  <inkml:trace contextRef="#ctx0" brushRef="#br0" timeOffset="24702.84">17856 1195 201 0,'-6'-1'167'0,"1"-1"-31"0,1 2-24 0,-2 0-14 15,3 0-6-15,0 0-7 0,1 0-9 0,0 0-10 16,1 0-13-16,1 0-12 0,-2 0-9 0,2 3-6 0,2-2-7 16,-1 3-5-16,2-1-1 0,0 0 0 0,0 1 4 0,3 0 1 15,-1 0-1-15,2-1 1 0,1-1 1 0,3 1-1 16,-2-3-2-16,3 2-4 0,0-2-3 0,0-2 0 0,2-1-2 16,1-1-4-16,1-1-2 0,-3 2 1 0,2-2 2 15,-3 0-2-15,1-1 1 0,-1-1-3 0,-5-3 0 0,2 4 2 16,-1-6-4-16,-1 3 0 0,-3-1-1 0,-1 0 2 0,-1 0-3 15,-2 0 2-15,-2 0 1 0,1-1-1 0,-2 2 2 16,-2-1 1-16,-1 2 0 0,-1 1-1 0,-2 1-1 0,2 1 0 16,-6 2-1-16,1 0 0 0,-1 3 0 0,-3 0 0 0,1 2 0 15,-2 1 1-15,0 1-1 0,2 4 2 0,-5-3 2 0,4 5 1 16,0 0-1-16,0 2-3 0,0 3 1 0,2 0 2 0,1 3 2 16,0 1 0-16,2 4-2 0,1 0 1 0,0 2 3 0,2 1 5 15,2-2 5-15,2 5-1 0,0-3 2 0,4 1 3 16,4-1-3-16,0-2-1 0,4-1-2 0,1 1-3 0,7-6-4 15,-1 0 1-15,5-1-2 0,4-4-4 0,1-4 2 16,3-1 1-16,4-4-2 0,0-3-2 0,5-2-1 0,0-6-5 16,1-2-8-16,5-3-15 0,0-1-24 0,-3-7-34 0,1-1-49 15,-3-1-80-15,2-2-132 0,0-3-83 0</inkml:trace>
  <inkml:trace contextRef="#ctx0" brushRef="#br0" timeOffset="25234.05">18774 403 42 0,'-2'-2'171'0,"1"-1"-41"0,-1 3-32 0,1-3-14 0,-3 1-7 15,3 0-4-15,-4-1-1 0,4 0 1 0,-1 2 3 16,0-2-6-16,-1 0-5 0,0 3-1 0,0-2-4 0,2 1-5 16,-1-1-5-16,-1 1-7 0,0-1-8 0,-2 2-6 0,1 0-4 15,-2 3-9-15,1 0-3 0,-2 5-1 0,-2-1 0 0,2 3 6 16,-2 2 3-16,-4 2 7 0,1 3 10 0,-3 3 8 0,-2 6 10 16,1 1 8-16,-4 4 9 0,2 6 6 0,-4 1 6 15,0 2 3-15,-1 2-1 0,1-1-6 0,0 3-2 0,1-3-4 16,3 3-6-16,3-5-4 0,4 2-7 0,-2-2-2 0,6 0 2 15,3-1 3-15,1 1-1 0,3-1-1 0,3 0-3 16,0 2 1-16,2-3-2 0,8 1-4 0,0 3-2 0,5 0 2 16,3 1-1-16,2 1-4 0,6 2-1 0,2-1-7 0,8 0-4 15,4 1-6-15,8-1-9 0,3 1-10 0,9-3-12 16,3-1-22-16,11-1-41 0,0-2-55 0,8-2-65 0,6-4-90 16,4 1-138-16,5-5-153 0,4-2-90 0,3-4-32 15</inkml:trace>
  <inkml:trace contextRef="#ctx0" brushRef="#br0" timeOffset="26988.54">21930 319 182 0,'0'0'168'16,"0"-1"-39"-16,0 1-28 0,0 0-17 0,0 1-16 0,0 0-9 15,0 2 4-15,0-3-4 0,0 0 2 0,0 0-1 0,0 0-1 16,0 0-1-16,0 0 2 0,0 0-2 0,0 0-4 0,0 0-4 16,0 0-3-16,0 0-4 0,0 0-4 0,0 0-6 15,0 0-7-15,0 0-8 0,2 0-1 0,1 0-4 0,3-3-3 16,0 3 0-16,4 3 0 0,-3-3 1 0,6 4 1 0,-1 2 6 15,4 3 3-15,-3 1 5 0,7 2 4 0,-3 2 3 0,2 2 5 16,1 3 7-16,1 0 7 0,-2 2 9 0,2 3 3 0,3 2 3 16,-4 5 6-16,-1 2 5 0,3 3-2 0,-2 1-2 15,-3 1-6-15,3 7-8 0,-6 0-9 0,0 3-6 0,-5 3-10 16,-5 3-12-16,-3 3-3 0,-6 6-3 0,-7 3-3 0,-8 3-2 16,-10 3-3-16,-9 5-16 0,-10 1-39 0,-8 4-43 0,-12 2-57 15,-9-2-70-15,-9-2-90 0,-10 0-154 0,-8-6-104 16,-4-2-46-16</inkml:trace>
  <inkml:trace contextRef="#ctx0" brushRef="#br0" timeOffset="28546.68">18000 381 1 0,'-2'-5'322'0,"2"1"-95"0,-1-1-65 0,1-1-36 0,0 2-18 0,0-2-10 0,1-2-15 16,2 3-10-16,1-3-11 0,1 1-6 0,3-2-4 0,0 1-6 16,-2 0-1-16,3 1-1 0,0-1-5 0,-1 1-1 0,2-2-5 15,0 2-4-15,2 0-4 0,-4-1-3 0,5 1-3 0,-2 0-5 16,-2 1-1-16,3 0 0 0,-2 1-2 0,3 1-5 0,-3-1-3 15,4 1-1-15,-1 2 1 0,1-1-2 0,2 2-2 16,-1-2-3-16,4 1 4 0,0-3-2 0,0 3 1 0,2 0-3 16,0 2 3-16,1 0 2 0,0 0 1 0,-2 4 1 0,3 1-2 15,-2-2 2-15,-4 5 2 0,5-1 2 0,-5 1-6 0,-2 1-2 16,1-3 1-16,-4 6-1 0,3-2 1 0,-4 2-2 0,-1-1 0 16,-2 2 0-16,0 1 2 0,-4 1-2 0,1 0 2 15,-1 0 2-15,-1 0-1 0,-2-2 2 0,2 0-3 0,-1 1 1 16,0-2 1-16,-2-1 2 0,1-1-1 0,-1-1-4 0,2 2-3 15,-1-3-2-15,-1 1-8 0,0-1-11 0,0 1-19 16,0-6-22-16,0 2-25 0,2-2-26 0,0-2-34 0,2 0-51 16,1-2-95-16,0-2-91 0</inkml:trace>
  <inkml:trace contextRef="#ctx0" brushRef="#br0" timeOffset="28930.52">18692 153 124 0,'-3'-6'313'0,"0"0"-102"0,0 1-65 0,-1 4-30 16,2-1-20-16,-1 1-17 0,3-1-20 0,0 0-18 0,0 2-13 15,0 2-10-15,0 1-5 0,3 0-2 0,-1 3-2 0,2 0-2 16,-1 2 1-16,2 0 0 0,-2 4-1 0,1 0-1 0,0 1 3 16,4 0-2-16,-3 1 0 0,0 3 0 0,2-2 1 0,1 2 0 15,-2 1-1-15,0 0 0 0,-2 0-4 0,3 0-2 0,3 0 0 16,-4-1-1-16,-1 0 1 0,2-1 0 0,1 0 0 0,-2-1-1 15,2 0-2-15,-1 0 1 0,0 0 1 0,-1-1 0 16,2 0-1-16,-4-4-3 0,3 2 1 0,-1-4 1 0,-3-3 1 16,1 2 2-16,-3-2-1 0,1 0-4 0,-2-1 3 0,-2 1-1 15,1-2 1-15,-6-2-1 0,-2 2 2 0,5-1-1 0,-8-1 0 16,0-1 1-16,3-1 1 0,-6-1 0 0,0-1-1 0,-2-1 1 16,1-1 2-16,-4 1-1 0,-2-2-1 0,3-1 0 15,-5-1 1-15,-1 0 1 0,0-1 3 0,-3 2 2 0,0-2-1 16,0 0 7-16,0 1 2 0,0 1 3 0,4 0-2 0,0-1-2 15,2 1 2-15,-1-2-6 0,7 5-2 0,-3-3-7 0,4 5-1 16,3-1-4-16,0 1-11 0,1 1-17 0,4 0-25 0,0 2-20 16,2 0-35-16,1 3-40 0,-1-1-81 0,5-3-121 15,0 0-70-15</inkml:trace>
  <inkml:trace contextRef="#ctx0" brushRef="#br0" timeOffset="29633.56">19144 1056 186 0,'0'-10'243'0,"-1"0"-87"0,-1 0-47 0,0-1-23 0,-2 1-17 0,1 1-11 15,0-3-12-15,-1-1-9 0,0 2-4 0,-1 1 1 16,-1-2-3-16,-2 0-2 0,3 2 3 0,-2 0 0 0,-1 2 2 15,-4-1 3-15,3 0-1 0,-3 2-1 0,4-1-3 0,-2 3 1 16,0-2-2-16,0 2-2 0,0 3-2 0,-1-1-5 0,1 1-7 16,-3 4-4-16,1 1 0 0,-2 2-5 0,-2 0-1 15,2 6-3-15,0-1-2 0,-2 2 0 0,4 2 0 0,-1-1 0 16,0 2 0-16,5 1-1 0,0-3-1 0,1 2 1 0,3-1 1 16,1 2 0-16,1-1-1 0,4 0-1 0,1-2-2 0,1 0 4 15,3-1 2-15,-1-2-2 0,2 0-1 0,4-1-2 0,0-1 2 16,-2-4-2-16,8 1-1 0,-3-3-5 0,2 0-4 0,0-2-6 15,1 0 0-15,3-2-5 0,-2 0-4 0,1-3-3 16,-1 1-1-16,0-3-1 0,-3 2 5 0,4-1 5 0,-3-1 1 16,-2 3 6-16,0-1 5 0,-3 0 4 0,-2 0 7 0,-1 0 4 15,-1 3 2-15,-2-1 2 0,-4 1 4 0,1 1 1 0,0-1 0 16,0 1 1-16,-1 1-3 0,-1-2-4 0,-1 2 0 0,2 2-1 16,-1-1-2-16,-1 2-4 0,2-1 0 0,0 3-2 15,-1 0 1-15,2 0-1 0,1 0-7 0,3 2-12 0,1 0-15 16,2-4-17-16,-3 2-19 0,5-2-21 0,1-1-26 0,-1-2-36 15,1 0-47-15,1 0-51 0</inkml:trace>
  <inkml:trace contextRef="#ctx0" brushRef="#br0" timeOffset="29977.29">19404 851 58 0,'0'-15'221'0,"0"4"-50"15,2 0-33-15,0 4-23 0,-1 0-17 0,3 0-18 0,-1 4-15 16,1-2-14-16,5 3-17 0,-4 2-15 0,3 0-9 0,-1 2-2 15,2 3-2-15,0 0 1 0,1 2-1 0,1 2-3 0,-2 3 0 16,-2-1 2-16,3 1-3 0,-2 2-1 0,-1 1 2 0,1-1-3 16,1 0 0-16,-1 1 3 0,-3 0 0 0,-1 0 0 15,-1 0 2-15,0-3-1 0,2 1 1 0,-5-3 2 0,0 0 0 16,0-1 0-16,-5-1 2 0,4-1 1 0,-2 0 2 0,-1-1 2 16,2-1 0-16,-2 1 0 0,-4-2-2 0,3-1 1 0,-4 0 2 15,4 0 4-15,-1-1 2 0,-2 0 4 0,-1-2 3 0,5-2 5 16,-1 0 2-16,0-1-1 0,0-2 0 0,-1 0-5 15,3-3-4-15,2-1-5 0,1-2-3 0,0 0-6 0,1-1-3 16,1-4-1-16,1 0-2 0,1 0 0 0,0-1-5 0,-1-2 0 16,1 1-1-16,-1 1 2 0,1-1-1 0,2 3 2 0,0 1 0 15,-1 3-1-15,0-3 1 0,-2 3-3 0,1 5-5 16,3-1-7-16,0 2-8 0,1 1-9 0,-2 3-17 0,2 1-15 16,1 1-22-16,1 3-27 0,-1-1-30 0,2 1-47 0,-1 1-85 15,-3 1-95-15</inkml:trace>
  <inkml:trace contextRef="#ctx0" brushRef="#br0" timeOffset="31463.68">19820 844 28 0,'-3'-5'195'0,"2"1"-58"0,-1 0-29 0,-1-1-16 0,0 0-5 16,0 0-1-16,2 0-3 0,-5 1-3 0,3-1-2 0,0 1 2 15,2-1 0-15,-2 4-1 0,-1-1-4 0,3 0-6 16,-3-1-5-16,3 3-4 0,0 0-6 0,0-2-11 0,1 2-10 16,-2-2-12-16,2 1-6 0,0 1-4 0,0 1-5 0,0 1-5 15,0-2-1-15,0 0 0 0,-3 0 0 0,3 2 2 0,-1-2 0 16,-1 5-3-16,1-3 2 0,-1 3 1 0,1-1-1 0,0-2 0 16,1 3-1-16,-2-2-1 0,2 3 1 0,0-2 5 0,0 1-3 15,0 0-1-15,0-2-1 0,0 1 0 0,0-1 0 16,0 0 1-16,0-1-1 0,2 0-4 0,-2-2 4 0,0 3 0 15,1-3 0-15,-1 0-2 0,0 2 0 0,0-2 3 0,0-2 1 16,0 2 5-16,1 0 4 0,-1 0 6 0,0 0 3 0,0-3 2 16,0 3 2-16,0-2-2 0,-1 0-2 0,1-1-2 15,-1-2-6-15,1 3-5 0,-2-4-2 0,0 3 0 0,2-2-3 16,-3-1-1-16,3 0 1 0,-1 0-1 0,1 2 0 0,-2-1 0 16,0 4 1-16,2-1-3 0,0-3 0 0,0 3 3 0,0-1-1 15,2 1 0-15,-2 1 0 0,2 0-1 0,-1-2-1 0,2-1 1 16,2-1 0-16,-1 1-2 0,2 0-3 0,-2 1 1 0,1-2-1 15,0 2 3-15,-2 0 0 0,-1-1 0 0,1 1 0 16,-1 0 0-16,2-1 4 0,-2 2 1 0,-1 1-1 0,-1-2-2 16,0-1 1-16,0 1 0 0,-1 3 0 0,1-5 1 0,-2 5-3 15,-1-2 0-15,0 0 1 0,2-1 0 0,-1 2-1 0,1 0 0 16,0-2-1-16,-1 3 0 0,1 0 1 0,-3-2-1 0,3 2-1 16,1 2 0-16,-4-2 2 0,2 0 0 0,-4 3 1 0,2-1 0 15,-4 1 0-15,0 1 0 0,2 1 3 0,-2 2-3 16,1 1 0-16,-3 1-1 0,1 3-1 0,1 1 1 0,-1 1 2 15,1 1-1-15,0 3-1 0,1-1 0 0,-1 1 1 0,3 1 0 16,-2-2 3-16,5-1-3 0,0 2-1 0,1-1 2 16,1 1 0-16,1-3 0 0,1 0-1 0,0 0 1 0,0-3-1 15,4 0-1-15,1-4 1 0,-1 2 0 0,1-3 0 0,0 1 0 16,1-5-4-16,0 1 3 0,1-3-3 0,0-1 1 0,-1-1-2 16,1-3 1-16,1 1 0 0,-2-4 0 0,2 0-2 0,1-2-1 15,-3-1 0-15,0 0 0 0,4-4 0 0,-5-1 0 0,-1 1-2 16,1-1 2-16,2 3 2 0,-3-5-2 0,0 4 2 0,-1-1 1 15,-3 4 1-15,3 0-1 0,-1 1 1 0,0 2 1 16,-3 3 0-16,1-1 3 0,-1 5-1 0,2-3-2 0,-2 6 2 16,1-1 0-16,-1 3 1 0,1 2-1 0,-1 1-2 0,-1 2 0 15,3 1 2-15,-1 1 2 0,1 3 0 0,-1 2-2 0,2 0-3 16,-1 1 2-16,0 2 1 0,0 2 1 0,-1-2-1 0,2 1 1 16,-4 4-1-16,4 1 4 0,0-2-1 0,1 5 2 15,-1-3 0-15,1 2 0 0,1 1 0 0,-2 1-1 0,0 0-1 16,2 2-1-16,-1-4 1 0,0 2-3 0,-1 0 2 0,0 0-2 15,-3-3 1-15,2 2 2 0,2-3-1 0,-4 0 1 16,2-1 0-16,-3-1 0 0,2-1-1 0,-2-2 1 16,0-2 0-16,-2-2 0 0,2-2 1 0,-1-1 1 0,-1-2 2 15,-4-4-2-15,2 1 3 0,-2-2-1 0,-4-2 1 0,-2-2 1 16,-1 1-2-16,-6-3-2 0,4-1 5 0,-6-1-1 0,0-3-5 16,-3-1 3-16,2-2 3 0,-2-3 5 0,-1 0 5 15,4-4 6-15,-3-1 0 0,4 1 6 0,0-5 3 0,0 0 0 16,7-1-4-16,-4-2-5 0,6-2-3 0,-3-2-6 0,5-1-9 15,0 0-4-15,5-2-1 0,-2 0-2 0,4-3 0 16,2 1 0-16,3-1-2 0,3 1 1 0,2-1 0 0,2 1 1 16,3 0 0-16,0 1 0 0,4 2-2 0,-2 1-4 0,5 2 0 15,0-1-1-15,-2 2-4 0,4 0-8 0,-2 2-11 0,3 0-14 16,-2 3-9-16,3 0-12 0,1 1-16 0,-1-1-18 0,1 2-13 16,-2 0-8-16,1 1-6 0,0-1 1 0,-2 2-1 15,-2 2 5-15,-1-2 8 0,-2 2 11 0,-2-2 17 0,-2 3 13 16,-1 2 15-16,-4 0 14 0,0 1 13 0,-3 1 9 0,0 0 11 15,-3 3 12-15,-2-3 9 0,0 3 2 0,0 1 1 0,0 0 4 16,-2 0 2-16,0 2 2 0,-1-1 6 0,2 1 2 0,-1 0-2 16,0 1 7-16,-1-1 4 0,2 1 1 0,-1 1 1 0,0-1 1 15,-1 1-5-15,0 0-2 0,1 0-2 0,-2 1-5 16,1 0-2-16,-2 2-1 0,2 1-2 0,-2 1 0 0,0 0-3 16,1 2 2-16,-2 1-1 0,1 1 3 0,1 3-2 15,-1 0 2-15,-2 1-1 0,5 1 0 0,-3 0 1 0,4 1-3 0,-3 1 3 16,1 0 3-16,2 1 5 0,-3 2 1 0,3-3 4 0,1 2-1 15,0-1 3-15,0 0 0 0,0 0-4 0,3-2-5 0,-1-1-4 16,1 2-4-16,-2-4-3 0,3 1 0 0,0-1-4 16,-1 0-3-16,0-2-3 0,3-1-2 0,-1-1-4 0,2 1 0 15,0-6-1-15,0 4-3 0,3-5 2 0,0 1-1 0,0-1 3 16,2-1 1-16,-4-2 1 0,4-3-1 0,1 2-1 0,-2-2-3 16,1-3 0-16,-3-2 4 0,3 1 0 0,-4-1-2 0,0-1 1 15,-2-2-2-15,1 0 1 0,-1-1 2 0,-1-1 3 16,-4-1-2-16,2-2-3 0,-3 1 1 0,-1-1 0 0,-1-2 1 15,1 1-1-15,-3 2-2 0,2-2 0 0,-1-1 0 0,0 2 0 16,-3 3-2-16,3 0 2 0,-1 1-1 0,1 3 0 0,-1-1-1 16,1 2-1-16,2 2-1 0,-2 0-6 0,2 3-14 0,1 1-19 15,-3 0-21-15,3 2-19 0,0-1-24 0,3 1-18 16,-2 1-29-16,2 0-28 0,1 0-41 0,3 1-84 0,0-1-82 16</inkml:trace>
  <inkml:trace contextRef="#ctx0" brushRef="#br0" timeOffset="32901.06">20343 759 315 0,'-2'-3'290'16,"1"0"-87"-16,1 3-57 0,-1-2-29 0,1 1-26 0,1-1-17 16,-1 0-15-16,3 1-13 0,0-2-15 0,3 2-11 0,2-1-8 15,-2-1-6-15,2 3 0 0,3-1-4 0,-2 1-2 16,-1 0-1-16,3 1 2 0,0 2-1 0,-3 2 0 0,2-1 0 15,0 1-1-15,-1 5 0 0,-1 0 1 0,0 0 1 0,-4 2 1 16,1 1 0-16,-2 0-2 0,-2 1 4 0,-1-1-2 0,0-1 1 16,0 3 2-16,0-4-3 0,-1 1 3 0,-2-4-1 0,2 2 2 15,-4-3-3-15,2 1 0 0,-4 1 1 0,1-6 1 16,3 2 1-16,-1-1-4 0,0-1 0 0,1 0 0 0,2-1 4 16,-3-1 0-16,3-1 1 0,-1-1-3 0,2-1-2 0,0-1-1 15,0-1 3-15,3 0-3 0,1-3-2 0,-1-3 1 0,2 1-2 16,2-2 0-16,-1-1 2 0,2 0 1 0,0-1-2 0,1-2 2 15,1 1-1-15,-1 1 1 0,-2-1-1 0,3 0-1 0,-2 3 1 16,1 2-1-16,-2 2 1 0,0-1-1 0,-2 4 1 16,1 1-1-16,-2 1 0 0,2-1 2 0,0 3-1 0,-1 0-3 15,-1 0 1-15,0 3 2 0,1-2 0 0,-1 2 0 0,1-2 0 16,-2 3 0-16,1-1 1 0,1-1 2 0,-3 3-2 0,3-2 0 16,-1 1 0-16,1 1-1 0,-2-2 1 0,1 1 1 0,1-1-2 15,-2-2 3-15,1 0-1 0,-1 0-1 0,3 3-2 16,-1-3 0-16,-2 1 1 0,3-1 0 0,-2-1 0 0,0 0 0 15,4 0 0-15,-2-1-1 0,2-1-3 0,3-1-5 0,-2-1-11 16,1-2-10-16,2 1-10 0,-1 0-10 0,3-2-13 0,-1 0-14 16,-1-1-13-16,2 1-5 0,0-1-5 0,-2 1-2 0,0-1 3 15,0 2 8-15,-1 1 9 0,-2-2 15 0,0 2 18 16,-2 1 17-16,-2 1 17 0,1 1 18 0,-4-1 17 0,1 1 8 16,2 0 11-16,-4 1 4 0,2 1 0 0,-3 0 4 0,1 0 5 15,-1 3 5-15,-1-1-1 0,1 1 3 0,-3-1 2 0,2 1 4 16,-4 1 6-16,2 1-3 0,2-3-7 0,0 3-11 0,-1-4-5 15,1 2-6-15,1-1-6 0,1 2-7 0,1-3-6 16,-1 1-2-16,2-1 1 0,3 2 3 0,-2-1 0 0,0-1-2 16,4 1-2-16,-1-1-3 0,4-1-1 0,-1 1-4 0,3-1-3 15,-1-1-4-15,3 0-3 0,1-1 1 0,2-1-2 0,-2 0-1 16,3 0 0-16,-4-3 0 0,3 2 1 0,-2-2 0 0,-1-1-1 16,-2 3-1-16,0-1-2 0,-2-2 2 0,1 1 0 15,-4-4 2-15,1 5-1 0,-2-2-1 0,-3-1 1 0,0 1-1 16,-3-1 3-16,-1 0 0 0,0 1 3 0,-1 0-6 0,-3-1 0 15,1 1 3-15,-3 1 0 0,1 0 0 0,-2 0 1 0,0 0-2 16,-2 1-2-16,2 2 4 0,-1 1 4 0,-4-2 2 0,2 4-6 16,-1 0-1-16,-2 0 1 0,4 4 1 0,-2-2 3 0,-1 1-2 15,4 2-2-15,-3-1-3 0,2 5 4 0,1-1 3 16,0 0-1-16,0 2-2 0,1-1-1 0,2 1 0 0,1 1 2 16,1-1-2-16,2-1 1 0,-1 2-1 0,1 1 0 15,1-2 2-15,1 2-1 0,1 0 1 0,1-3 1 0,-1 1 1 16,5 0-2-16,-3 2 3 0,5-4-1 0,0-1-3 0,1 0 0 0,2 0-2 15,1-2-2-15,4 0 3 0,-3-2 0 0,4 0 0 16,-2-2-2-16,4 1 2 0,-3-2 0 0,2-2 1 0,0 1 0 16,-1-2-3-16,1 0-2 0,2-3-4 0,-3 0-2 0,0-1-7 15,2-1-2-15,-5-1 0 0,2-2-7 0,-2 2-1 0,-1-1-6 16,-3-1 0-16,0-1 0 0,-4-1 1 0,-1-1 3 0,-2 1-1 16,2-1 6-16,-2 1 4 0,-1 0 7 0,-3 1 5 15,0 2 6-15,0 0 8 0,-3 4 2 0,-1-2 4 0,3 2 0 16,-2 3 1-16,0 0-1 0,0 1 0 0,0 4-3 0,-1 1-3 15,-2 2 5-15,0 2 3 0,-3 1 4 0,3 0 4 0,0 4 2 16,2-2 0-16,-1 0 1 0,1 4 3 0,2-2-5 0,1-3-3 16,-1 6-6-16,2-2-2 0,0-1-3 0,2 0 1 0,-1-3-1 15,1 2-1-15,2-1-1 0,-1-2-5 0,0 0 3 16,1-3-2-16,1-1 2 0,1 1 0 0,4-2-2 0,-1 1-3 16,1-3 1-16,3-2 3 0,1-3-2 0,1 1-1 15,-1-2-4-15,5-2-2 0,-3-2-2 0,4 0 1 0,-5-3-3 16,4 0 0-16,-3 1-6 0,-3-4 3 0,2 1 0 0,-3-4 0 0,-3 1 3 15,3-1 3-15,-5 2 2 0,2 0-3 0,-5 1 5 16,-1 4 1-16,0 0 4 0,-1 2 1 0,-1 2 3 0,-1 1 3 16,0 0 3-16,0-1 6 0,0 4-1 0,-1 1-1 0,1-1-1 15,-4 3-4-15,0 4-1 0,0 0-3 0,-4 5 0 0,3-1-3 16,-3 3 1-16,0 0 0 0,1 3 1 0,2 0 3 0,-2 3 0 16,2 2-1-16,2-3-3 0,2 1 5 0,-3-3 1 15,4 3 2-15,4-1 4 0,-3-3-3 0,2 0 1 0,2-1-1 16,0 1-2-16,1-3-5 0,0-1-1 0,2-1-2 0,2-1-2 15,-2-1-5-15,5-2 2 0,-1-2 0 0,4-2 1 0,-2-2 1 16,4-2 0-16,-3-2-2 0,3 0-2 0,-1-3 4 0,-2 0-4 16,5-3-2-16,-6-3-4 0,5 0-4 0,-5-1-4 0,1-4-13 15,-2-4-6-15,1 3-10 0,-4-6-8 0,0-3-3 16,-2 3-3-16,0-3-1 0,-4-2-2 0,-2 1 9 0,-1-2 7 16,-1 0 11-16,-1-3 9 0,-1 1 5 0,-1 2 6 15,-1 0 7-15,-5 4 10 0,3 0 6 0,-2 3 5 0,-1 3 3 0,0 1 3 16,-4 4 4-16,6 2 5 0,-5 1 1 0,2 6-3 0,-1 1-1 15,-2 1-3-15,3 7-3 0,-2 0 0 0,0 7-2 16,1 2 3-16,-3 3-3 0,2 2 3 0,2 2 3 0,0 4 4 16,1 4 1-16,2 1 2 0,-1 1 0 0,3 3-5 0,3 3-2 15,0-1-4-15,1 3-5 0,1-3-2 0,1 3-1 0,-1-3-3 16,4 6-3-16,-4-6 1 0,5 3-2 0,1-1 0 0,-1-2 0 16,2-1-1-16,0-1 2 0,2-1-2 0,0-2 0 15,-1-2-1-15,0 0-1 0,5-4 0 0,-5-3-4 0,1-3-7 16,3 1-11-16,-5-3-10 0,2-2-18 0,0-2-19 0,-2-2-25 15,-1-3-30-15,-1-3-37 0,-2-2-45 0,-1-3-68 0,0 0-107 16,-4-3-64-16</inkml:trace>
  <inkml:trace contextRef="#ctx0" brushRef="#br0" timeOffset="33047.07">21622 589 413 0,'-11'-4'352'15,"3"-1"-116"-15,0 2-66 0,2 2-38 0,4-1-28 0,1 2-20 16,1-1-18-16,1 0-20 0,7 1-18 0,4 0-14 0,-1 0-5 0,9 0-2 0,1 0-4 15,6-2-1-15,1 0-8 0,5 1-16 0,0-1-31 0,0 0-46 16,1-1-85-16,0-1-154 0,-1 3-100 0,-6-2-52 0</inkml:trace>
  <inkml:trace contextRef="#ctx0" brushRef="#br0" timeOffset="33611.58">19090 1381 9 0,'-7'0'247'16,"-2"0"-50"-16,2 0-40 0,1 0-26 0,0 0-18 0,-1 0-12 15,1 0-6-15,1 0 1 0,1 0 4 0,0 0 5 16,2 0 0-16,-1 0 0 0,0 0 1 0,0 0 1 0,3 0-5 16,-1 0-12-16,1 0-12 0,0 0-14 0,0 2-11 0,0-2-13 15,0 0-8-15,1 2-8 0,7-2 2 0,-1 0 9 16,3 0 12-16,8-2 10 0,4 2 8 0,5-2 10 0,4-3 3 15,3 2 2-15,7-4-1 0,7 0-7 0,4-2-10 16,5-2-9-16,9-2-3 0,3-3-6 0,10 4-4 0,6-5-2 16,11-1-5-16,8 0-9 0,9-1-5 0,7-1-5 15,5 3-7-15,6-2-1 0,5-3-11 0,6 2-8 0,3-3-20 16,5-1-36-16,4-1-42 0,-3 1-44 0,-2 0-49 0,-3-5-59 16,-9 2-74-16,-6 1-144 0,-12 0-94 0,-12 1-34 0</inkml:trace>
  <inkml:trace contextRef="#ctx0" brushRef="#br0" timeOffset="37015.41">20097 1954 13 0,'-2'-3'210'0,"2"0"-44"0,-1 0-41 16,-1 0-33-16,0 0-24 0,-1 0-12 0,2 2-3 0,-3-2-3 15,4-1 4-15,-2 2 2 0,0-1 7 0,-1 2 4 0,2-3 5 16,-1 1 2-16,0 1 5 0,-1-1 2 0,2-1 3 16,1 1 3-16,-4 1-2 0,2-1-5 0,0-2-1 0,1 1 3 15,-2 0 3-15,2 0 8 0,0 4 2 0,-1-3-3 16,-1 0-3-16,2-1-1 0,-3 2 1 0,3-1 1 0,-1 1-9 16,2-1-7-16,-1 0-3 0,1 2-5 0,-2-3-2 0,2 3-5 15,-2 1-9-15,2 0-13 0,0 0-9 0,0 0-14 16,0 0-7-16,2 0-5 0,0 0-2 0,-1 3-1 0,4 2-2 15,1-1 0-15,-2 1 2 0,4 1 4 0,2 0 0 16,0 4 0-16,0 0-1 0,1-1-3 0,0 3-1 0,1-4 2 16,1 3-2-16,-1 1-2 0,0-2 1 0,1 3-1 0,-2-1 1 15,1 0 3-15,1-1 0 0,-2 1 0 0,1 0 0 16,-3-1 0-16,1 1 1 0,0-2 1 0,2 0 2 16,-5 1-3-16,0-2-1 0,3 0-2 0,-3-2 2 0,-2 2 0 15,1-2-2-15,0-2-2 0,-2 0-3 0,0-2 2 0,-1 1-1 16,-1-1 1-16,0-2 2 0,-1 1-1 0,-1 0 1 0,1-2 2 15,1 2 1-15,-2-2 0 0,1 0 3 0,-1 0 1 16,0 0-4-16,0 0 0 0,2 0 1 0,-2 0 0 16,1 0-1-16,-1-2 0 0,5 0 0 0,-1 0-1 0,1-1-1 15,3-3-4-15,-3-1-2 0,6 0 1 0,-3 0 1 0,-2-1 0 16,-2 1 0-16,4-1 1 0,-3 1 1 0,1-2 4 16,-1 0 0-16,-3-1 1 0,2-2 1 0,0 0-2 0,1-1-1 15,-2-2 0-15,1-1 0 0,-1-1 1 0,0-1-2 0,-1 0-2 16,-2 1 0-16,4-23 1 0,-3 21 3 0,-1 0 2 15,0-2-2-15,0-1 0 0,0 3 2 0,0 1 1 16,0-1-1-16,0 2-1 0,0 2-1 0,0 0-2 16,0 2 1-16,0 1 2 0,2-1 0 0,-2 3-1 0,0 1 0 15,0 0 0-15,0 1 0 0,0 3-2 0,0 0-7 0,0 1-17 16,0 1-15-16,0 1-18 0,0 0-13 0,3-1-22 16,-1 1-22-16,-2 2-15 0,1 0-9 0,-1-3 2 0,3 6-1 15,1-3-2-15,-1 2-12 0,2 0-7 0,0 1-12 16,2-1-32-16,-3 1-76 0,5 2-110 0,-5-1-63 0</inkml:trace>
  <inkml:trace contextRef="#ctx0" brushRef="#br0" timeOffset="37455.47">20764 1735 98 0,'-3'-4'212'0,"0"4"-53"0,0-3-36 0,-2 0-21 16,2 1-9-16,2 0-6 0,-1 1-6 0,2 1-4 16,-1-1-5-16,-1-1-6 0,2 2-1 0,-1-1-6 0,1 1-6 15,0 0-4-15,0 0-4 0,0 0-6 0,0 0-2 16,0 0-4-16,0 0-4 0,0 0-3 0,0 0-3 0,0 0-5 16,1 0-3-16,-1 1-2 0,0 2 4 0,2 2 0 0,-1 1 4 15,1 2 4-15,-1 4 5 0,2-3 4 0,2 6 2 16,-5-2 0-16,1 2-4 0,-1-2-5 0,4 2-5 0,-3 2-6 15,1-1-4-15,-1-1-3 0,3 2-3 0,-3-3-3 0,2 2 0 16,0-3-3-16,-1 2 0 0,4-1-1 0,-1-2-6 16,-1-2-13-16,1 1-19 0,1-2-23 0,-1 1-28 15,3-2-35-15,-4-1-39 0,3-1-51 0,-2-1-74 0,1 0-111 16,-2-3-62-16</inkml:trace>
  <inkml:trace contextRef="#ctx0" brushRef="#br0" timeOffset="38518.37">20722 1782 54 0,'0'-5'63'0,"2"3"-21"0,1-5-12 0,-3 2-3 16,1 2 0-16,3-1 1 0,-3 1 1 0,1 1 2 0,-1-1 1 15,3 1 1-15,-4-1 6 0,1-1 3 0,-1 3 6 16,2 1 5-16,-1-3 4 0,-1 3 3 0,0-1 8 0,0-2-1 15,0 3 4-15,0 0 1 0,0 0-5 0,-1-3-3 0,-1 3-3 16,1-2-3-16,-3 1-6 0,3 1 1 0,-1-4-6 16,-1 4-2-16,0-1-2 0,-2 0-1 0,2-1-3 0,2 2-3 15,-3 0-4-15,-2 0-4 0,1 3-4 0,-4-2-6 16,2 4-3-16,-1 0-4 0,-5 3-4 0,1 1-3 0,1 3-2 16,-2 0 0-16,-2 1-1 0,1 0 0 0,2 0-4 0,-1 2-5 15,3 1-9-15,2-1-16 0,-1-2-27 0,3-2-28 16,2 4-37-16,3-1-51 0,1-4-81 0,0-2-116 0,1 0-73 15</inkml:trace>
  <inkml:trace contextRef="#ctx0" brushRef="#br0" timeOffset="38850.31">20686 2056 107 0,'1'-1'267'0,"0"-1"-74"0,1 0-53 16,2-1-30-16,1 1-19 0,-1 0-14 0,5-1-14 16,-3-2-8-1,4 1-8-15,3 0-6 0,1-3-1 0,0 3-4 0,1 0-5 16,4-1-1-16,0-1-4 0,3 1-6 0,-2 0-4 0,4 1-6 16,-4 1-13-16,2-1-23 0,-4 1-41 0,1 1-58 0,-2-1-111 15,-3-1-119-15,-2 1-79 0</inkml:trace>
  <inkml:trace contextRef="#ctx0" brushRef="#br0" timeOffset="45229.85">11170 3082 57 0,'0'-1'81'0,"-1"-2"-30"0,-2 1-20 0,3 1-14 16,0 1-5-16,0-2-1 0,0 2 4 0,-2-1 4 0,2-1 4 16,0 2 3-16,-1-1 1 0,1 1 2 0,0-2-1 0,0 2 0 15,0-1-4-15,0 1 0 0,0-2-2 0,0 2 0 0,-2 0 3 16,2 0 3-16,0-1 2 0,0 1 4 0,0 0 1 16,0 0 1-16,0 0 2 0,0 0-1 0,0-2-4 15,0 2-5-15,-1 0-5 0,1-1-5 0,-2 1-5 0,-1-2-3 16,2 1-4-16,-3 1-3 0,0-2-1 0,0 2 1 0,0 0 4 15,2-3 2-15,-1 3 3 0,-1-2-2 0,2 2 2 16,1 0 1-16,-3-2 4 0,1 1-1 0,0-3-3 0,0 4 0 16,-2-1-1-16,2-1 1 0,0 0-2 0,1-1 0 15,0 2-3-15,-3 0 0 0,1-2-1 0,0 1 0 0,-1-1-1 16,2 1-3-16,2 0 1 0,-2 2-2 0,0-2 0 0,0-1-2 16,-1 3 0-16,2-2 0 0,-1 1-1 0,0 1 1 15,0 0-1-15,0-1 1 0,2 1-1 0,-3 0 1 0,2 0 0 16,-1 1 0-16,0-1 1 0,0 1-1 0,0 1 0 0,0-2-1 15,-4 3 1-15,2-1 0 0,-1 2-1 0,1 2-1 16,-3 1 1-16,-2 2 1 0,0-1-1 0,-1 1 1 0,-1 2-1 16,0-1 0-16,-1 3 0 0,0-1 1 0,1 3 0 15,0-2 0-15,0-1 0 0,2 1 0 0,0 0 0 0,0-1 0 16,3 2 0-16,1 0 0 0,-2-1-1 0,3-1 0 16,-1 0 1-16,2 2-2 0,2-1 1 0,-1-1 2 0,3 2-1 15,-1-2 1-15,2 1 0 0,1-1 1 0,1 0-3 0,1-3 2 16,1 2 0-16,1-1 3 0,1 1-1 0,0-2-2 15,2 2 1-15,1-4-2 0,-2 2 4 0,1-2-2 0,0-1 0 16,1 2-1-16,0-2-1 0,0-1 2 0,1 2 0 16,-2-2 3-16,4 0-1 0,-3-1 0 0,3 3 0 0,-2-4 0 15,1 2 1-15,-2-3 1 0,0 1 1 0,3-1 1 16,-5 1 3-16,3-2 4 0,-1 1 6 0,-1-2 5 0,0-2 5 16,0 1 1-16,0-1 0 0,-2 1 1 0,3-1-1 0,0-3-4 15,-2 3-5-15,-1-1-6 0,3 0-5 0,-1-1-2 0,-3 0-2 16,5 1-4-16,-1-2-3 0,1 0-4 0,1 2 3 15,-1-3 2-15,1 0-1 0,2 0 0 0,-2-1 0 16,1 2 3-16,2-1 0 0,-2-1 2 0,-2 2-5 0,2 1 0 16,-2-2-2-16,-3 2 0 0,2 1 1 0,-2-2-2 0,-1 3-1 15,0 0-1-15,0 1-1 0,-3-1-2 0,2 2-5 16,-2-2-6-16,0 1-6 0,-1 1-12 0,1-1-11 0,-1 1-14 16,-1 0-15-16,-1 0-19 0,2 0-21 0,-2 1-38 15,2-1-79-15,-3 0-108 0</inkml:trace>
  <inkml:trace contextRef="#ctx0" brushRef="#br0" timeOffset="48072.92">11547 3057 13 0,'0'-2'126'0,"0"-3"-38"0,0 3-28 0,0-1-17 0,0 1-8 16,0 1-2-16,0-3 0 0,0 4 0 0,0-3 1 0,0 1 7 16,0 0 2-16,0-1 3 0,0 1-2 0,0 1-3 15,0-1-4-15,2 0 0 0,-2 0-3 0,0-1-5 16,1 0-4-16,-1 2-3 0,0-1-1 0,0 1 2 0,0-1 1 16,0 2-1-16,0-1 3 0,0-1 3 0,0 2 0 0,-1 0-2 15,1 0-3-15,-4 0-5 0,3 2-4 0,-4-1-1 0,2 1-4 16,-1-1-3-16,-3 2-4 0,-2 2 2 0,-1 0-3 15,3 2-2-15,-3 1 0 0,-2-1-1 0,4 3-1 0,-3-4 1 16,1 2-2-16,3 1 0 0,-4-2-1 0,4 2 3 16,-1 0 1-16,3-2 0 0,-1 5 0 0,-2-4 0 0,3 1 1 15,-2 2 1-15,2-1 1 0,2 1 1 0,-5 2 0 0,5 0-1 16,-1-2 1-16,2 1 2 0,-1 0-1 0,3 0-1 16,0 0 0-16,0-1-1 0,2-1 0 0,1 1 0 0,-1-1-2 15,3-1 0-15,3 2 0 0,-1-1 1 0,1 0 0 16,5-1-5-16,-5-1 4 0,4-2 0 0,2 2 1 0,-1-2 3 15,2 0 0-15,-1-3-2 0,2 0 3 0,-4-2 2 16,7-1-2-16,-5-1 1 0,3-2 0 0,2 0-2 0,-3-3 0 16,2-2 1-16,-1-1 2 0,2 1 1 0,-1-4-2 0,-2 2-2 15,1-2 0-15,-2 0-2 0,0 0 1 0,-3 0-3 16,0 0-1-16,-3 2 0 0,0-2 2 0,-2 1 2 0,-2-1 0 16,-2-1-1-16,-1 0 0 0,-2 0 2 0,0 0-1 15,-1-1-1-15,-2-1 1 0,0 3-2 0,-4-2-1 0,0-2 1 16,-1 3-1-16,1-1-1 0,-4 1 0 0,2 1 0 0,0-1 0 15,0 4-2-15,-1 2 0 0,2 0 2 0,-2-1 0 16,3 4 0-16,-1 0-1 0,2 3-1 0,-1 1-2 0,3 1-2 16,-2 3-8-16,-2 0-13 0,3 2-19 0,2 2-28 15,0-1-32-15,1 1-47 0,1-1-86 0,2 0-105 0</inkml:trace>
  <inkml:trace contextRef="#ctx0" brushRef="#br0" timeOffset="48791.61">11955 2967 35 0,'0'-4'235'0,"0"4"-60"15,0-3-43-15,1 2-33 0,-1 1-22 0,0-1-16 16,0-1-12-16,0 2-10 0,0 2-13 0,0-1-8 0,0 0-11 15,2 2-1-15,-2 1 0 0,2 1 0 0,-1 0 0 0,-1 3 1 16,2 2 4-16,-2 4 2 0,0 0 5 0,-2 3 5 16,2 3 5-16,-3-1 2 0,1 2 4 0,-1 2 0 0,-3-1-4 15,3 1-1-15,-1-3-5 0,2 3-6 0,-3-3-5 16,2-3-3-16,0 2-3 0,1-4-4 0,1-3 0 0,-1 0 0 16,0 0-1-16,2-4-1 0,-2 1-1 0,0-1 2 0,2-1-1 15,0-2 1-15,-1 0-2 0,1-2-2 0,0 1 1 16,0-1-1-16,0-1-4 0,0 1-7 0,0-2-5 0,0 1-10 15,0-1-9-15,0 1-10 0,0-2-12 0,1 0-17 16,-1-2-24-16,2-1-29 0,0-1-44 0,0-1-57 0,0-2-88 16</inkml:trace>
  <inkml:trace contextRef="#ctx0" brushRef="#br0" timeOffset="49057.23">11936 3004 75 0,'0'-6'206'16,"2"0"-78"-16,0 0-47 0,1 0-23 0,-2 1-13 16,2 0-8-16,3 0-3 0,-1 0-5 0,1 1 4 0,2-1-2 15,3 4 1-15,0-3-2 0,-2 4 1 0,7 0-1 16,-3 2-4-16,0 1 0 0,2 2-1 0,-2 2-2 0,1-2-3 16,0 4 0-16,-2 2-2 0,2 1-1 0,-2 0-3 15,-2-1-2-15,0 4-1 0,1-1-1 0,-1-2-2 0,0 2-5 16,-2-3-3-16,1 1 0 0,0 0 1 0,1-2 1 0,-3-1-2 15,4 0-1-15,-3-2 0 0,-2 1 0 0,5-4-1 16,-3 2-4-16,0-3-6 0,2-1-10 0,-2 0-20 0,2 0-25 16,-1-2-34-16,0-2-51 0,0 0-85 0,-5 2-95 15</inkml:trace>
  <inkml:trace contextRef="#ctx0" brushRef="#br0" timeOffset="49369.7">12219 2740 160 0,'-1'-2'258'16,"-1"-1"-89"-16,0 3-61 0,2-2-33 0,-1 0-19 15,1 2-10-15,0 0-10 0,0 0-10 0,1 0-6 0,1 4-4 16,1-1-1-16,0 1 2 0,3 4 4 0,-1-1 6 0,1 5 4 15,1 1 1-15,-1 1 2 0,-2 5-3 0,1 1-2 16,3 1-4-16,-3 3-4 0,0 1-5 0,-1-1-2 0,-2 2 0 16,3 1-1-16,-2 0 0 0,3-2-1 0,-3 2-1 0,3-3-1 15,-3 1-2-15,1-2-1 0,-1 0 0 0,1-1-2 16,1-3-1-16,-1 0-1 0,1-1 0 0,0-4-3 0,-1 4 0 16,1-4-7-16,0-2-10 0,-1 0-10 0,0 0-20 15,-1-3-22-15,0 0-31 0,0-2-45 0,0-1-72 0,0-3-115 16,-3-1-70-16</inkml:trace>
  <inkml:trace contextRef="#ctx0" brushRef="#br0" timeOffset="49965.1">12819 2747 82 0,'4'-12'187'0,"1"-2"-68"0,-2 6-35 0,-1-2-16 16,-1 2-8-16,0 1-9 0,-1-1-7 0,-1 3-4 0,0 0-6 16,-1 0-4-16,-1 0-3 0,-2 3-7 0,1-1-6 15,-5 1-5-15,1 2-2 0,-2 0 0 0,-3 3 0 0,0-1 0 16,-3 3-1-16,0-1 1 0,0 2 0 0,0 1 2 15,-1-1 4-15,-2 2 1 0,3 1 5 0,-1-1 0 0,3 2 1 16,-2 0 0-16,3 2-1 0,-3 0-4 0,5 2-2 0,-3-1-1 16,4 1-5-16,1 0-3 0,0 1 0 0,4-1-1 15,-2 0 1-15,4-1 1 0,1 2-2 0,2-3-2 16,2 0 2-16,1 0 1 0,0 0-1 0,3-2-1 0,-1 1-1 16,2-2 0-16,0 0 2 0,1 0 5 0,2-1 2 15,0-2 5-15,-1-1 4 0,3 2 2 0,3-3 0 0,2-1 6 16,-2 0 0-16,7 0-2 0,-3 0-1 0,0-1-4 0,3 2 0 15,-3-1-3-15,-2 0-2 0,3 0-1 0,-4 1-6 16,-1 0-1-16,-2 1-2 0,0 0-4 0,-2 1 0 0,0 0-1 16,-3 2 1-16,-3 1-1 0,3-2 0 0,-2 3-1 0,-2 0 2 15,3-1 0-15,-6-1-1 0,2-1 4 0,-2 2-2 16,1-2 2-16,-4 1 1 0,1-1 0 0,-3 1 0 0,-3 1 2 16,2-1 1-16,-4 1 1 0,-2-1-2 0,-1 0 0 15,-2-1-1-15,-1 1 1 0,-1-1-2 0,-4-1 0 0,2 1 0 16,0-2-1-16,-4 1 3 0,4-2 5 0,-2 0 2 0,-2-3 4 15,7-1 2-15,-2 0 1 0,6 0-1 0,-3-1 1 16,4-3-3-16,-2 1-6 0,3 2-2 0,1-3-4 16,1-1-2-16,-2 1-1 0,5-1-3 0,1 1-3 0,0-1-3 15,1-1-2-15,1 2-7 0,2-1-13 0,1 1-15 0,1-2-17 16,3 1-18-16,3 1-18 0,-1-1-27 0,0 0-33 0,4 1-43 16,-1 0-69-16,1-1-95 0</inkml:trace>
  <inkml:trace contextRef="#ctx0" brushRef="#br0" timeOffset="50277.61">13198 2643 292 0,'0'-11'229'0,"0"4"-78"0,0-1-39 0,0 2-14 16,0 0-10-16,0 2-11 0,0 1-11 0,0 0-11 0,0 1-11 15,0 1-10-15,0 1-10 0,0 0-11 0,0 0-3 16,0 3-4-16,0 2-3 0,0 2-1 0,-1 0 3 0,-1 4 3 16,1 2 2-16,-1 2 1 0,0 2 2 0,-1 1 1 15,0 1 1-15,0 2 4 0,0 3 1 0,-1 0 0 0,-1 0-1 16,2 3 2-16,-2 0-1 0,1 0 0 0,0 2-4 0,1-2-2 16,2-1-2-16,-1-1-3 0,2-1-1 0,0-2-3 15,2-1-1-15,-1-3-2 0,2-2-2 0,0 1 0 16,-1-3-2-16,4-2-5 0,-3-2-8 0,0-1-17 0,1-1-23 15,-1-3-23-15,-2 0-29 0,1-3-39 0,-2 0-66 0,0-2-114 16,1-2-87-16</inkml:trace>
  <inkml:trace contextRef="#ctx0" brushRef="#br0" timeOffset="50511.95">12966 2713 274 0,'0'-6'229'0,"3"0"-94"0,0 0-52 0,1-1-27 0,0-1-11 15,5 1-3-15,-1-3-1 0,2 3 3 0,4-3 3 0,-1 0 3 16,2 2 0-16,1-3-1 0,4 1-4 0,0 0-5 0,1-2-7 16,2 0-6-16,0 2-8 0,2-2-7 0,0 2-3 15,-1-1-1-15,4 1-2 0,0 0-3 0,-1 1-5 16,-1 1-11-16,2 0-20 0,-2 1-31 0,2 0-50 0,-4 2-90 15,1-1-125-15,2-2-82 0</inkml:trace>
  <inkml:trace contextRef="#ctx0" brushRef="#br0" timeOffset="51416.29">13763 2545 38 0,'0'-1'168'0,"2"-1"-68"16,-1 1-38-16,-1-1-23 0,0 2-12 0,0-1-6 0,0 1-8 15,0 0-5-15,0 0-3 0,0 0-3 0,0 0 1 16,0 0 5-16,3 0 9 0,-3 1 11 0,0 2 9 0,0 0 10 16,0 3 8-16,0 2 6 0,-3-1 5 0,3 3 0 0,-3-1-7 15,2 6-11-15,-1-2-6 0,0 2-8 0,0 3-3 0,-3 1-4 16,3 2-5-16,-1 2 1 0,0-1-2 0,-3 4-2 15,1-1-1-15,1 2-2 0,-1 2-4 0,0-3 0 16,-2 3-1-16,0-2-3 0,1-1-1 0,2-2-1 0,-2-2-1 16,3-1 0-16,0-3 0 0,-2 1-2 0,4-3 1 0,-1-1 2 15,1-2-2-15,0-1 0 0,-1 0 0 0,2-3-1 16,0 2 0-16,0-4-2 0,0 2-1 0,0-3 0 0,0 0 0 16,0-1 0-16,0-1 0 0,0-1-1 0,0-1 1 15,0 1 3-15,0-2-2 0,0-1-1 0,0 1 3 0,0-1 1 16,0 0 1-16,0-1-1 0,2 0 0 0,-1-4-3 15,0-2 2-15,2-1-3 0,-1-1-3 0,2-3-4 0,1-3-4 16,-3 1-3-16,3-5-5 0,-2 0-4 0,1-1-5 16,-1-4-3-16,2 0-4 0,-2-3 2 0,0-2 0 0,-1-1 1 15,-1 2 5-15,2-2 5 0,0 0 2 0,0 0 7 0,1 2 3 16,1 0 3-16,1 2 2 0,-2 0 4 0,0 3 1 0,3 2 0 16,-3 1 1-16,0 3 5 0,2 4 3 0,1 0-2 0,-3 1 1 15,1 4 1-15,1-1 0 0,3 0 5 0,0 1 0 0,-3 2 1 16,3 0 3-16,0 2 2 0,0 0 1 0,1 0 2 15,-1 3-1-15,1 1-1 0,0 0-1 0,2 0-1 0,-2 5-2 16,0-1 0-16,1 3 1 0,-2 2 3 0,-1 2 2 0,0 0 3 16,0 3 2-16,-1 1 6 0,-1 3 5 0,-1-1 1 15,-2 3 2-15,2 0-1 0,-2 1-1 0,-2 3-2 0,1-2-1 16,-1 3-5-16,2-1-6 0,0 1-6 0,-1-2-3 16,1-1-3-16,2 0-2 0,-1 0-5 0,0-1-5 0,0-2 1 15,1-1-2-15,2 1 0 0,-3-5-1 0,3 1 0 0,0-1 0 16,0-4-1-16,0 0-5 0,3 0-8 0,-1-3-12 15,2-1-16-15,-1 0-17 0,-1-1-23 0,-1-2-27 0,1 0-33 16,-2-3-43-16,2-3-82 0,-4-2-107 0,0 1-67 0</inkml:trace>
  <inkml:trace contextRef="#ctx0" brushRef="#br0" timeOffset="51622.51">13818 2921 48 0,'-3'-2'347'0,"1"-1"-116"0,2 0-88 0,0 0-51 0,2 0-25 16,2 1-14-16,4-3-9 0,1-2-9 0,1 2-2 15,4-2-2-15,0 1-2 0,4-1-3 0,-2-1-1 0,8-1-5 16,-3 2-1-16,1-2-3 0,-1 1-8 0,1-1-5 16,-1 4-7-16,2-2-11 0,-6-1-13 0,4 3-19 0,-2-2-24 15,0 0-29-15,2 1-37 0,-2 0-57 0,-3-1-97 0,5-1-79 16</inkml:trace>
  <inkml:trace contextRef="#ctx0" brushRef="#br0" timeOffset="51920.19">14319 2551 112 0,'1'-5'231'0,"-1"1"-88"16,2 0-51-16,-1 1-28 0,-1 0-16 0,2 1-7 15,1-1-1-15,1 2 1 0,-3 0-1 0,3-1 0 0,-1 1 1 16,0 1-1-16,1 0 4 0,-3 0 1 0,2 1-3 0,1 1-1 16,-1 0 2-16,0 3 1 0,0 1 3 0,0 1 6 15,-2 1 2-15,1 0 0 0,-1 4-1 0,1 0-3 0,1 4-2 16,-1 0-5-16,-2 2-4 0,0 2-9 0,-2 0-5 0,-1 3-3 16,1 0-4-16,1 1-3 0,-2 1-6 0,0-1-2 15,2 4-5-15,-2-2-1 0,1 1-3 0,0-2-1 0,-1 3 0 16,3-5-1-16,-2 3-6 0,2-3-12 0,0-4-16 15,2 0-21-15,0-2-19 0,1-3-25 0,0-4-27 0,0-1-34 16,1-1-47-16,1-3-77 0,1 0-91 0</inkml:trace>
  <inkml:trace contextRef="#ctx0" brushRef="#br0" timeOffset="52295.17">14605 2551 54 0,'3'-6'167'0,"0"2"-49"0,0-1-22 16,1 1-6-16,-3-1-3 0,2 0 1 0,1 0 3 0,0 1 0 16,0-1 0-16,1 0 1 0,-2 3-2 0,1-3-5 15,-3 5-6-15,1-2-9 0,-1 1-10 0,-1-1-11 0,2 0-12 16,-2 2-11-16,0 0-10 0,2 2-6 0,-2 0-5 15,2 1 2-15,-1 2 3 0,2 0 0 0,-1 4 5 0,2 2 4 16,-3 1 5-16,-1 1 6 0,2 4 6 0,-2 0 2 16,0 5 1-16,-2 0-1 0,2 2-1 0,-1 0-3 0,-3 3-3 15,2 0-5-15,0 2-5 0,0-1-4 0,0 2-4 0,-2 0 0 16,1 2-5-16,-2-2-1 0,2-2 0 0,0 1-2 16,-1-4-3-16,0-1 4 0,2-2-3 0,0 0 1 0,-1-4-1 15,0-3-2-15,1 0-3 0,0-5-3 0,2-1-3 16,-1 0-10-16,-1-3-8 0,2-1-12 0,0-1-9 0,0-1-11 15,2-1-16-15,-1-4-24 0,1-1-23 0,1-3-24 16,0-1-23-16,2-6-22 0,0 1-37 0,1-5-54 0,-3-3-70 16</inkml:trace>
  <inkml:trace contextRef="#ctx0" brushRef="#br0" timeOffset="52535.42">14658 2597 32 0,'0'-5'273'15,"-1"-2"-95"-15,1 5-59 0,0-1-33 0,0 1-22 0,0 0-13 16,0 2-13-16,1-3-8 0,7 3-6 0,-2 0-4 0,0 0-3 16,2 3 4-16,1-1 4 0,-1 3 2 0,3 0 3 15,0 2 2-15,0 3 1 0,-1-4 2 0,2 4-1 16,-1 1-1-16,0 0-2 0,0 2 1 0,-1-1 1 0,2 0 3 16,-2 0-3-16,3 2 0 0,-2-2-5 0,-1 1-1 0,2 1-4 15,0 1-3-15,3-2-6 0,-3 0-7 0,4 1 0 16,-2 1-4-16,1 0-1 0,2-3 0 0,-1 2 0 0,2-2-5 15,0-2-6-15,1 0-8 0,-2 0-14 0,0-3-16 16,1-1-25-16,-1-1-30 0,-1-2-37 0,0-2-55 0,0-1-90 16,-2-3-89-16</inkml:trace>
  <inkml:trace contextRef="#ctx0" brushRef="#br0" timeOffset="52865.72">15055 2305 188 0,'-2'-5'279'0,"1"2"-95"0,-1-1-57 16,1 1-28-16,-1 1-14 0,2-1-11 0,-2 3-12 0,2 0-11 16,0 0-10-16,0 0-9 0,0 0-8 0,0 0-5 0,2 5 0 15,-2 2 0-15,3 1 6 0,-1 1 1 0,1 5 10 16,0 1 9-16,1 2 5 0,3 3 3 0,-1 0-3 0,1 1-1 15,-2 3-2-15,1 1-3 0,-1-1-6 0,2 0-7 16,-1 3-5-16,-2-1-6 0,1 3-5 0,1-3-4 0,-2 3-3 16,0-1 0-16,0 2-3 0,0-1-1 0,-1-1-2 0,1 2-2 15,1 0 0-15,-3-1 0 0,1 0 0 0,4-4 0 16,-3 0 0-16,0-3 0 0,3 0-2 0,-1-4 0 0,2-2-7 0,-3-1-10 16,2-1-15-16,1-2-21 0,-3-3-25 0,1-2-30 15,2-2-33-15,1-2-48 0,-2-3-72 0,-1-3-117 16,1-2-71-16</inkml:trace>
  <inkml:trace contextRef="#ctx0" brushRef="#br0" timeOffset="53178.24">15433 2485 296 0,'0'-6'274'0,"-1"2"-106"0,-1-1-62 15,2 2-32-15,0 2-19 0,0-1-9 0,0 2-10 16,2-1-8-16,-1 1-7 0,2 0-6 0,-1 0-2 0,4 1-1 16,-2 2-1-16,1 1 6 0,0 4 3 0,1-1 3 15,-2 3 3-15,1 0 4 0,-2 2 6 0,2 2 3 0,-1 2 6 16,-1 0-2-16,-2 5-2 0,2-1-3 0,-2-4-3 0,2 6-2 16,-3-2-7-16,2 0-5 0,-2 1-7 0,2-2-4 15,-1 1-2-15,3 0-1 0,-3-1 0 0,-1-1-2 16,2 0-1-16,-1-1-3 0,-1-2 0 0,2-1 0 0,0 2-1 15,-2-3-2-15,1-1-2 0,-1-3-3 0,2 0-13 0,-1 0-15 16,-1-3-17-16,2 0-19 0,-1-4-19 0,-1 2-27 16,1-4-41-16,2-2-69 0,-1-2-98 0,1-2-76 0</inkml:trace>
  <inkml:trace contextRef="#ctx0" brushRef="#br0" timeOffset="53443.8">15322 2363 42 0,'-4'-3'294'0,"1"3"-86"0,0 0-60 0,3 0-30 0,-2-2-13 16,0 0-9-16,1 2-8 0,-1 0-6 0,2 0-9 15,0 0-6-15,0 0-10 0,0 0-8 0,0 0-9 16,0 0-7-16,0 0-7 0,2 2-2 0,-1 0 4 0,3-2 5 15,2 0 5-15,6 3 1 0,-1-6 1 0,4 3-1 0,3-4 1 16,4-1-3-16,1-2-9 0,2-1-8 0,4 0-7 16,3-1-7-16,-1 0-5 0,2-1-11 0,0-2-22 0,-1 2-31 15,-1 0-43-15,-2-1-64 0,-1 0-123 0,-1 3-131 16,-5-2-71-16</inkml:trace>
  <inkml:trace contextRef="#ctx0" brushRef="#br0" timeOffset="136071.6">21031 2085 41 0,'2'-3'167'0,"-1"1"-33"0,0 0-39 0,1 1-34 16,-1-1-16-16,2 0-10 0,-3 1-4 0,3 1-4 15,-1-2 0-15,-2 0 0 0,0 2 1 0,0-1 1 0,0-3-3 16,0 4 0-16,0-3 1 0,0 3 2 0,0-2-2 0,0 0 1 15,0 1-3-15,0-1-1 0,0 2-2 0,0-2 0 16,0 2-2-16,0 0 0 0,0 0 1 0,0 0 0 16,0 0 5-16,0 0 3 0,0 0 4 0,0 0 4 0,0 0 8 15,0 0 6-15,0 0 4 0,0 0 5 0,0 0 3 0,0 0 4 16,0 0-1-16,0 0 0 0,0 0-7 0,0 0-7 16,0 0-7-16,0 0-9 0,0 2-7 0,0-2-8 0,0 2-7 15,0-1-6-15,0-1-3 0,0 4-3 0,-2-4-1 16,-1 7 0-16,3 1 0 0,-3 0 0 0,3 4 0 0,-1 3 0 15,-2 1 5-15,-2 5-5 0,1 1 3 0,-3 2 7 0,-6 3-2 16,2-1 0-16,-2 4-2 0,-1 1 1 0,-4-3-2 16,3 0 3-16,-3 1-8 0,-2 0-27 0,4-2-38 0,-4-4-57 15,-1 0-84-15,6-4-161 0,-5 0-113 0,4-5-60 16</inkml:trace>
  <inkml:trace contextRef="#ctx0" brushRef="#br0" timeOffset="136587.2">21400 1938 41 0,'0'-2'43'0,"-1"2"-20"16,1-1-7-16,0 1-6 0,-2-2-3 0,2 2-3 0,0-1-2 15,0 1-1-15,0 0-1 0,0 0-1 0,0 0-2 0,0 0 0 16,0 1 2-16,-1 1-2 0,-1-2 2 0,2 1 1 15,-1-1-1-15,1 3 0 0,-5-1-2 0,4 1 3 0,-1-1-1 16,1 2 1-16,-3-1-2 0,4 0 1 0,0-2 0 0,0 2 0 16,0 0 1-16,0-2 1 0,0 3 0 0,0-3-1 0,2 1 0 15,-2 0-2-15,0 1-2 0,0-3-4 0,0 0-3 16,0 0-9-16,0 0 1 0,0 0 0 0,0 0 2 16,0 0 0-16</inkml:trace>
  <inkml:trace contextRef="#ctx0" brushRef="#br0" timeOffset="136852.81">21388 1973 11 0,'3'0'12'0,"-1"-2"6"0,-1 0 10 0,2 1 9 16,-1 1 10-16,-1-2 7 0,-1 0 6 0,1 2 4 0,-1 0 4 15,2 0-3-15,-2-1-9 0,0 1-9 0,0-2-7 16,-2 1-5-16,2 1-1 0,-1-1 4 0,1-1 1 16,-1 2 5-16,-1-1 1 0,-1 1 2 0,3-2 0 0,-1 1-3 15,-1 1-8-15,-1-2-8 0,3 1-1 0,-1 1 1 0,1-2 0 16,-2 0 2-16,2 2 4 0,0 0 2 0,0 0 1 16,0 0 2-16,0 0-4 0,0 0-6 0,0 2-5 0,0 0-4 15,-1-2-7-15,1 0-5 0,0 0-2 0,0 0-2 16,0 1-2-16,0 1-2 0,1-2-2 0,1 0 1 0,-1 0 1 15,4 0-1-15,-1-2 2 0,4 1 2 0,-1 1 2 0,6-2 1 16,-1 0 2-16,3 2 1 0,2-1-2 0,4 1 1 16,2-3-2-16,-2 0-1 0,3 0-3 0,2 2 0 0,0-4-1 15,0 2-1-15,1-1-1 0,1-1 0 0,0 0 0 16,0-2-1-16,-1 2-4 0,-1-2-9 0,-1-1-20 0,-1 1-21 16,-2-1-34-16,0 1-44 0,-7-2-79 0,2 1-123 0,-3-4-87 15</inkml:trace>
  <inkml:trace contextRef="#ctx0" brushRef="#br0" timeOffset="137577.87">22353 1850 116 0,'0'0'94'0,"0"0"-23"16,0 0-14-16,2 0-7 0,0 0-4 0,-2 0-1 0,3 1 2 16,-2 0 4-16,1-1-1 0,-1 0-3 0,-1 1-2 0,0-1-4 15,1 4-3-15,2-3-3 0,1 2-4 0,1 0-5 16,-2 2-2-16,2 1-4 0,-4 3-3 0,-1 1-3 15,0 4-1-15,-1 0-1 0,-3 0-3 0,1 6-2 0,-3-3-2 16,-2 3 2-16,1 4 1 0,-6-2-1 0,-1 2-3 0,-6 2 1 16,2-1-3-16,-5 3-1 0,-1-3-12 0,-2 1-25 15,1-2-45-15,2-2-83 0,-1-1-136 0,0-3-89 0</inkml:trace>
  <inkml:trace contextRef="#ctx0" brushRef="#br0" timeOffset="138067.31">22969 1910 64 0,'-4'0'125'0,"0"3"-41"0,0-3-21 15,1 4-10-15,-2-3-1 0,2 3 4 0,1-3 5 0,2-1 2 16,2 2-2-16,1-1-2 0,0-1-4 0,2 0-6 0,-1 0-4 15,3 0-5-15,3-1-10 0,3-1-6 0,0 2-5 0,2 0-3 16,4-1-4-16,0 1-3 0,4-4-2 0,0 3-4 16,4-1-1-16,1 0-2 0,1-1-7 0,4-2-23 0,2-2-49 15,-3 2-93-15,2-3-124 0,0-1-93 0</inkml:trace>
  <inkml:trace contextRef="#ctx0" brushRef="#br0" timeOffset="165415.25">13577 3941 135 0,'-2'-3'212'16,"2"-1"-74"-16,0 1-46 0,0 2-28 0,0-3-17 16,0-1-7-16,0 2 0 0,2 0-4 0,-1-3-3 0,-1 1-1 15,3-1 4-15,-1 0 2 0,0 2 2 0,-2-1 0 0,0 2-2 16,4-2-1-16,-3 0 0 0,1-2-4 0,-1 3-9 16,-1 0-4-16,2-1 0 0,0 1-2 0,-1-1 3 0,2 1 3 15,-1-1-1-15,-2 4 3 0,2-2 0 0,-2 3-3 16,0-2-2-16,0 2-4 0,0 0-4 0,0 0-5 0,0 0-3 15,0 0-2-15,0 0-1 0,0 2-2 0,0-2 0 0,0 1-1 16,1 1 1-16,-1 1 2 0,4 0-2 0,-3 1-1 16,2 1 1-16,0-1 1 0,0 2-1 0,3 1 3 0,-1 0-1 15,2 1-2-15,-2-1 0 0,1 3 1 0,0-1-1 16,0 0 0-16,0-1-1 0,1 2 1 0,-2 1 0 0,3 0-1 16,-3-1-3-16,1 0 2 0,0-1 0 0,1 2 0 0,1-1 1 15,-1 0 0-15,1 2 1 0,2-2 0 0,-3 0 5 16,4 2-3-16,-2 2 0 0,0-2 0 0,-2 0-1 15,0-2 0-15,4 2 0 0,-2-1 0 0,-1-1-1 0,1-2 2 16,1 2-1-16,-2-3 0 0,3 1 1 0,-3 1 0 0,0-4-1 0,2-1-1 16,-2 2 0-16,0-3 0 0,-3 0 0 0,4 0 0 0,-3-1 0 15,-1-1 1-15,0 1 0 0,-1-1-1 0,-1 0 1 16,2-1 1-16,-2 0-2 0,0-1 0 0,2 0 1 0,-2-1-1 16,3-1 1-16,-3-1 4 0,2-1-8 0,-4-1 3 15,2 0 3-15,1-2 0 0,1 0 0 0,-2-5-1 0,1 2 2 16,-1-1-2-16,1-3 5 0,-2-1-4 0,3 1-2 0,-2-2-1 15,-1 2 0-15,0-2-1 0,-1 1-1 0,-1-3 1 16,0 2 1-16,0 0 0 0,0 0-3 0,0 1 3 0,-1 0 1 16,1 1 1-16,-2 0-2 0,0 0 0 0,2 0 0 0,-1 0 1 15,-1 3 4-15,2-2-4 0,-2 4 1 0,1-1-2 16,-1 0 0-16,2 4 0 0,-2-3 0 0,-1 4 0 0,0 0 0 16,2 0 0-16,-1 1 0 0,1 2 0 0,0-1 0 15,-1 1 0-15,2 0 2 0,-1 1-2 0,1-1 0 0,0 1-1 16,0 0 0-16,0 0 1 0,0 2 0 0,0-1 0 0,0 1-1 15,0-2 0-15,0 1-1 0,0 1 0 0,1 1-2 16,1 1-10-16,-1-1-26 0,2 3-44 0,0-2-65 16,1 1-119-16,-2-3-114 0,-2 0-69 0</inkml:trace>
  <inkml:trace contextRef="#ctx0" brushRef="#br0" timeOffset="165983.9">14364 3687 65 0,'1'-5'169'15,"1"4"-56"-15,-2-2-33 0,1 0-15 0,-1 1-4 0,0 1 1 16,0 1-2-16,0-2 1 0,0 2-2 0,0 0-8 16,0 0-7-16,0 0-7 0,0 2-11 0,0-2-6 0,0 1-7 15,0 1-6-15,0 1-5 0,0 0 0 0,0 0 0 0,0 2 0 16,0 2 0-16,-1 2-1 0,1-1 2 0,-3 4 0 16,2 1 2-16,-1 0 0 0,-1-1 0 0,0 3-1 15,1 0 0-15,0 0 3 0,-1 2-2 0,2 1 0 0,-1 2-1 16,0-3-1-16,2 3-1 0,0 1 1 0,0-4 0 0,0 5-1 15,2-4 0-15,0 0-1 0,-2-1 0 0,1 2 0 0,-1-4 0 16,2 1 0-16,-1-3 0 0,1 2-1 0,-2-3 0 0,2-2 2 16,-1-3-1-16,1 1-1 0,0-2 0 0,-2-2 1 0,1 1-4 15,-1-2 3-15,0 1 2 0,0-3 0 0,0 1 3 16,0-1 6-16,0-1 13 0,0 2 11 0,0-2 14 0,0 0 7 16,0 0 3-16,-1 0 5 0,1 0 2 0,0 0 0 0,0-2-10 15,0 2-9-15,0-1-6 0,0-1-6 0,0 2-5 16,0-1-5-16,0-3-4 0,0 4-4 0,0-3 0 0,0 1-5 15,0-1-3-15,0 0-3 0,0 0-3 0,0 0-1 0,0 0 1 16,0 0-1-16,-2 2-3 0,0-1 2 0,2-1 2 16,0 3 0-16,-1-1-2 0,-1-1 2 0,2 2-1 0,0-1 0 15,0 1-2-15,0-2-1 0,0 1-1 0,0 1 0 16,0-2-3-16,0 1-10 0,0-1-21 0,0 0-36 0,2-3-53 16,-1 2-77-16,-1-4-122 0,2 2-109 0,0-4-52 15</inkml:trace>
  <inkml:trace contextRef="#ctx0" brushRef="#br0" timeOffset="167144.46">15372 3528 79 0,'0'0'131'16,"-3"0"-30"-16,2 0-19 0,-3 0-8 0,3 0-7 15,-1 0-6-15,1 0 1 0,1-2 1 0,-2 2-1 0,0-3-1 16,0 3-3-16,0-1-4 0,0-1-3 0,-1 0-9 0,2-2-11 16,-1 1-11-16,-1-1-5 0,2 2-3 0,-3-3-4 0,0 3-2 15,-1-1-3-15,-1 0 1 0,2-1 1 0,-1 4 0 16,-2-3-1-16,1 2-1 0,-3 0 2 0,0 1 2 15,0 1-1-15,-3 0-2 0,1 2-1 0,-3 1-1 0,2-1 1 16,-2 2-2-16,-1 2-2 0,0 0-2 0,2 2 3 0,-2 2 0 16,2-2 3-16,-2 4-1 0,3-1-1 0,-1 0 4 15,1 1-3-15,-1 1-2 0,1 3 0 0,1-3-1 0,2 0 1 16,-1 0 0-16,1 1-1 0,1-3-1 0,1 4 2 16,0 0 0-16,3-2 0 0,-1 1 0 0,0-1-3 0,2 2 2 15,0 0 0-15,0-2 1 0,1 1 0 0,1-1 2 0,1 2-2 16,1-2 2-16,1-2-1 0,2 1 0 0,0-1 0 15,-1-1-1-15,2-1-1 0,1 0 1 0,-1-1 0 16,2-2 1-16,1-1-1 0,0 1 2 0,-2-2-1 0,6 1 1 16,0-2 2-16,-2-1-2 0,5 0 1 0,-4-1-2 0,4 1 1 15,0 0 1-15,3-3 0 0,0 0-1 0,2 0 0 0,1-3 1 16,2 0 0-16,3-2 2 0,-3 1 0 0,1-1-3 16,1-2 1-16,1 1 0 0,1-2 1 0,-4 0-2 15,2 1-2-15,-2-2 0 0,0 1 1 0,-2 0-1 0,-1 0 1 16,-3-1 1-16,-1 1-1 0,-2 1-1 0,-1 1-4 0,-5-1-15 15,0 0-22-15,0-1-32 0,-4 0-50 0,-3 1-81 16,-1-2-118-16,-3 1-79 0</inkml:trace>
  <inkml:trace contextRef="#ctx0" brushRef="#br0" timeOffset="167456.91">15000 3793 168 0,'-1'0'168'0,"-2"0"-59"0,1 0-32 16,1 2-20-16,1-2-13 0,0 0-8 0,0 1-5 0,0-1-6 15,0 0-4-15,0 0-2 0,1 0-4 0,-1 0-4 16,3 2-2-16,-1 0-1 0,-1-2-2 0,3 2 0 0,-3 1 3 15,5-3 4-15,-1 2 2 0,0-1 6 0,1 1-1 0,-1-1 2 16,5-1 1-16,0 0 0 0,0 0-2 0,1-3-2 16,5 2-4-16,0-1-4 0,2-3-2 0,4 1-1 15,0-1-1-15,3-2-1 0,2-1-1 0,-2 0-3 0,3 2 1 16,-1-2-2-16,-2-1-9 0,1 0-19 0,-1-2-37 0,2-1-53 16,-4 0-94-16,0-1-110 0</inkml:trace>
  <inkml:trace contextRef="#ctx0" brushRef="#br0" timeOffset="168443.55">16259 3691 65 0,'0'2'78'0,"0"-2"-16"0,0 0-6 16,0 0-2-16,0 3 1 0,2-3-3 0,0 0-3 16,-1 0-3-16,1 3-6 0,1-3-6 0,-1 0-4 0,5 0 0 15,1 0 2-15,0 0 1 0,1 0-1 0,0 0-2 0,4-3-1 16,0 3-3-16,-1-3-1 0,1 3-7 0,2-4-5 15,-2 2-3-15,5-1-3 0,-2 0-3 0,-1 0 0 16,5-2-1-16,-3 0 0 0,5 1 0 0,-2-2-1 0,2 0 0 16,-2 2 1-16,4-3-1 0,-3 0 1 0,3 1-2 15,-3-1 0-15,3 0 0 0,-2 0-1 0,-1 0 0 0,1-1 0 16,0 2 0-16,-1 0 1 0,0 1 2 0,-2-2-1 0,1 2-2 16,1 0 1-16,-5-2-1 0,5 2 1 0,-3 0 0 15,-1-1 0-15,-1 2-1 0,-3-1 0 0,0 1 1 0,1 0-1 16,-5 2 1-16,3-1-1 0,-6 0 1 0,1 0-2 0,0 1 1 15,-4 2 2-15,2 0-2 0,-4-3 1 0,2 3-1 16,-3 0 1-16,2-2 2 0,-2 2-1 0,0 0 3 0,0 0 0 16,0 0 8-16,-2 0 1 0,-1 0 2 0,2 0 0 15,-4 0-2-15,2 0 1 0,-4 0 0 0,0 2-1 0,1 1-5 16,-4-3-3-16,-1 3-1 0,-1 0-1 0,-1 0-1 0,-1 1 1 16,-3 1-3-16,-2 1-1 0,-1-1 0 0,-1 2-2 15,-3 0 2-15,4 1 0 0,-4-1 1 0,0 3 0 16,-1-3 1-16,-2 4 1 0,1-2-1 0,-1 0 1 0,-1 0 1 15,0-1 0-15,-1 1 1 0,-1 1 1 0,2 0-1 0,-3-1 2 16,2 0 1-16,1 0-1 0,-4 2 0 0,3-3-1 16,-2 1 0-16,0 1-1 0,1 0 1 0,-1-1-2 0,2 0 0 15,-1 0 2-15,0 0-1 0,2-1 1 0,2 1 0 16,-2 0 1-16,0-1 1 0,3 0-1 0,0 0-1 0,4-2-2 16,-3 1 1-16,6-1-1 0,-2 0 0 0,5-1-2 0,3-2-1 15,1-1 0-15,3 0 2 0,2 0 0 0,2-1 1 0,1-1-1 16,1 0 0-16,4 0 1 0,0 0 1 0,3-3-1 15,-1 1-1-15,4 0-1 0,1-4 1 0,4 3 3 0,-1-3-2 16,1 0-1-16,1 0 0 0,1 1-2 0,-1-1 1 16,3 2 0-16,-3-3-1 0,4 2-4 0,0-2 3 0,-2 3 1 15,2 0-1-15,-4-1 1 0,7 1 0 0,-6-1 0 16,4-1-2-16,-1 2 1 0,0-1-1 0,2 1 0 0,-1-1 0 16,-1 1 0-16,1-1 0 0,0 2 1 0,1-2 2 0,1 0 0 15,-2-2-1-15,-2 3-1 0,4 0 1 0,-3 0-1 16,-2-1 0-16,-1 2 0 0,-3 3-3 0,1-4 1 0,-2 3 1 15,-5 0 0-15,2-1 0 0,-2 1-1 0,1-1-2 16,-6 2-3-16,2-1-2 0,-3 1-9 0,-3 0-11 0,2 0-14 16,-6 0-17-16,0 0-15 0,0 1-16 0,2-1-14 15,-2 0-15-15,-2 0-14 0,1 0-16 0,1 2-15 0,0-1-19 16</inkml:trace>
  <inkml:trace contextRef="#ctx0" brushRef="#br0" timeOffset="169247.18">16180 3753 77 0,'-10'1'92'0,"1"1"-24"0,0 1-14 0,1-2-5 0,-3 1 3 0,3-1-1 16,1 0 5-16,-5 1 2 0,1-2 1 0,2 0 7 0,-1-2 4 15,-1 1 3-15,4 0-3 0,-2-1-1 0,0-1-4 0,0 0-4 16,2 0-3-16,-2-1-9 0,3-2-10 0,-2-2-9 16,3 0-8-16,-4 0-3 0,3-3 0 0,-2 1 4 15,3 2-3-15,0-2 0 0,-2-1 0 0,3-1 0 0,-3-1 0 16,4-1 1-16,0-1 0 0,1-3-12 0,-3 3-3 0,4-6 0 15,-2 1-1-15,-1 1-1 0,2-1-1 0,0-2-1 0,-1 1-2 16,0-1-1-16,0 0 1 0,1 2 0 0,-1-1-1 16,2-1 0-16,-3 0 1 0,4 1-1 0,-1 0 1 15,1-2 0-15,0 4 0 0,0-2-1 0,0 3-1 0,-2-3 2 16,0 5 0-16,2-2-1 0,-1 3 0 0,0 2-1 0,-1 0 1 16,-1 0 1-16,3 5 1 0,0 1-1 0,0-1 1 15,2 4 0-15,-2-4 0 0,0 4 0 0,0-1 0 0,0 3-1 16,0-1 1-16,0-1-1 0,1 3 0 0,2-1-1 15,0 0 0-15,2-1 0 0,3 2-2 0,0 0 1 0,-1-1-1 16,2 1 2-16,0-1-2 0,0 2 3 0,-2 0 0 0,3 2 0 16,-2-1 1-16,2-1-1 0,1 2 0 0,-1-1 0 15,3-1 0-15,-1 1-2 0,0-1 2 0,4 0-2 16,-4 0 1-16,5 0 0 0,-2-1 0 0,3 1 0 0,-1-1 1 16,0-1 1-16,5-1-1 0,1 1 1 0,-1-1 0 0,1 1-1 15,0 0 1-15,1-3-1 0,0 3 0 0,-2-3 0 0,0 1 0 16,2-1-1-16,-2 1 1 0,2-1 0 0,-2 1 0 15,-1-1 0-15,2 0 2 0,-1-2-1 0,-1 2-1 16,-2-2 0-16,6 1 0 0,-3-1 0 0,0-1 0 0,-1 1 0 16,0-1 0-16,-1 1-3 0,-2 1 3 0,-1-1 1 0,0 0-1 15,-5 2 0-15,0 1-1 0,0 0-1 0,-5-1 2 16,0 1 0-16,3 2 0 0,-6 1 0 0,-1-3 1 0,1 3 0 16,-1 1 0-16,-2-1 1 0,3 1-3 0,-3 0 0 0,-1 0-1 15,2 0-1-15,-2 1 1 0,0-1-1 0,2 1 1 16,-2-1-1-16,2 2 3 0,-2 0 0 0,0 1 0 0,2-1 0 15,-2 1 1-15,1 2-1 0,-1 2 0 0,3 2 0 16,-1 1-1-16,0 3 1 0,0 2 0 0,1 1 0 0,-1 1 0 16,2 1 0-16,-1 0 1 0,3 1-1 0,-2 3 1 0,1-1-2 15,1 1 1-15,-1-1 1 0,4 0-2 0,1 2 1 16,-1-3 0-16,3 0 1 0,0 1-1 0,0 0 2 0,1 0 0 16,-3-2 0-16,3 1 0 0,-1-1 0 0,1 1 0 15,-4 1 0-15,2-3-1 0,-2 2 1 0,-1-3-1 0,0 3-1 16,-1-5 0-16,1 2 1 0,-1-3 0 0,-1 2 0 0,-2-1 1 15,2 0 1-15,-3-2-1 0,-1 0 1 0,0-1 1 16,0 3-1-16,-1-4-1 0,-1 1 1 0,0 0-1 16,0-1-1-16,0-2 1 0,0-1-2 0,-1 2 0 0,1-3 2 15,0-2 0-15,0-1-2 0,0 0 0 0,0 0 1 0,0-1 1 16,0 0 0-16,0-2 1 0,0 1-2 0,0-2-1 0,0 0 3 16,0-2-2-16,1 1 1 0,-1-2-2 0,2 0-7 15,0-2-21-15,1-2-33 0,1-3-63 0,-1 1-113 16,0-4-130-16,1-1-81 0</inkml:trace>
  <inkml:trace contextRef="#ctx0" brushRef="#br0" timeOffset="171339.17">18108 3055 246 0,'-2'2'235'0,"-1"1"-93"0,0 0-65 0,-3 3-35 0,2 0-19 15,-1 4-11-15,-2 1-4 0,-1 2-2 0,-1 1-3 0,3 1 1 16,-2 0-1-16,2 0 1 0,-3 1 0 0,4 2-1 15,-4 0 1-15,-1 0-1 0,3 0 2 0,0 1-2 0,-1-2 1 16,-1 0-2-16,1 0-1 0,0 0 2 0,-1 0 0 0,3-4 0 16,0-1 0-16,-1-1-1 0,3-2 1 0,-1-1 0 15,2-4-1-15,0 1 1 0,1-2-1 0,2-1 8 0,-2 1 12 16,0-3 9-16,1-3 2 0,-1 1 1 0,1-3 3 16,1-2-1-16,0-1-1 0,1-3-6 0,2-1-14 0,1-3-7 15,3 0-4-15,0-3-1 0,2-3-3 0,0 0-1 0,0-3-1 16,0 0 1-16,1-3 1 0,3-2-2 0,-4-3 1 15,1-1-1-15,4-3 1 0,-4-1 0 0,2 1 0 0,-1 2 1 16,0 0-1-16,1 4-1 0,-2 4 1 0,-2 4 1 16,4 2 0-16,-2 5 0 0,-3 2 0 0,2 2-1 0,1 2-1 15,-1 5 1-15,0 1 1 0,0 1-2 0,-1 4 0 16,2 1 0-16,0 4 0 0,-2 3 1 0,2 0 0 0,1 2 0 16,-2 1 0-16,1 2 1 0,-2 2 1 0,0 1-1 15,5 0 1-15,-5 1 1 0,3 1-1 0,-1 0 1 0,1-3-2 16,-3 1 0-16,4 0 0 0,-1 1 1 0,2-3-1 0,-4-1 2 15,1 0-1-15,2 0 1 0,-1-1 0 0,-3-4 2 16,3 0-2-16,-3-1-1 0,-2 0-1 0,0-1 0 0,2-3 0 16,-2 2 2-16,-1-3-1 0,0 0 0 0,-4-1 1 0,2-2-1 15,5 0 2-15,-5 1-8 0,2 0-19 0,-4-4-28 16,2 0-45-16,-3 0-71 0,2-1-117 0,-2-2-89 0</inkml:trace>
  <inkml:trace contextRef="#ctx0" brushRef="#br0" timeOffset="172830.14">14594 5038 283 0,'1'-9'250'0,"0"2"-96"0,0 1-52 0,2 2-29 0,-1-1-13 15,1 2-14-15,-2-1-7 0,1 2-10 0,0 0-8 0,-2 1-5 16,1-1-5-16,1 0-4 0,1 2-4 0,2 0 0 0,0 0-1 15,3 0-1-15,-1 0 3 0,1 4-1 0,-1 1 4 16,3-1-1-16,-1 4 1 0,2 0-1 0,-2 3 1 16,3 1 1-16,-1 3-1 0,-1 0-2 0,2 0-2 0,3 3 1 15,-3 1-2-15,1-1 1 0,4 2-1 0,-1-4-1 16,-2 1 0-16,6 0 0 0,-4-2 1 0,4-2-1 0,-3-1 2 16,1-2-2-16,1-2 1 0,-4-3-3 0,2-3 0 0,0-2 1 15,-3 0 1-15,3-3-1 0,-2-1 0 0,3-2 2 16,-4-2 0-16,4-1 1 0,-5 1-1 0,2-4 0 0,-5 0 0 15,1-3 0-15,0 0-1 0,-4 2-1 0,-1-3 1 0,-2-3-1 16,1 2 0-16,-3-1 0 0,-4-3 0 0,-1 2 0 16,0-3 1-16,-4-1 0 0,1 1-1 0,-1 1 0 15,-1 1 0-15,-4-2 0 0,5 2-1 0,-1 3 0 0,2 3 1 16,-2-1 0-16,1 3-1 0,-2-2 2 0,5 4 1 0,-3 0 0 16,3 2 2-16,-1-1-3 0,2 2 2 0,0 1-2 0,1-2 1 15,1 5-2-15,-1-2 0 0,2 0 0 0,0 1 1 16,0 1-1-16,0 1-2 0,2-1 1 0,-1-1 1 15,1 3 0-15,-2-2-5 0,0 2 2 0,0-2 1 0,0 3 2 16,2-3 0-16,-1 3-1 0,1 0-1 0,-1 0 2 0,-1 0 2 16,2 0-2-16,-2 0 0 0,2 0-5 0,-1 3-7 15,-1 0-15-15,1-1-28 0,1 1-52 0,-1 1-92 0,-1-4-118 16,0 0-75-16</inkml:trace>
  <inkml:trace contextRef="#ctx0" brushRef="#br0" timeOffset="173647.04">15606 4725 56 0,'0'-2'248'0,"0"1"-90"15,0 1-60-15,0 0-42 0,0 0-18 0,0 0-11 16,0 0-7-16,1 0 0 0,1 0-5 0,-2 0-2 0,1 1-3 16,-1 1 0-16,3-2-2 0,0 1-2 0,0 2 1 15,2 2-4-15,1-1 2 0,-2 1 2 0,2 5 0 0,1 0 1 16,-2 0 2-16,2 2-1 0,-1 1 1 0,0 0 0 0,2 2-2 16,-4 0 0-16,0 1-1 0,-1 0 0 0,0 1-1 15,-2-3 0-15,2 3-4 0,3 0 2 0,-4-2-1 0,0 0-1 16,-1 0 1-16,1-2-1 0,-1 3-2 0,-1-5-11 15,2 1-22-15,0-1-44 0,-2-4-82 0,0-1-124 0</inkml:trace>
  <inkml:trace contextRef="#ctx0" brushRef="#br0" timeOffset="174374.72">16458 4493 77 0,'2'-1'145'0,"-1"1"-41"0,1 0-27 0,0 0-14 0,-2 0-11 15,0 0-7-15,0 0-6 0,1 0-5 0,-1 0-5 0,0 0-2 16,0 1-3-16,0-1-4 0,0 2-1 0,0 0-4 16,0-2-1-16,-1 1-1 0,1-1-2 0,-2 3 4 15,0-1-1-15,2 1-1 0,-3 0 1 0,2 1 0 0,-3 1 1 16,0 1-1-16,-2-1 0 0,0 4-3 0,-2-2 1 0,-3 3-1 16,1-3 0-16,-5 1 2 0,3 3 0 0,-1-1-1 0,-3-1-1 15,2 4-3-15,0-3 3 0,-4 2 0 0,3 0 0 16,-3 0-3-16,1 0-1 0,2 1 0 0,-3 1 0 15,3 0-3-15,1-3-1 0,0 0-1 0,4-2 0 0,-2 2-1 16,6-2 0-16,0 1 0 0,-1-3 1 0,6 0 2 0,-4-2-1 16,5 0-1-16,-1-1-1 0,1 1 0 0,0-2 0 15,1 1-1-15,2-1 0 0,-1-1 0 0,1 1 0 0,0 0 1 16,0-1 1-16,1 0 0 0,0 1 0 0,-1-1 2 0,0-1 0 16,3 1 2-16,-3 0-1 0,2 1 0 0,2-3 2 15,-3 0 1-15,5 2-1 0,1-2 0 0,-1-2-2 0,-1 2 1 16,1 0 0-16,1-3-1 0,-1 3-2 0,0 0-1 15,2 0 1-15,0 0-1 0,0 3 1 0,1-3 0 0,3 0-1 16,-2-3 1-16,3 3-1 0,4-2 2 0,-2-1-1 16,2 1 1-16,1-1-2 0,0 0-2 0,1-1 2 0,2 2 2 15,-1-1-2-15,1 0 1 0,-4 0-2 0,5 2 0 0,-5-1 1 16,0 1 2-16,0-1-1 0,-4 1-1 0,0 1 0 16,-2-2-2-16,0 1 2 0,-3 1-1 0,0 0-1 15,-1 0 0-15,0 0 0 0,-3 0-1 0,-1 0 0 0,-1 0 1 16,1 0-1-16,-2 0 3 0,0 0-1 0,-1 0 0 0,-2 0-1 15,1 0 1-15,-1 0 1 0,1 0 1 0,-1 0-1 0,-1 0-1 0,0 0 0 16,0 0 1-16,0 0 0 0,0 0 3 0,0 0 0 16,-1 0 1-16,-1 0 3 0,2 0 0 0,-3 0 1 0,2 0 1 15,-2 0-1-15,0 0-1 0,-2 0-3 0,1 0-3 16,1 0-1-16,0 0-2 0,0-2 1 0,0 2-2 0,0-1-1 16,0-1 0-16,1 2-3 0,-2 0-9 0,3-2-15 0,-4 1-26 15,4 0-35-15,1 1-49 0,-3-3-66 0,1-2-94 16,1-3-83-16</inkml:trace>
  <inkml:trace contextRef="#ctx0" brushRef="#br0" timeOffset="175145.28">16845 4545 27 0,'0'0'68'0,"0"0"-15"15,-2 0-13-15,2 1-13 0,0 1-11 0,0 0-7 0,0-2-4 16,0 0-3-16,0 0 1 0,0 0-2 0,0 3 0 0,2-1 1 16,-2-2 3-16,2 0 3 0,-2 0 1 0,0 0 2 15,0 0 5-15,0 0 5 0,0 0 4 0,0 0 3 0,0 0 2 16,0 2 1-16,0-2 3 0,0 0 1 0,0 0-3 15,0 0-2-15,-2 1-3 0,2-1-2 0,-2 0-3 0,2 2-2 16,0-2-4-16,0 0-2 0,0 0-2 0,0 0-4 16,0 0-3-16,0 0-1 0,0 0 0 0,0 0-4 0,0 0-1 15,0 0 0-15,0 0 0 0,0 0 0 0,0 0 1 0,0 0 0 16,0 0 0-16,0 0 1 0,0 0 1 0,0 0-1 0,0 0 1 16,0 0 0-16,0 0-1 0,0 0 1 0,0 0 1 15,0 0 5-15,0 0 3 0,0 0-1 0,0 0 2 16,0 0-1-16,0 0 1 0,0 0 0 0,0 0-2 0,0 0-3 15,0 0-3-15,0 0-3 0,0 0 2 0,0 0-1 0,0 0-1 16,0 0-1-16,2 0 2 0,-2 2 1 0,2-2 0 16,-2 0 6-16,2 0 2 0,1 0 5 0,0 0 2 0,6-2 0 15,-2 2 1-15,1-2 1 0,2-1 1 0,2 1-7 16,-2-1-2-16,4-1-3 0,-3 0-4 0,5 0 0 0,-3 0-1 16,2-1-2-16,0 1 1 0,-1 0-1 0,2 1-1 0,-2-2-1 15,0 1 3-15,-2 1-1 0,1-2 0 0,-1 1-1 16,-4 0-1-16,3 0 2 0,-1 2-7 0,-3-3-16 0,0 3-26 15,-2-3-33-15,0 1-48 0,-1 1-64 0,-4-2-96 16</inkml:trace>
  <inkml:trace contextRef="#ctx0" brushRef="#br0" timeOffset="175395.27">16888 4688 93 0,'0'3'127'0,"0"1"-30"0,1-3-10 0,4 3-1 16,-2-4 1-16,5 0 1 0,-3 0-1 0,2-4-7 0,5 3-11 16,-5-3-13-16,9-1-14 0,-3 0-14 0,3-2-8 0,1 1-5 15,1-3-6-15,0 0-2 0,2 0-2 0,1-2-1 16,-1 1-3-16,3 1-9 0,-4-3-22 0,3 1-32 0,-2-2-44 15,-1 1-77-15,-1-1-111 0,-4-1-77 0</inkml:trace>
  <inkml:trace contextRef="#ctx0" brushRef="#br0" timeOffset="176270.63">17960 4428 28 0,'1'3'133'0,"1"-3"-28"0,1 0-14 0,0 0-8 16,1-3-5-16,3 1-2 0,1-1-5 0,0 0-8 0,-2 0-7 16,2 0-5-16,3 2-11 0,-3-2-4 0,4 0-7 15,-3 1-6-15,4-3-5 0,2 1 2 0,-2 1 0 0,6-2-2 16,-4 1 1-16,7-1 1 0,-2 0 0 0,3-1 0 0,2-1-3 15,-2 0-5-15,2 0-5 0,3-2 1 0,1 1-2 16,2-1-1-16,-2 1-1 0,2-1-3 0,1 1 1 16,2-2 1-16,-3 2 1 0,2-2-1 0,0 2-2 0,-1-2 2 15,0 2-1-15,-3-3-1 0,0 1 1 0,-1 2 0 0,-1-1 0 16,-1 0-2-16,1-1 0 0,-4 0 0 0,-3 2 0 0,2-1 1 16,-3 1-3-16,-4 1 0 0,3-1 1 0,-7 4 2 15,1-2 0-15,-3 1 0 0,-3 1 1 0,0 1-1 16,-2 0 2-16,-1 0 0 0,-2 3 0 0,3-2 0 0,-3 2-1 15,-1 0 1-15,2-2-2 0,-1 2 0 0,-1 0 0 0,0 0-1 16,0 0 0-16,0 2 0 0,0-2-3 0,0 0 2 16,0 0 0-16,0 0 0 0,0 0 1 0,0 0 0 0,0 0 0 15,0 0 0-15,0 2 2 0,0-2-2 0,0 0 0 16,0 0-1-16,0 1 0 0,0-1 0 0,0 0 1 0,0 0 0 16,0 0 0-16,-1 0 0 0,-1 0 0 0,2 0 0 0,0 0 1 15,0 0 1-15,-1 0-3 0,1 0 0 0,-2 0 1 16,0 2-1-16,2-1 1 0,-3 1-1 0,2-1 0 0,-3 2 1 15,1-2 0-15,1 1 0 0,-1 0 1 0,2 1-1 16,0-2 2-16,-1 1-1 0,-1 1-1 0,2-3-1 0,1 1 1 16,-2-1 0-16,0 2 1 0,2-2 1 0,-1 0-1 0,1 0 1 15,0 0-1-15,0 0 1 0,0 0 0 0,0 0-2 16,0 0 0-16,0 0 0 0,0 1-1 0,0-1-1 0,0 0 0 16,0 0 2-16,0 0 1 0,0 0-1 0,-2 0 0 0,2 0 2 15,0 0-2-15,0 0 1 0,0 0-1 0,0 0-2 16,-1 0 0-16,-1 3 1 0,-1-1-6 0,-1-1-16 0,0 1-21 15,0-4-34-15,1 2-53 0,-2-1-89 0,-2-1-119 16</inkml:trace>
  <inkml:trace contextRef="#ctx0" brushRef="#br0" timeOffset="178027.7">17773 4463 245 0,'0'0'197'16,"0"-2"-65"-16,-1-1-46 0,1 1-25 0,0-1-12 0,0 0-6 15,-3 2-3-15,3-2-1 0,-2 0 2 0,2 0-1 16,-1-1 0-16,-1 0-5 0,2 1-3 0,-1-1-2 0,1-1-6 16,-4 1-4-16,3 0-6 0,-1-3-4 0,1 2-2 15,-4-2 0-15,4 2-2 0,-1-4-2 0,2 4 0 0,-4-3 0 16,4 1-2-16,-2-2 1 0,0 0 0 0,-1-2 1 0,0-1 0 16,-2 0-2-16,4-1-1 0,-5 1 0 0,3-3 0 15,-1 2 0-15,-2-2-1 0,1 1-1 0,-1 0 0 0,-2-1 1 16,2 0 0-16,0 1 0 0,0-2 2 0,-4 3 1 15,5-2-3-15,0 3 0 0,-4 0-1 0,0-1-1 0,5 3 2 16,-2 1 0-16,2 0-2 0,-1 0 0 0,1 2 0 16,-4 1 2-16,5-1 1 0,-1 0 0 0,3 2-1 0,-2-1 0 0,2 2 0 15,-1-2 1-15,0 2 0 0,2-1-1 0,0 1 0 16,2-1-2-16,1 1 1 0,0-2-1 0,1 0 2 0,0 0 0 16,5 1-2-16,-1 0 0 0,-1-2 2 0,2 2 0 0,2-2-1 15,0 2 1-15,1 0 0 0,1 0 2 0,0-1-1 16,3 0 1-16,0-1-2 0,0 1 0 0,2 0 0 0,0 1 0 15,3-2 0-15,-1 1-2 0,2-1 1 0,-1 0-1 16,3 0 3-16,-2 2 1 0,2-1-2 0,0-1 0 0,-5 1-1 16,3 1 1-16,1-1 1 0,-3 2-1 0,0-3 0 0,1 2-2 15,-1 1 3-15,0-2 0 0,-3 2-1 0,3-2-1 16,-1 2 1-16,0-1-1 0,0 2 0 0,0-1 1 0,1 1-2 16,-1 0 0-16,-2 0 1 0,3-2 0 0,-1 2-2 15,-1-1 1-15,5 1 2 0,-1-2-3 0,-2 2-2 0,2 1-3 16,0-2-1-16,-1 3-1 0,-2-2 0 0,3-1-1 15,-4 1-2-15,-1 1 1 0,1-1 3 0,-3-1 3 0,1 3 3 16,-2 0 2-16,11-2-1 0,-15 0 1 0,-3 3-1 16,0 0 2-16,-3 0 0 0,0 0 0 0,1 0 0 15,-4 0 1-15,-1 0-1 0,3 0 2 0,-3 3 1 0,0-3-2 16,-3 3-1-16,2-1 0 0,-4 3 0 0,2 2 0 0,-1 0 0 16,1 3 3-16,0-1-1 0,0 2 0 0,-1 1-1 15,3 1 1-15,0 3 0 0,0 0-1 0,-1 0 0 16,0 4-1-16,2 0 0 0,2 3 0 0,0 1 1 0,-2-1 4 15,1 1-3-15,-1 1 2 0,2 1 0 0,0 1 0 0,0-3-2 16,1 1 4-16,0-1-4 0,0 0-2 0,1-2 2 0,-1-1-2 16,3-1 1-16,-2-4 1 0,-1 1-1 0,1 0-2 15,-1-5 1-15,1 9 0 0,-3-13 1 0,2-1 0 16,-3 0 0-16,3-3-1 0,-1 1 0 0,-2-3 1 16,0 0 2-16,0-2-1 0,0 3 2 0,0-3 0 0,0 0 0 15,0-3 0-15,0 3 1 0,0 0 0 0,-2-2 0 16,2-1-3-16,-3-1 0 0,2 0-5 0,-1 0-11 0,-1-1-22 15,-1-1-35-15,1-1-51 0,-2-1-93 0,0 1-119 16,-3-1-71-16</inkml:trace>
  <inkml:trace contextRef="#ctx0" brushRef="#br0" timeOffset="179063.62">20262 703 94 0,'-2'-2'72'0,"1"-1"-26"0,-3 3-16 0,0-2-11 0,0-1-5 16,-2 1 0-16,1 0 0 0,-1 1 0 0,2-1-1 0,-2 1-1 0,-1 1-4 15,-2 0-1-15,2 0 0 0,-3 0 0 0,2 0-2 0,-5 1-3 16,1 1 1-16,0-2 1 0,-4 1 0 0,0 3 3 0,1-3 0 16,-2 3-1-16,-1-1 1 0,-1-1 1 0,0 3 0 0,-4 0 1 15,2 0 0-15,0 2 0 0,-3-2 0 0,-1 3-1 0,1 0-1 16,-3-1 0-16,2 3-1 0,-2 0-1 0,0 0 2 15,-1-1 0-15,0 1 2 0,-2-1-1 0,2 3 3 0,0 0-1 16,-2 1 3-16,2 2-1 0,-3-1-3 0,2 3-2 0,-3-1 0 16,0 4 1-16,-1 0-1 0,0 0 0 0,-2 3-1 0,-1 1-2 15,2 1 2-15,-3 2 0 0,1 1-1 0,-2 1-1 16,1 1 1-16,1 0 1 0,1 2 0 0,0 0 1 0,2-1 0 16,2-2-4-16,-2 3 2 0,4-1 1 0,1-1 1 15,5 2 0-15,-2-2 0 0,2 1-2 0,1-1-2 0,3 2 4 16,0-2-2-16,2 2-2 0,1-2 0 0,1 1-2 0,3-1 1 15,-1 2 0-15,4-2 1 0,1 0 1 0,5-2 0 16,-5 2-1-16,5-3 1 0,1 2-1 0,-2-1 1 0,1 0-2 16,2-1 1-16,1 1-4 0,-2-3 1 0,0 4 0 15,-1-1 1-15,2 0 1 0,-4 1-1 0,1 0 1 0,0 2-1 16,0-1 2-16,-3 1 0 0,1 0 0 0,-1-2-1 0,0 3 3 16,1-5 0-16,-2 4-1 0,-2-3 3 0,3 0 0 15,-3 0-1-15,1-4 0 0,2 3-1 0,-5 0-1 0,3-6 1 16,2 4 0-16,-1-3-1 0,0-1 2 0,-3 0 0 0,6-3-1 15,-1-1 1-15,1-1 0 0,0-2-2 0,1-1 0 16,3-1 1-16,-1-2-3 0,0 3 0 0,1-3 0 16,0 1-1-16,0-1 0 0,0 0 2 0,-1-1-2 0,2 2 0 15,-1-2 0-15,1 0 2 0,-2 0 0 0,0 0-2 0,2 2 0 16,-3-3 0-16,3-1 0 0,-1 2 2 0,1-1-2 0,0-3 2 16,0 2-1-16,-2-2 0 0,0-2-1 0,2 2 1 15,-1-2 2-15,1 0-2 0,-3-1 0 0,1 0-2 16,2 0 1-16,-1 1 1 0,-1-2 0 0,1-1 2 0,-2 3-3 15,2-1-1-15,-1-2 1 0,-2 3 2 0,1-2-2 0,0 0 0 16,1 1 0-16,-2 1 0 0,1-1-1 0,0 2-2 16,0-1-13-16,-1 2-24 0,0-3-30 0,0 3-49 0,0-2-100 15,-4 2-112-15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2-23T05:44:02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15547 5506 360 0,'-2'3'301'0,"2"-3"-128"16,0 2-77-16,2-2-44 0,0 2-29 0,3-2-16 15,3 3-10-15,-1-3-2 0,1 0 0 0,5 0 2 0,-1-3 1 16,4 1 0-16,0-1-2 0,2-2 0 0,4-2 3 16,-2-1-1-16,4-1 0 0,2-2-1 0,1 0 0 0,-3-1 1 15,1-2 2-15,2-1-1 0,-3 2-3 0,1 0 3 16,-1-2 1-16,-2 1 0 0,-1-1 0 0,-4 3 1 0,0 0-1 15,-5 2 2-15,1 1 6 0,-4 1 7 0,-1 1 8 0,-3 2 6 16,0 0 6-16,-4 1 2 0,-1 1 2 0,-1 0-1 16,-4 1-1-16,0-1-6 0,-4 3-10 0,-3 0-6 0,-1 2-2 15,-4 1-6-15,-1 3-2 0,-4-1 2 0,-2 2-3 0,0 2 0 16,-5 0 0-16,1 2 0 0,-3-1 1 0,0 1 2 16,0-1 2-16,-1 3 0 0,1-2 2 0,0-3 2 0,1 4 2 15,1-2 1-15,1-1 0 0,1 0 0 0,2-1-2 16,0 0-1-16,1-1-3 0,3 2-1 0,1-2-2 0,-1 1-3 15,4-5-2-15,2 4-3 0,1-3 0 0,3-1 0 0,5 1-1 16,-1 0-2-16,4-3-2 0,2 1-1 0,2-2-2 16,2 0 4-16,2-2 2 0,1-1-2 0,8-1 1 0,0-2 1 15,7-2 1-15,0 0 3 0,1-4 5 0,7-4-3 16,1 1-3-16,2-1 1 0,0-2-1 0,3-1 1 16,-1 2-1-16,0-1 0 0,-3-1-2 0,0 0 2 0,-3 2 0 15,-1 2 2-15,-1 2 2 0,-6 0-2 0,-1 3 3 0,-3-2-3 16,-3 3 4-16,-3 4 5 0,-2-1 9 0,-6 1 5 15,0 3 1-15,-5 1 3 0,-4 2 0 0,-5 4 1 0,-4 0 2 16,-5 2-8-16,-5 3-9 0,-1 5-4 0,-4-2-4 0,-2 3-2 16,-2 2-1-16,0 2-1 0,-4 0-4 0,1 1 0 0,2 1 1 15,-2-2-1-15,-1 2 1 0,1-1 0 0,-2-1 0 16,2 1 0-16,2-4 3 0,1 0-1 0,3-2-2 16,5-3 3-16,5-2-1 0,2-1-1 0,7-3 0 0,3-1-2 15,5-2-3-15,5-2 0 0,3-2-1 0,7-4-2 0,5-1 1 16,6-4 0-16,3 0 0 0,4-4 3 0,4-4 1 15,3-2-2-15,3 0 1 0,4-7-2 0,0 2 3 0,2-1 1 16,-1-3-3-16,-1 0 0 0,0 0 4 0,0 1 1 16,-4 3 4-16,-4-1 5 0,-1 2 0 0,-5 4 1 0,-1 1 1 15,-4 6 2-15,-8 1 3 0,-2 4 6 0,-5 1 6 0,-3 1 0 16,-5 4 0-16,-5 4 2 0,-7 2 0 0,-5 5-2 16,-8 3-5-16,-3 4-10 0,-6 3-5 0,-2 5-4 15,-6 1 1-15,-2 4-5 0,-1 1 0 0,1 2-1 0,-4-1 0 16,3-1 1-16,1 0-1 0,4-2-1 0,-2-1 0 0,7-1 1 15,3-2-2-15,0-4 2 0,7-1-3 0,5-4-4 0,3-4-2 16,5-1-3-16,8-3-2 0,4-2-1 0,4-4-4 16,6-1-4-16,5-3-1 0,6-3-2 0,6-3 1 0,2-3-1 15,4-4-2-15,2-4 4 0,6-2 4 0,-1-2 3 0,-1-5 3 16,3-1 5-16,-2-1 0 0,1 0 6 0,-6 2 5 16,-1 0 3-16,-1 2 0 0,-7 4 4 0,-1 5 5 0,-7 1 7 15,-2 3 10-15,-7 4 2 0,-3 4 1 0,-3 3 1 16,-7 3 0-16,-5 4-2 0,-6 5-4 0,-6 6-7 0,-4 5-7 15,-4 4-4-15,-5 4-4 0,-5 4-5 0,-4 2-2 0,0 0 0 16,-1 1-1-16,-1-2-1 0,3-1 1 0,1-3 1 16,4-1-1-16,4-4 2 0,4-2 2 0,5-5 0 15,3 0-4-15,5-6 0 0,4 0-5 0,5-4-6 0,2-2-5 16,7-2-3-16,5-3-4 0,2-5-5 0,7-1 1 16,3-4-2-16,5-3-1 0,3-6 4 0,3-1 6 0,1-3 1 15,2-2 5-15,2-4 2 0,0-3 5 0,-2 1 3 0,2-2-1 16,-6 1 6-16,-1 2 3 0,-3 4 3 0,-2 2 1 15,-7 1 2-15,0 5 5 0,-4 5 2 0,-3 1 10 0,-2 3 1 16,-2 4-2-16,-2 5 2 0,-5 0 0 0,-2 5-1 0,-5 4-3 16,-3 1-3-16,-1 5-5 0,-7 3-3 0,-1 5-4 15,-2 1-4-15,-1 2-1 0,-1-1-3 0,-2 1 0 0,6-2 0 16,-3 1-1-16,7-4-1 0,0-5-1 0,4-1 0 16,2-2-3-16,4-3-3 0,0-1-4 0,4-4-5 0,1 0-4 15,2-2-5-15,5-1-3 0,2-4-3 0,0-3-2 0,6-3-3 16,1-4-2-16,4-1 2 0,-1-5 2 0,4 1 5 15,-1-7 2-15,0 2 2 0,-1-4 7 0,1-1 9 0,-3 2 3 16,-1 0 5-16,-2 0 3 0,-1 5 7 0,-4 0 7 16,-2 6 10-16,2 0 8 0,-5 4 8 0,0 0 8 0,-3 6-1 15,-2 1-1-15,-3 3-6 0,-3 5-4 0,-3 5-9 0,-4 4-10 16,-4 2-5-16,-1 6-10 0,-5 3 0 0,-1 2 0 16,1-1 0-16,-3 3-1 0,-1-2-1 0,2-3 0 15,1 0 0-15,2-3 0 0,3-2-2 0,1-3 1 0,4-1 0 16,1-3-1-16,5-2 0 0,2-3-1 0,1 1-2 0,6-4 0 15,3 0-1-15,2-2-1 0,2-2-4 0,5-4-5 0,5-4-4 16,3-3-5-16,0-4-4 0,5-2-3 0,4-6 1 16,0 0-2-16,2-3 5 0,-3-3 6 0,1 0 4 0,-1-3 7 15,0 4 6-15,-3 1 2 0,-2 4 5 0,-5 2 6 0,-2 4 6 16,-4 3 8-16,0 4 10 0,-6 3 4 0,-2 2 2 16,-4 4 2-16,-4 2-2 0,-3 6-2 0,-6 5-7 15,-2 4-6-15,-6 6-9 0,-5 5-5 0,-2 2-4 0,-4 2 1 16,-2 2-2-16,-3 0-1 0,0-1 4 0,2 0-5 0,-1-1 2 15,1-2-2-15,2-3 2 0,2-2 0 0,0-2-2 0,8-2 0 16,-2-4-2-16,7-2 0 0,4-3-1 0,2-1-3 16,8-3-3-16,1-3-4 0,6-4-5 0,4-2-6 15,5-5-11-15,5-3-6 0,3-4-6 0,5-3-2 16,5-5-2-16,0-2 2 0,2-3 3 0,2-2 6 0,1-2 10 16,-2-2 12-16,-2 1 8 0,-1 1 10 0,-3 3 12 0,-6 2 12 15,0 5 8-15,-6 3 9 0,-2 4 5 0,-4 4 3 0,-2 2 2 16,-5 4 0-16,-2 5-5 0,-3 5-9 0,-6 4-7 15,-5 7-5-15,-4 6-6 0,-5 0-5 0,-2 6-3 0,-4 3-6 16,-4-1-1-16,1 2-1 0,0 1-2 0,1-4 2 0,-1 1-3 16,4-5-1-16,3-1-2 0,1-4 1 0,7-1 1 15,-1-4-1-15,5-3-1 0,4-2 0 0,3-4-5 0,4-4-3 16,4-1-2-16,4-5-3 0,3-3-12 0,6-3-10 16,5-3-6-16,2-6-5 0,3-6-5 0,2 1 1 0,1-5 0 15,2-1 4-15,2-4 9 0,-1-1 10 0,-1-2 10 0,-1-1 5 16,0 4 12-16,-4 3 7 0,-2-1 12 0,-6 7 7 15,1 4 8-15,-6 3 9 0,-3 5 7 0,0 3 3 0,-5 2-2 16,-4 5-1-16,-1 3-8 0,-7 5-5 0,0 3-8 16,-4 8-7-16,-6 2-8 0,-3 4-3 0,-3 4-2 0,-3 0-4 15,-3 3 0-15,2-2-2 0,0 1 1 0,-1-4-1 16,2 2-1-16,2-4-1 0,3-2 0 0,2-3 2 0,5-3-2 16,-1-1 0-16,8-4-1 0,-3-3-6 0,5 1-2 15,2-4-2-15,4-1-2 0,1-1-3 0,2-4 3 0,6-1 0 16,0-3 2-16,6-4 5 0,-2-5-1 0,8-4 2 0,-2 0 1 15,3-3 2-15,3-3-2 0,-4 0-1 0,-2 2 2 16,3-1 1-16,-7 2 5 0,1 4 2 0,-4 2 5 0,-2 2 3 16,-1 6 3-16,-3-1 4 0,-2 5 2 0,-3 0 3 0,-1 4-1 15,-1 4-1-15,-6 2-4 0,-2 4-4 0,-2 2-2 16,-2 5-6-16,-2 3 0 0,-1-1-3 0,-1 4-2 0,-1-2-2 16,-1 2-13-16,3-1-15 0,-1 0-21 0,5-2-28 15,-2-2-35-15,5-3-36 0,2 0-47 0,1-5-58 0,0-1-84 16,3-1-106-16,-1-4-45 0</inkml:trace>
  <inkml:trace contextRef="#ctx0" brushRef="#br0" timeOffset="3058.95">14037 6150 246 0,'-7'-8'328'0,"-2"-2"-104"0,2-1-70 16,1 1-42-16,-1-1-25 0,-1-1-16 0,3 2-6 0,0-3-7 15,0 1-10-15,3 0-3 0,-1-1 0 0,2 3 5 0,-3-1 5 16,3 2 0-16,-1-1-4 0,2 2-4 0,-1 1-4 16,1 0-7-16,0 2-8 0,0 3-13 0,0-1-6 0,1 1-5 15,4 4-1-15,1 1-2 0,1 1-1 0,2 4 3 16,0 3-1-16,4 0 0 0,2 6-2 0,-2 1 0 0,7 2 0 16,-5 4 2-16,9 1-1 0,-1 3 0 0,0 4-1 15,4-1-1-15,-4 4-1 0,5 0 1 0,2-1-1 0,4 0 2 16,0 5-1-16,3-3 0 0,-1 3 3 0,5-4 3 0,-5 2 1 15,3-2 0-15,1 0 0 0,-1-1 2 0,-3-1 0 16,3-1-1-16,-3-2 1 0,1-1-2 0,-2 0-3 0,1-2 0 16,-2-1-2-16,0-2 0 0,-1-4 1 0,0 2 1 15,0-6-2-15,3-1 0 0,-4-1-1 0,-2-4 2 0,1-3 2 16,1-1-3-16,-4-2 1 0,-2-4 1 0,0 0-1 0,-6-2 1 16,1 0 9-16,-3-5 8 0,-4-1 8 0,2 0 13 15,-5-4 5-15,-1-2 7 0,-2-3 5 0,-1-2 3 0,-4-2-6 16,0-3-7-16,-2-3-9 0,-4-3-6 0,1-2-8 15,-3-5-5-15,-3-1-5 0,-5-3-5 0,4-2-2 0,-7-3-1 16,2 0-1-16,-3-2-3 0,3 0-3 0,-5-1-2 0,-1 0 1 16,2 3 1-16,-1 0-2 0,1-1 2 0,-1 3 2 15,0 2-1-15,0 1 4 0,4 5-2 0,-4-1 3 16,5 6-2-16,-3 0 0 0,6 5 1 0,-2 1 1 0,3 5-5 16,0 1-1-16,4 4 0 0,-2 4-2 0,4 1-5 0,2 2-13 0,-1 1-20 15,2 3-19-15,-1 3-16 0,4-3-18 0,-1 4-21 0,4 4-19 16,4-3-18-16,2 3-7 0,2 1-3 0,4 0 4 15,3 2 8-15,0 4 12 0,4-1 13 0,1 2 18 0,3 1 23 16,1 4 20-16,-1 1 19 0,3 2 17 0,2 0 8 16,-1 5 9-16,1-2 5 0,3 4 4 0,0 1 0 0,-2-1 0 15,0 1 2-15,0-1 0 0,1 0 3 0,-3-2-2 0,0 0 3 16,-1-1 3-16,-3-3 5 0,1-4 7 0,-3-3 0 16,-2 0 7-16,-4-4 8 0,0-1 5 0,-3-2 8 0,-1-3 9 15,-5 1 8-15,2-2 6 0,-6-3 11 0,-2 2 8 0,3-2 7 16,-4 2 6-16,1-2 2 0,-2-2-8 0,-1 0-11 15,0-3-10-15,0-2-13 0,-1-3-17 0,-1-2-12 0,0-1-15 16,0-1-11-16,-3 0-3 0,1-1-2 0,-3-2-1 16,0 0-2-16,-1-2 0 0,-4 0-2 0,2 2 3 0,-5 0-1 15,-1 1-1-15,0 3-3 0,-3 3 2 0,-2 3 2 0,3 7 1 16,-2 0 1-16,0 7-2 0,0 5 3 0,-2 5-1 16,2 5 3-16,1 5-4 0,-1 8 3 0,3 4-1 15,-1 2 3-15,2 8-2 0,1 0-1 0,4 2 0 0,3 2-1 16,1-3 0-16,4-3-2 0,4-2 0 0,2-7-3 0,2-3 1 15,3-7 0-15,2-6 0 0,2-2 1 0,2-8-2 16,3-2 4-16,0-7 0 0,5-6 0 0,1-2 0 0,1-7 3 16,0-7-1-16,6-6-1 0,-3-4 2 0,3-5-3 15,-3-5-3-15,1-2 2 0,-1-2-2 0,-1-4-2 0,-1-1 0 16,-1 0 2-16,-1-1-3 0,-2 1 2 0,-3 2 3 0,2 2-4 16,-3 4 7-16,-4 6-1 0,4 5-2 0,-5 5-2 0,3 7 3 15,-3 4 1-15,2 8-2 0,-3 5 2 0,0 7-3 16,2 6 3-16,0 4 3 0,-1 7 2 0,2 3 0 0,-3 7 2 15,3-1 1-15,-1 6-2 0,0-1-3 0,3 2-1 16,-5-2 2-16,3-1-1 0,2-5-3 0,-1-1-3 0,-1-2-1 16,1-8 2-16,-3-1 3 0,4-6-2 0,-4-2 0 15,1-7 0-15,0-2 1 0,1-3 1 0,1-7-2 0,-2-6-5 16,2-1-8-16,1-6-8 0,2-5-5 0,2-5-6 0,-2-5-2 16,1-5-2-16,0-1 2 0,2-4 1 0,0-2 8 0,-1-5 8 15,3 2 7-15,-1 2 6 0,4 2 5 0,-4 2 6 16,3 6 8-16,-1 4 4 0,-3 6 2 0,2 5 0 15,-2 4 1-15,1 9 1 0,0 2-3 0,-2 8-2 16,-1 5-4-16,1 3-1 0,-2 11 0 0,1 3 1 0,-2 5-1 16,-2 5-1-16,-2 3 1 0,0 2-1 0,-4 3-5 0,1-1-2 15,-4-2-1-15,0 1 0 0,-2-2-2 0,0-2-2 0,-2-6-1 16,-3-2 0-16,1-5 3 0,-1-4 10 0,-1-3 17 16,0-3 8-16,0-4 6 0,-3-2 3 0,2-1 2 0,-3-8 0 15,0-1-4-15,2-5-8 0,1-6-19 0,2-4-10 0,4-9-9 16,0-1-8-16,3-10-11 0,1-1-8 0,6-9-8 15,1-2-8-15,6-4-9 0,0-4-4 0,1-1-1 16,2-2 4-16,4 0 7 0,0 0 8 0,4 4 8 0,-2 2 8 16,2 4 9-16,-1 7 5 0,-1 5 5 0,-2 7 2 0,-2 8 2 15,-2 6 1-15,-4 5 4 0,-1 7 4 0,0 5 3 0,-5 8 3 16,-2 5 2-16,-3 5 5 0,0 8 3 0,-6 5 2 16,1 5 1-16,-2 6-6 0,-3 4-2 0,-3 1-3 15,0 6-2-15,-2-1-3 0,2 2-3 0,1 2-2 0,-3-3-2 16,2 0 2-16,3-3-1 0,0-4 0 0,2-1-3 0,-1-3 1 15,4-1-3-15,-3-4-3 0,1-2-10 0,0-2-20 16,1-3-24-16,-3-2-29 0,2-5-31 0,-1-4-33 0,-1-2-39 16,0-6-48-16,1-4-64 0,-2-4-87 0,1-4-68 15</inkml:trace>
  <inkml:trace contextRef="#ctx0" brushRef="#br0" timeOffset="4547.26">17948 5622 246 0,'0'-44'436'16,"0"6"-114"-16,0 4-89 0,0 6-62 0,0 7-39 0,0 2-29 15,0 5-18-15,1 1-16 0,1 8-16 0,2 2-14 16,1 4-23-16,1 5-19 0,1 3-16 0,5 3-14 0,-1 2-14 16,1 3-15-16,6-1-10 0,-2 5-13 0,3-2-7 0,3 3 2 15,1-1 8-15,1 2 8 0,4-2 13 0,0 0 15 16,2-1 7-16,2-3 13 0,4-2 13 0,0-3 9 0,1-5 10 16,2-3 11-16,-2-2 9 0,-2-5 8 0,2-4 9 0,-1-3 11 15,-3-3 4-15,-1-3 4 0,0-2-2 0,-3-1-7 16,-1-2-7-16,0 0-7 0,-1-3-6 0,-1 1-13 15,-5-4-7-15,-3 2-4 0,-1-1-6 0,-6-3-2 0,-2 0 0 16,-5 0 2-16,-4-2 2 0,-3 2 4 0,-6 2 6 16,1 4 8-16,-4 2 5 0,-2 2 10 0,-2 2 3 0,-1 7 2 15,-5 5-4-15,5 3-2 0,-4 5-7 0,2 3-4 0,0 7-8 16,-2 7-6-16,-1 4-5 0,1 7-4 0,0 5-1 16,1 3 1-16,-1 5 0 0,2 2 0 0,3 3 2 0,1-2-3 15,6-3 2-15,3-2-2 0,4-4-1 0,7-6 1 0,1 0-1 16,6-7-3-16,5-2 1 0,3-5 1 0,4-5-3 15,1-4-1-15,6-6-3 0,2-6-7 0,2-2-8 0,1-7-8 16,5-3-9-16,-2-4-4 0,4-5-2 0,-2-4 0 16,1 0 3-16,-1-5 5 0,-1-3 8 0,-2-2 7 0,-3-4 9 15,1-3 4-15,0-2 1 0,-4-1 4 0,1 1 6 0,-5 4 9 16,-3 0 12-16,-1 8 7 0,-3 3 6 0,-4 6 4 16,-3 7 3-16,-3 5 3 0,-3 5 8 0,-2 8 6 0,-3 6 4 15,-1 7 3-15,-4 9 3 0,-1 5 2 0,-2 7-1 16,0 7-3-16,-4 6-10 0,0 1-15 0,1 3-14 0,2-1-10 15,1-3-5-15,2-3-6 0,3-2-2 0,0-6-1 16,4-3-3-16,1-4 2 0,3-6-2 0,0-4-2 0,1-5-4 16,2-3-6-16,1-5-16 0,2-5-12 0,1-5-14 15,2-8-13-15,1-4-16 0,5-3-11 0,-1-8-7 0,3-4 2 16,0-6 11-16,3-4 10 0,-1-6 11 0,-2-2 9 0,1-8 15 16,0-3 9-16,-2-2 8 0,0-5 5 0,-4-1 4 0,0-2 5 15,1-4 5-15,-2 3 6 0,-2 1 10 0,3 1 12 16,-3 7 13-16,-2 4 16 0,3 6 9 0,-4 8 5 15,-3 8 3-15,0 8-3 0,-4 7-6 0,-1 4-10 0,1 5-11 16,0 9-13-16,-2 7-8 0,-2 5-6 0,0 10 0 0,-5 6 2 16,0 7 1-16,-4 8-2 0,-2 5-1 0,-1 7-1 15,0 6-2-15,-4 2 0 0,2 3-2 0,0 3-6 0,1-2 1 16,1-2 0-16,3 1 0 0,2-5-2 0,2-5-2 0,2-3 1 16,3-8-1-16,1-4 1 0,5-6 0 0,3-6 0 15,2-5 1-15,3-7 1 0,7-6 2 0,4-7-3 0,5-4-7 16,7-8-14-16,7-8-13 0,5-2-13 0,3-6-13 0,5-6-10 15,0-1-5-15,1-3-2 0,-2-1 5 0,-2-2 15 0,-3 6 17 16,-4-2 22-16,-4 6 23 0,-7 3 20 0,-2 4 13 16,-9 4 8-16,-5 5 5 0,-1 5 9 0,-5 4 11 0,-4 6 8 15,-5 8 0-15,-2 3-2 0,-6 9 1 0,-6 9-2 16,-4 6 0-16,-6 5-10 0,-5 9-14 0,-4 2-17 0,-5 4-13 16,-4 1-9-16,-3-2-6 0,2-2-3 0,-5-3-3 0,4-5-7 15,-1-4-8-15,5-5-8 0,2-4-13 0,4-7-12 16,5-4-12-16,2-4-15 0,5-1-19 0,7-6-14 0,2-4-13 15,7-3-12-15,2-6-2 0,8-8 3 0,4-4 6 0,3-3 13 16,6-7 15-16,1-3 25 0,2-5 25 0,3-5 31 16,1-2 25-16,-1-3 25 0,0-3 21 0,0 2 17 15,2 0 19-15,-3 1 18 0,-1 0 7 0,-3 4 2 0,1 3-3 16,-4 3-7-16,-3 3-12 0,2 5-14 0,-3 1-14 0,-3 3-19 16,1 3-9-16,0 1-15 0,-3 2-7 0,2-3-8 0,-3 3-3 15,2-1-2-15,-2-1-2 0,4-4-1 0,-6-2-2 16,6-2 2-16,-5-3 0 0,-1 0-1 0,2-5-1 15,-5-1 0-15,-1-4-3 0,-1 0-4 0,-1-1-5 0,-3-3-9 16,-1-2-5-16,-2 0-5 0,-1-4-3 0,1-3-4 0,-3 1-3 16,-2-5 2-16,0 0 3 0,2-1 9 0,-6 1 6 15,-1 3 9-15,3 3 7 0,-3 5 12 0,-1 5 17 0,2 5 21 16,-2 4 11-16,2 7 6 0,-2 6 2 0,0 6-1 16,-2 5-2-16,-2 11-7 0,0 6-14 0,-6 11-16 0,0 9-13 15,-5 9-5-15,1 12-2 0,-3 7-3 0,-1 9 0 0,2 3-2 16,3 5-1-16,1 0-1 0,6 0-1 0,1 2 4 15,8-4 0-15,4-4 0 0,5-1-1 0,7-8 3 0,0-4 0 16,8-7 3-16,2-6-2 0,4-5-3 0,2-4-1 0,5-7-3 16,3-5-6-16,5-5-14 0,1-1-13 0,6-8-16 15,4-3-17-15,0-4-17 0,5-4-12 0,2-4-12 0,1-4 3 16,1-6 6-16,0 0 10 0,-1-6 15 0,0-2 18 0,-7-2 19 16,1-3 14-16,-9 0 19 0,-1-2 18 0,-5 3 21 15,-4-3 22-15,-5 6 21 0,-3 2 17 0,-4 5 18 0,-4 1 17 16,-3 4 11-16,-3 2 0 0,1 5-9 0,-5 1-17 15,0 0-17-15,-2 4-15 0,-2 4-19 0,-3 0-12 0,-3 8-9 16,-1 2-5-16,-4 3 0 0,0 3-2 0,-3 5-2 0,0 1-1 16,1-1-2-16,1 0-3 0,4 1-10 0,0 0-12 15,6-2-1-15,0 2 0 0,5-6 1 0,1 2 1 0,5-5-2 16,5-2-12-16,3-2-13 0,3-5-10 0,3-3-17 16,4-4-21-16,4-4-16 0,0-5-17 0,4-2-8 15,3-5 3-15,0-4 8 0,-3-1 15 0,4-5 12 0,-3 1 18 16,-3-6 14-16,-1-1 17 0,-1-2 10 0,-3-2 9 0,-1-1 1 15,-2-6 1-15,-2-1 4 0,-5-2 0 0,-3 1 2 16,-7-1 6-16,1 2 16 0,-8 7 15 0,-2 3 14 0,-8 7 9 16,-1 3 10-16,-5 9 6 0,-4 7 4 0,-8 7-4 0,-2 10-13 15,-6 7-10-15,-3 9-7 0,-2 6-6 0,-6 5-9 0,1 6-6 16,-1 4-3-16,-2 2-4 0,2 3-4 0,-1 3-2 16,6 0-3-16,2 1-5 0,4 0-2 0,5 0-1 15,9-5-1-15,4 1-3 0,6-4-10 0,5-4-8 0,7-4-15 16,7-2-19-16,3-7-20 0,4 0-17 0,5-5-22 0,4-3-24 15,0-5-16-15,2-2-19 0,1-3-16 0,1-2-10 16,-1-3-10-16,-2-2-10 0,-5-3-6 0,1-1-3 0,-7-1-21 16,-4-3-29-16,-5-1-30 0</inkml:trace>
  <inkml:trace contextRef="#ctx0" brushRef="#br0" timeOffset="4766">18389 5393 283 0,'-84'-5'329'15,"4"-5"-130"-15,6 3-85 0,3-1-45 0,4 3-29 16,2 0-19-16,3-2-12 0,4 4-13 0,2 1-13 0,2-1-12 16,3 3-9-16,3 0-5 0,2 2-5 0,2-1-5 15,0-1-5-15,4 2-2 0,1-2 2 0,3 1-2 0,4-1-8 16,2-1-12-16,1-4-20 0,4-1-31 0,6-1-48 0</inkml:trace>
  <inkml:trace contextRef="#ctx0" brushRef="#br0" timeOffset="5594.1">16993 5382 67 0,'0'9'200'0,"2"-2"-62"0,-2-1-29 0,0-3-9 16,0 0-1-16,0-2 2 0,2-1-1 0,-2 0-8 0,0-4-13 15,0-2-16-15,1-4-15 0,-1-3-16 0,0-6-11 16,0 1-9-16,0-6-6 0,-1-2-4 0,-4 0 1 0,1-2-2 15,-4-3-1-15,0 3 1 0,-1-4-3 0,-2 2 4 16,-5-1 1-16,5 0 7 0,-6 2 2 0,1 2 5 0,-3 0 3 16,-2 3 1-16,2-2 4 0,-4 4-6 0,-3 1 0 0,1 0-4 15,-3 5-4-15,0-1-2 0,-3 3-5 0,-2 2-2 0,-1 2-4 16,-2 2 6-16,-1-1-4 0,-2 4-1 0,-5 0-3 16,3 0 2-16,-7-1-1 0,3 2 0 0,-3-2 4 15,-1 0-2-15,-2 0 0 0,-3-4 2 0,-1 2 4 0,-3-2-2 16,-2-2 4-16,1 2-2 0,0 0-1 0,0-2-1 0,-2 1 0 15,-3 1-3-15,1 0-1 0,-3 2-1 0,-4 0-2 16,3 2 1-16,-6 2-2 0,-3 1 3 0,-1 3-1 0,1 0-1 16,-1 4 3-16,-4 2 0 0,5 4 6 0,-2-1 5 15,3 6 4-15,2 4 3 0,0 3 8 0,8 5 4 0,0 3 5 16,3 7 2-16,2 3 1 0,6 5-2 0,3 3 0 0,2 4-2 16,4 5-4-16,4 4-3 0,5 2-4 0,7 5-3 15,4-1-6-15,6 3-3 0,8-1-3 0,5-2-5 0,11 2 0 16,3-2 1-16,8 0-1 0,9-6 1 0,6 1 0 15,6-5 2-15,4-5-2 0,10-3 1 0,4-2-2 0,4-7-2 16,6-3 1-16,7-6 4 0,1-4-5 0,7-7 3 0,5-4 4 16,5-7 4-16,6-6 6 0,4-4 6 0,5-6 6 15,0-5 4-15,3-5 5 0,1-7 4 0,0-5 2 0,0-2 3 16,0-8-1-16,1-2-4 0,-1-3-4 0,-2-4-8 0,0-1-3 16,-4-4-4-16,-4 2-5 0,-8-6-4 0,-7 0-7 15,-4-1 0-15,-11-4-2 0,-9-1-9 0,-7 0 1 0,-8-4-2 16,-12-3 1-16,-4-1-1 0,-10-1 0 0,-6 0 2 15,-11 0-2-15,-4 0 8 0,-8 4-2 0,-8 5 2 0,-4 3-2 16,-7 4 0-16,-6 5 0 0,-7 5-2 0,-6 6 3 0,-5 5-3 16,-6 6 0-16,-2 3-3 0,-2 6 0 0,-1 4-6 15,-1 6-12-15,3 2-17 0,0 2-23 0,3 3-22 16,2 3-30-16,5 0-32 0,3 3-47 0,3 2-63 0,2-2-138 16,4 4-83-16,2 1-43 0</inkml:trace>
  <inkml:trace contextRef="#ctx0" brushRef="#br0" timeOffset="6886.73">18291 7450 271 0,'-8'-10'240'0,"2"-1"-82"0,1 2-45 0,-4-1-25 16,5 0-14-16,-2 1-3 0,1 1 1 0,1 3 4 16,-2-2 0-16,2 2-1 0,1 1-3 0,-1-2 4 0,0 1 5 15,1 1 2-15,0-1-2 0,2 3-4 0,0 0-6 16,-4-1-8-16,5 3-4 0,-1-2-9 0,-1 2-10 0,2 0-12 15,2 2-12-15,-1-1-7 0,4 3-6 0,-1 1-3 0,4 0 1 16,-1 3 1-16,3 5-2 0,1 2 1 0,1 6 1 16,2 0 0-16,0 4-2 0,2 0 3 0,0 4-2 0,2 3 1 15,1 2 5-15,-3 1-2 0,6 2 2 0,-3-1 0 16,1-2 1-16,2 1-1 0,0-3 3 0,-2-2-3 0,0-3-4 16,1-1 2-16,-1-6-3 0,-4 1 1 0,4-4-2 0,-3-2-1 15,-2-3-1-15,2-4 0 0,-4 0 4 0,0-2-3 0,-1-1-1 16,-2-2 1-16,1-2 3 0,-2 1 1 0,-1-4-1 15,1-2 0-15,-1-4-2 0,-1-3 2 0,-1-2 1 0,0-4 0 16,-1-5-3-16,-2-1-1 0,-2-3 0 0,-1-4 2 16,-3-2 1-16,2-5-3 0,-7 2 1 0,2-5-1 0,-1 2 1 15,-2 1 2-15,-2-1 7 0,3 1 5 0,-1 4 4 0,-2-1 3 16,3 3 3-16,0-1 0 0,-2 3 1 0,3 0-2 16,0 0-6-16,1 1-8 0,2 2-3 0,-2 0-2 0,5 2-4 15,-3 2 2-15,0 0-3 0,3 1 1 0,-1 3-1 0,1 1 2 16,-1 0-3-16,2 0-1 0,0 5-1 0,2 0-4 15,-1 3-7-15,2-1-9 0,1 3-12 0,3 2-13 0,0 0-11 16,2 2-14-16,0-1-11 0,4 4-9 0,-1 0-5 16,4 0-5-16,0 0-4 0,4 0-5 0,1 0 0 0,-3 4 5 15,4-3 4-15,-2 3 2 0,4-1 9 0,-5-2 11 0,4 0 14 16,-1 2 15-16,-1 0 12 0,-2-3 11 0,2 1 7 16,-6-1 9-16,-1 0 7 0,1-1 12 0,-3-2 8 0,-2 3 10 15,1-4 8-15,-1 0 3 0,-1 0 7 0,0-1 4 16,-1 2 2-16,0-2-2 0,-1 1-2 0,3-1-4 0,-3 2-6 15,0 0-1-15,2 0-2 0,-3 3 3 0,2 3 2 16,-2 2 11-16,3 2 1 0,-1 4 6 0,1 1 4 0,-2 5 1 16,2 3 2-16,1 4-2 0,-2 5-5 0,2-1-11 15,-2 5-10-15,1 2-7 0,1 1-5 0,-1 0-3 0,-1 1-6 16,-2 1-5-16,4-1-4 0,-2-1 0 0,-2 0 0 0,-1 2-1 16,2-5-1-16,-2 1-1 0,0-2-1 0,-1-2-1 0,0-5 2 15,-1-1-3-15,2-5-7 0,0 1-15 0,-2-7-25 16,2 0-32-16,-2-6-35 0,1-2-58 0,0-2-108 15,-1-3-128-15,1-3-64 0</inkml:trace>
  <inkml:trace contextRef="#ctx0" brushRef="#br0" timeOffset="9974.78">20199 7006 106 0,'2'-7'309'15,"-1"-2"-88"-15,4 0-70 0,-4 1-51 0,3 0-30 0,-1-1-16 16,1 2-9-16,-3-1-8 0,2 1-4 0,0 0-1 16,0-1-1-16,0 2 4 0,1 0 6 0,-2 2 3 0,0-1 5 15,-1 2 3-15,-1 0 4 0,0 1-3 0,0 2-3 16,0 0-4-16,0 0-12 0,0 0-11 0,0 0-15 0,0 0-4 16,-1 2-5-16,-1 3 1 0,-1 1 0 0,-5 3 0 0,0 3 0 15,-3 2 1-15,-2 4 5 0,-2 1 0 0,-4 2-2 16,0 1-2-16,-1 2 0 0,0 2 1 0,-4 1 0 0,2-2 0 15,-1 2 1-15,1 0 0 0,-3 0 0 0,2 0 0 16,-3 1-1-16,1-3 0 0,2 0-2 0,-1 1 3 0,-2-1-1 16,3-1-2-16,-2-2 1 0,2 0-1 0,3-1 0 15,2-2-1-15,0-1 0 0,5-1-1 0,0-4 1 0,1-1-2 16,4-4 0-16,0 0 1 0,1-1-1 0,5-2-1 16,-1-1 0-16,1-1-2 0,2 0 1 0,3-1 2 0,1-2 1 15,4 2-1-15,4 1 2 0,-1-3 2 0,2-3 0 0,3 1 1 16,3 0-1-16,-1-1-2 0,4 0 1 0,0 2 0 15,3-5-1-15,0 2 0 0,1 1 0 0,0-1-1 0,1 1 2 16,1 0-1-16,0 3 0 0,-3 0 0 0,3 0 0 0,-1 0-2 16,0 0 0-16,-1 3 0 0,2 2-1 0,-5-1 1 15,2 0 0-15,1 3 0 0,-2-3 1 0,2 1-1 0,-1 0 1 16,3 0 2-16,0-1 0 0,0 0 0 0,1 0 0 16,0-1 0-16,1 0 0 0,1-2 3 0,0 1-3 0,2-2 0 15,-4-2-1-15,3 1 3 0,-3-4-3 0,2 0 0 0,1 1 0 16,-3-2-1-16,3 0 1 0,-1-1 1 0,-2 0-1 15,0 2-1-15,-1 0 0 0,-4 1 0 0,0 1 2 16,-6 0-1-16,0-2-2 0,-3 2 2 0,-4 0 1 0,-1 2 0 16,-3-1 2-16,-1 1-1 0,-2 1 0 0,-1-2 2 0,-2 2 2 15,1 0-2-15,-2 0-1 0,-2 0-3 0,1 2 0 16,-5-1-2-16,-1 1-6 0,0 1-9 0,-4 0-11 0,1 1-15 16,-4-2-18-16,2 4-20 0,-2-4-29 0,0 3-36 15,1-2-62-15,0 1-104 0,1-4-95 0</inkml:trace>
  <inkml:trace contextRef="#ctx0" brushRef="#br0" timeOffset="11085.38">21135 6907 322 0,'0'-9'315'0,"-2"1"-112"0,0-2-78 0,2 1-41 16,0 1-27-16,0 1-18 0,0 3-8 0,0-1-10 0,0 2-7 16,0 0-3-16,2 0-4 0,0 0-4 0,-1 0-1 0,2 2-2 15,1-2 3-15,-1 1 1 0,1 1 1 0,-2-1 2 0,3 2 6 16,2 0 2-16,1 2 4 0,-1-1 4 0,0 4 0 15,6-1 1-15,-3 1 1 0,1 2 0 0,4 2-3 0,-3 1-1 16,4 4 0-16,-1-2-4 0,2 2 0 0,-1 1-3 16,0 2-4-16,2 1 0 0,2 1-1 0,-3 2 1 0,2-2-2 15,1 4 2-15,-1-2 4 0,3 1 0 0,-2 0 0 16,3 0 0-16,-3-1-1 0,5-1-4 0,-3 1 1 0,1-2-1 16,-1-3-6-16,2-2 1 0,-1-2-1 0,-1-2 0 0,2-1 1 15,-3-3 1-15,1-1-4 0,-1-1 2 0,-1-3-2 16,-3 1-2-16,1-2 1 0,-4-2 1 0,3 0-1 0,-5-3-1 15,1 1 1-15,-2-1 0 0,-3 0 3 0,2-1 3 16,-2-2-2-16,0-2 5 0,-3 1 7 0,-1-1 5 0,-1 0 7 16,0-4 4-16,-1 1 0 0,-2-3 1 0,-2 0-1 0,1-3-5 15,-2 0-7-15,-2-5-5 0,1 1-4 0,-1-2-6 16,-1-2-2-16,-1-1-2 0,-2 0-1 0,4-2 1 0,-2 0 1 16,-1-4-2-16,-1 3 0 0,-1-3 0 0,2-1 1 15,-3 0 1-15,4 0-1 0,-1 0 0 0,0 1-5 0,-1 0 3 16,2 5-1-16,1 2 2 0,0 0 0 0,-2 6-1 0,4 1 0 15,0 2 2-15,-1 5 6 0,2-1-4 0,-1 2 0 16,-1 2-2-16,1 2 0 0,1 1-1 0,2 1-1 0,-3 1-7 16,3 2-13-16,-1 0-18 0,1 1-20 0,1 2-12 15,0 0-16-15,-3 2-17 0,3 4-24 0,-1 2-30 0,-1 1-43 16,2 1-72-16,-1 1-108 0,-4 3-59 0</inkml:trace>
  <inkml:trace contextRef="#ctx0" brushRef="#br0" timeOffset="14579.06">22304 7122 480 0,'0'-19'435'0,"0"-1"-179"0,0 3-110 15,0 1-56-15,0 1-34 0,0 1-21 0,0 1-13 16,0-2-7-16,-2 1-9 0,1 0-3 0,-1-1-1 0,-1 1-3 16,-1 0 0-16,0 1 1 0,-5-1-1 0,4 1 0 0,-3-3 2 15,-2 3 1-15,0 1 0 0,0 2 4 0,1-1-2 0,-3 1 0 16,1 3 0-16,-3-1 0 0,3 3-1 0,-5 1 0 16,3 4-2-16,-5 0-1 0,1 5 0 0,-3 2-1 15,1 2-1-15,-1 4 0 0,2-1 2 0,-3 5-1 0,2-1 1 16,1 4 1-16,0-1-1 0,5 4 0 0,-1-1 2 0,4 1 0 15,2 1 0-15,-1 0 1 0,5 1-1 0,0-1-1 16,4-2 1-16,4 2 0 0,0-4 0 0,5 1-1 0,3-3 0 16,-2-2-2-16,5-2 2 0,-2-2 1 0,5-1-1 0,-1-4-1 15,-1-1-2-15,4-3-1 0,0-3-3 0,0-3 0 16,0-1-6-16,0-4-6 0,0-1-3 0,0-1 0 0,-1-4 0 16,-3 0 2-16,3-4 2 0,-3 1 2 0,-1-1 3 15,-2-2 5-15,2 0 3 0,-3 1 1 0,1 0 3 0,-4 1-3 16,2 1 0-16,0 4 0 0,-2 1 2 0,-1 3 0 0,-2 1-2 15,1 2 2-15,-3 4 1 0,2 0 0 0,-4 2 0 16,1 2-2-16,-2 5-1 0,-1 0 2 0,0 2 1 0,0 3-1 16,-1-1-2-16,-3 1 0 0,3 0 3 0,-2 1 1 15,2-2 0-15,-1-2 1 0,1 0 0 0,-1-3-2 0,1-1 1 16,-1 0 3-16,2-2-1 0,2 0 1 0,-1-3 0 0,2-3 1 16,1-2 1-16,4 0-1 0,2-4-1 0,0-3-1 15,6 0-1-15,-2-3-2 0,4-3 0 0,-2 1 0 16,4-2-1-16,0-2-1 0,1-1 1 0,-1-1-1 0,3 2-1 15,-1-2 3-15,-2 1 0 0,1 2 3 0,1 1 1 0,-1 1 3 16,-3 2 0-16,4 3 1 0,-4 3 2 0,0 4-1 0,-1 1-2 16,-2 2-2-16,1 6-1 0,-4-1-3 0,1 4 1 15,-5 1 1-15,0 4 0 0,-1 1-2 0,-2 1 4 16,-4 4 0-16,1-2-1 0,-4 1 3 0,-1 1-3 0,-2 2-1 16,0-2 3-16,-1-1-1 0,0-2-1 0,0-3 3 0,1 0 3 15,1-3 1-15,-1-2 9 0,1-2 7 0,3 1 4 16,-2-2 7-16,2-3 1 0,-1 0-1 0,1-5-2 0,1 0-2 15,1-7-9-15,1 0-6 0,1-2-8 0,-1-4-7 16,5-1-2-16,-2-5-1 0,1 2-1 0,2-2-1 0,-2-1 0 16,2-2-1-16,-2-1-3 0,1-1-6 0,-2-1-11 0,1 2-13 15,2-1-11-15,-3 0-16 0,2 4-21 0,-2 1-25 16,3 1-22-16,-2 3-23 0,1 1-39 0,-2 3-70 0,-1 2-107 16</inkml:trace>
  <inkml:trace contextRef="#ctx0" brushRef="#br0" timeOffset="14942.02">23115 6243 81 0,'2'-9'386'16,"0"0"-99"-16,1 0-82 0,0 0-61 0,0 2-36 16,0 2-27-16,1-2-22 0,-3 3-15 0,4-1-12 0,-3 4-11 15,3-1-10-15,2 4-5 0,-3 1-4 0,1 2-1 0,2 4 0 16,0 1 0-16,-1 2 3 0,2 2-2 0,0 2-1 16,-1 3 0-16,0 0 2 0,-1 2 0 0,2 2-1 0,-2 3 0 15,1 0-1-15,-1 1 0 0,-1 0-2 0,-1-1-2 16,0 1-2-16,1 0-5 0,-1-2-10 0,0-4-14 0,1 1-13 15,-2-2-14-15,0-5-14 0,-1-2-14 0,-1-1-12 0,0-2-2 16,1-3 3-16,-1-2 8 0,-1-3 8 0,0-4 3 16,0-1 6-16,0-2 8 0,0-3 4 0,-3-3-1 15,2 1 1-15,-3-3-2 0,-1-4 2 0,0-1 1 0</inkml:trace>
  <inkml:trace contextRef="#ctx0" brushRef="#br0" timeOffset="15113.87">23149 6120 10 0,'-4'-23'181'0,"0"1"-14"0,-1 4-23 0,0 2-27 15,-1 1-22-15,-2 4-10 0,4 0-5 0,-4 2-12 16,2 4-9-16,-4-2-13 0,4 4-11 0,-2 1-4 0,0 2-4 16,-1 5-6-16,5 3-4 0,-4 1 1 0,-2 4-1 0,0 3 1 15,2 5-1-15,0 1 1 0,-3 3-1 0,3 1-1 16,-1 2-3-16,0 2-2 0,1 1-4 0,1 0-1 0,-1 1-3 16,1 2-1-16,1-5-10 0,2 5-16 0,1-3-31 15,2-1-45-15,-2-3-79 0,1-1-143 0,0-4-81 0</inkml:trace>
  <inkml:trace contextRef="#ctx0" brushRef="#br0" timeOffset="15301.35">23158 6571 142 0,'1'2'460'16,"3"0"-155"-16,0 3-128 0,2 0-78 0,4 0-46 0,-1 0-25 15,5-2-11-15,0 3-10 0,6-1 0 0,-3-1-5 16,6 1-3-16,-2-1 0 0,1 0 1 0,-1-2-1 0,3 1-5 16,1-3-14-16,-2 0-26 0,-1-2-40 0,1-1-71 0,2-2-136 15,-5 0-85-15</inkml:trace>
  <inkml:trace contextRef="#ctx0" brushRef="#br0" timeOffset="16571.18">22006 7665 202 0,'-8'-5'492'0,"3"1"-134"16,1 1-128-16,1-2-69 0,2 2-39 0,1-2-25 15,0 1-16-15,1 0-13 0,3-4-16 0,4-2-11 0,4-1-11 16,1-1-4-16,5-1-4 0,2-2-2 0,4-2-3 15,1 0 2-15,8 1 1 0,3-2-2 0,2-3-4 0,5 0-3 16,1 0-2-16,4-1-3 0,1-2-1 0,7 0-4 0,3 0-5 16,2-3-9-16,1 3-14 0,3-3-24 0,-3 3-28 15,0 0-34-15,-3 2-42 0,-2 2-63 0,-2 2-112 0,0-2-96 16,-7 3-54-16</inkml:trace>
  <inkml:trace contextRef="#ctx0" brushRef="#br0" timeOffset="17306.3">18937 8493 48 0,'-16'-8'398'0,"0"1"-121"0,4-1-109 0,-1 1-61 0,2 0-34 16,3 0-22-16,0 1-15 0,2-1-10 0,0 2-9 0,5 0-8 16,-3 0-6-16,1-1 1 0,2 1 3 0,1 1 5 15,-2-2 8-15,2 3 5 0,0-1 8 0,-2 1 9 0,2 1 8 16,0-1 2-16,0 1-1 0,0 1-4 0,0-3-7 16,2 4-7-16,0-2-8 0,1 0-12 0,2-1-4 0,5 1-2 15,0-2-1-15,2 0-2 0,9-4 1 0,0 2 1 0,9-3 1 16,4 0 4-16,5-2-3 0,3-1-1 0,3-5-3 15,5 0-2-15,3 1-1 0,3-2-2 0,1-2-2 16,6-1-1-16,3-1 1 0,6-2-9 0,1-1-17 0,8 1-31 16,3-3-38-16,4 1-57 0,3 0-104 0,4-3-116 0,0 1-68 15</inkml:trace>
  <inkml:trace contextRef="#ctx0" brushRef="#br0" timeOffset="-115572.68">5177 12120 97 0,'-4'-4'379'16,"0"3"-120"-16,1 0-85 0,-1 1-45 0,2 0-29 0,-1 1-17 16,0 0-17-16,1 3-18 0,0-3-11 0,-1 1-4 15,0 4-4-15,-1-2 0 0,1 2 3 0,1 1 3 0,-1-3 5 16,0 4 7-16,0-1 1 0,-1 1 11 0,1 3 4 0,-2 3-2 16,-1 2 0-16,-2 0 2 0,0 6-5 0,0-1-4 15,-2 4-2-15,2 2-12 0,-5 3-5 0,1 3-3 0,1 3-3 16,-3 0-4-16,3 2-3 0,-2 1-5 0,-2-2-7 15,2 1-2-15,0-2-3 0,3-1-4 0,-4-3-1 16,6-1-7-16,0-4-12 0,-1-1-26 0,1-4-32 0,6-6-45 0,-1-5-53 16,3-3-62-16,3-5-93 0,-1-6-126 0,6-6-65 15</inkml:trace>
  <inkml:trace contextRef="#ctx0" brushRef="#br0" timeOffset="-115349.78">5175 11944 420 0,'2'2'325'0,"-1"0"-127"0,1 3-80 15,1 3-45-15,1 2-27 0,5 2-13 0,0 3-10 16,1 0-2-16,2 5 0 0,2-2 4 0,0 4 3 0,2-1 3 16,4 1-2-16,-1 1-6 0,1 0 1 0,6-1-4 15,-2 0-5-15,3 0-5 0,-1-3-3 0,2 0-4 0,0-2-1 16,2 0-1-16,-1-2-5 0,-1-2-10 0,2-2-22 0,-3-2-34 15,-2-3-53-15,-3-2-76 0,1 1-124 0,-4-4-93 16</inkml:trace>
  <inkml:trace contextRef="#ctx0" brushRef="#br0" timeOffset="-114834.21">5856 11809 70 0,'0'-4'352'0,"0"-1"-116"0,0 2-95 15,2 2-58-15,-1-1-27 0,1 4-16 0,-2 0-7 0,0 3-5 16,0 3 4-16,0 14 45 0,1-7-29 0,1 4-3 16,-2-2-5-16,-2 4 1 0,1-1 8 0,-1 1-3 15,-1 3-2-15,0-1-2 0,-3 1 0 0,2-1 2 0,-3 3 3 16,-1 0-3-16,0-3-10 0,1 3-2 0,-4 0 0 0,0-3-8 15,2 1-6-15,-1-3-10 0,-2 0-2 0,4-4-4 16,-2 1-1-16,1-4-1 0,3 1-3 0,-3-7 1 0,1 0-4 16,5-3-3-16,-1-1-5 0,2-1-4 0,-1-3-14 15,-1-3-13-15,1-2-11 0,3-4-9 0,0-1-5 0,3-6-9 16,1-1-1-16,1-5-4 0,2-2 7 0,1-4 6 16,1 0 2-16,-1-3 1 0,4-1-4 0,-1-3 0 0,3-2 2 15,0 3 4-15,-3-3 7 0,5 1 7 0,-4 0 15 0,4-1 17 16,-4 0 23-16,2 5 21 0,-2-2 18 0,1 3 13 15,0 4 15-15,-3 0 11 0,-2 3 6 0,2 5 3 0,-5 2-5 16,3 3-4-16,-4 3-8 0,-1 3-6 0,0 2-9 0,0 3-4 16,-1 0 2-16,0 5 3 0,2 2 10 0,-1 4 11 15,1 5 15-15,-1 3 12 0,-1 3 14 0,3 3 11 16,-2 6 8-16,2 3 4 0,-2 6 4 0,1 3-1 0,2 5-4 16,0 1 0-16,0 2-7 0,1 1-13 0,1 2-25 0,0 0-10 15,-1 2-20-15,1 1-15 0,3-3-14 0,-4 1-16 0,2-2-13 16,0-3-10-16,2-3-6 0,-3-2-24 0,4-2-42 15,-2-5-50-15,-1-3-61 0,2-3-69 0,-2-5-70 16,-1-2-91-16,4-5-145 0,-2-1-88 0,-2-3-13 0</inkml:trace>
  <inkml:trace contextRef="#ctx0" brushRef="#br0" timeOffset="-114347.4">6771 12153 84 0,'-4'-12'263'0,"-1"0"-96"0,-2 3-53 15,0 0-35-15,0 1-19 0,-3 2-10 0,0 2-1 0,0 1 3 16,0 1 1-16,-2 1-3 0,-2 2-3 0,1 1-1 15,0 1 0-15,-4 1 0 0,2 4-6 0,-2-1-5 16,-2 2 0-16,3 3-1 0,-5 3-1 0,2 0 3 0,-1 3 2 16,-2 5-1-16,2 1 0 0,0 3-4 0,-1 2-6 0,1 5-4 15,2-1-4-15,2 3-7 0,4 0-5 0,-1-1-2 0,6-2-3 16,2-1-2-16,2-2 0 0,1-3-1 0,4-2 0 16,3 0-2-16,0-6-1 0,3-2-1 0,2-3 0 15,1-6-6-15,2 0-5 0,1-4-7 0,0-2-4 0,1-6-6 16,5-2-10-16,-5-6-9 0,6-4-11 0,-1-2-2 0,-1-3-2 15,1-3-2-15,0-3-2 0,-3 0 5 0,4-4 9 16,-6-1 11-16,1 1 9 0,-1-1 11 0,-2 3 9 0,-1 0 10 0,-1 3 17 16,-4 6 18-16,2-1 21 0,-5 5 22 0,-1 4 20 15,-1 3 15-15,-2 5 11 0,0 1 4 0,-2 3-4 0,-2 1-8 16,-1 4-17-16,-2 3-14 0,3 2-10 0,-4 7-9 16,2 3-6-16,-1 3-1 0,2 0-6 0,0 5-2 0,0-1-5 15,1 0-4-15,2 0-11 0,2-2-9 0,0-2-6 0,5-1-5 16,1-2-7-16,1-4-26 0,1 1-28 0,5-7-42 15,-2-1-47-15,3-4-54 0,0-3-69 0,2-2-103 0,-3-4-101 16,5 0-45-16</inkml:trace>
  <inkml:trace contextRef="#ctx0" brushRef="#br0" timeOffset="-113418.48">7363 12116 238 0,'-5'-4'323'0,"-2"0"-105"0,3-1-77 0,-4 2-46 16,0 0-18-16,-2 0-14 0,2 2-5 0,-5 0-3 0,1 2 6 15,-2 0 1-15,-2 2-3 0,-2 3-1 0,2 2-7 16,-5 1-3-16,3 2 1 0,-3 4-2 0,2-1-2 0,-2 3-2 16,3 1-3-16,0 0-2 0,2 2-3 0,2-1-4 0,0 2-10 15,4-1-3-15,3 0-6 0,0 1-6 0,4 1-3 0,0 2-5 16,3-2 4-16,2 2-2 0,2-2 0 0,4 1-2 15,0-1-3-15,1-2 3 0,4-3 1 0,1 1 1 16,2-4-5-16,2 0 3 0,0-2 1 0,3-4 0 0,-2 1 2 16,3-4 2-16,-3 0-3 0,4-3 1 0,-2-1 1 0,-1-4-1 15,1 0-1-15,2-4 1 0,-1 0 0 0,-2-3-2 16,2-4 1-16,1-1 2 0,-3-2-8 0,3-4-1 0,-1-2-2 16,-1-2-5-16,2 0-1 0,-3-2-2 0,1-1-3 15,-2-2-1-15,1 0 2 0,-3-3-1 0,-1-2-4 0,0-2-2 16,-1-1-6-16,-2-4-7 0,4-1-6 0,-5-3-7 15,-1 0-1-15,2-2 2 0,-6-1 4 0,1-2 7 0,-1-2 3 16,-2 0 9-16,-2 2 10 0,-2-1 13 0,-1 4 16 0,-1 5 19 16,-1 4 15-16,-1 7 19 0,0 6 17 0,0 6 10 15,-1 5 2-15,0 4 2 0,1 7-14 0,0 4-9 0,-3 5-12 16,-2 9 0-16,-2 7 10 0,4 6 12 0,-3 8 21 0,-2 7 13 16,2 4 13-16,2 7 14 0,-1 4 4 0,-1 1-8 15,2 2-16-15,2 2-15 0,0-2-13 0,0 0-11 16,2-2-11-16,0-4-16 0,3-1-4 0,2-1-6 0,-1-7-5 15,4-2-9-15,-1 0-9 0,1-7-5 0,1-4-9 0,-1-3-1 16,3-3-5-16,0-6-7 0,-1 1-3 0,1-6 3 0,3-4-4 16,0-6-6-16,1-4-25 0,1-4-46 0,-2-4-46 15,5-7-34-15,-2-6-34 0,4-2-23 0,-2-4-11 16,2-1-4-16,0-4 26 0,1 4 46 0,-2-3 45 0,0 5 39 16,-3 3 34-16,-1 2 18 0,-1 5 15 0,-4 4 8 0,3 4 20 15,-4 2 36-15,2 7 44 0,2 2 30 0,-3 5 21 16,0 2 15-16,-1 9 11 0,1 4 25 0,0 1 8 0,-3 5-19 15,1 1-32-15,0 6-22 0,-2-3-22 0,0 2 1 16,-1-1-19-16,1-2-27 0,0 1-24 0,0-4-21 0,2-4-20 0,1 0-10 0,1-3-31 16,-1-4-69-16,4-3-72 0,-1-1-90 0,-1-7-112 15,3-5-177-15,2-3-111 0,-1-4-62 0,0-3-6 0</inkml:trace>
  <inkml:trace contextRef="#ctx0" brushRef="#br0" timeOffset="-111292.08">10320 11773 271 0,'0'-5'233'0,"0"0"-79"15,0 0-50-15,2 3-30 0,-2 0-9 0,0-1-9 0,0 0-4 16,0 1-2-16,2 1-1 0,0-2-2 0,-2 3-4 16,1-2-5-16,-1 2-9 0,2 0-6 0,-2 0-4 0,1 0-3 15,-1 0-7-15,0 0-1 0,0 0-1 0,0 0 1 16,3 0 1-16,-3 0 0 0,0 0 2 0,0 2-1 0,0-2 3 16,0 0 3-16,2 0-3 0,-1 0 0 0,-1 0-2 0,0 0-2 15,0 0-3-15,0 0-3 0,0 0-1 0,0 0-1 16,0-2 1-16,0 2-2 0,0 0-1 0,0 0-1 0,0 0 0 15,0 0 2-15,0 0-1 0,0 0 1 0,0 0 0 0,0 0 0 16,0 0 1-16,0-1 1 0,0 1 2 0,0 0 0 16,-1-2-1-16,1 2-2 0,0 0 2 0,0 0 6 0,0 0 7 15,0 0 4-15,0 0-1 0,0 0-1 0,0 0 3 16,0 0 3-16,-2 0-1 0,2 0-3 0,0 0-9 0,0 0-3 16,0 2-1-16,0-2-1 0,0 0-2 0,0 0-2 0,0 0-2 15,0 0-2-15,0 0 2 0,0 0 0 0,0 0-3 16,0 0 2-16,0 0 0 0,0 0 0 0,0 0 2 0,0 0-1 15,0 0-2-15,0 0 2 0,0 0-1 0,0 0-2 16,0 0 0-16,0 0 0 0,0 0-2 0,0 0 3 0,2 0 0 16,-1 0 0-16,-1 1 0 0,2 1-1 0,-1-2 0 15,-1 1-9-15,0 1-11 0,0 1-24 0,2 0-28 0,1 0-35 16,1-1-50-16,-4 0-85 0,2-1-128 0,-1 1-71 16</inkml:trace>
  <inkml:trace contextRef="#ctx0" brushRef="#br0" timeOffset="-110118.28">10500 11605 273 0,'0'-4'202'0,"0"1"-78"0,0 3-51 0,0-3-24 15,1 3-19-15,1 0-8 0,1 0-2 0,0 3 0 0,4 0 1 16,-1 1 5-16,1 2 5 0,1 1 8 0,2 1 4 0,-3 3 2 15,4-1 3-15,-1 2 4 0,-1 2 6 0,3 1 7 0,-2-2 0 16,0 2 9-16,3 0 5 0,-2 2-2 0,4-1-5 16,-3 0-6-16,1 2-5 0,2 1-12 0,1-3-7 15,0 2-14-15,4-1-7 0,-4-2-3 0,4 0-6 0,0 0 1 16,0-3-8-16,2 1-2 0,0-1 0 0,0 0-3 0,0-1-1 16,-2 2-2-16,1-1 0 0,0 0-10 0,-4-3-7 15,1 2-7-15,-1-1-12 0,-2 1-13 0,0-3-20 0,0 1-25 16,-2-1-30-16,-2-4-33 0,-1 3-45 0,2-4-67 15,-2-1-104-15,-6-1-59 0</inkml:trace>
  <inkml:trace contextRef="#ctx0" brushRef="#br0" timeOffset="-109758.93">11006 11448 204 0,'0'-5'272'0,"0"1"-86"0,0 2-51 0,0-1-23 0,0 2-19 16,0-1-14-16,0 2-13 0,-2 0-7 0,0 0-2 0,-1 5 5 15,-3 1 9-15,1 0 1 0,1 7 7 0,-4 1 15 16,1 5 24-16,-2 4 20 0,1 3 16 0,-2 6 9 0,-3 2-5 16,1 5 1-16,-2 3-5 0,-2 2-14 0,0 2-28 15,0 4-21-15,0-2-21 0,-1 2-18 0,-2-2-10 0,2-1-14 16,-2 1-7-16,3-4-12 0,-3 1-1 0,5-7-3 16,-2 2-8-16,2-2-23 0,0-4-32 0,5-3-40 0,-1-1-49 15,-1-5-49-15,4-1-59 0,1-6-75 0,2-5-111 0,-1-1-106 16,1-3-53-16</inkml:trace>
  <inkml:trace contextRef="#ctx0" brushRef="#br0" timeOffset="-109319.95">11338 11480 220 0,'-3'5'257'0,"1"0"-68"0,-1 3-46 0,0 5-23 0,-2-1-9 15,2 5-6-15,0 5 1 0,-3-1 0 0,3 4-3 0,2 2 0 16,-1-1 7-16,1 3-9 0,0 2-8 0,1 2-7 15,1 0-14-15,0 0-8 0,2 0-7 0,0-2-14 0,3 1-18 16,-2-1-12-16,3 1-13 0,-3-3-27 0,0-3-38 16,1-1-53-16,3-1-73 0,-5-4-123 0,2-3-129 0,-3-1-77 15</inkml:trace>
  <inkml:trace contextRef="#ctx0" brushRef="#br0" timeOffset="-108460.05">12549 11158 209 0,'-12'-3'262'0,"-1"-1"-81"0,1 4-47 0,1-3-31 0,-4 6-22 15,1-3-15-15,-2 5-8 0,0 2-4 0,0 1-2 0,-1 1 0 16,-1 2 1-16,0 4 3 0,-3 2 4 0,1 7 7 0,0 2 13 16,-4 6 32-16,5 6 39 0,-1 4 23 0,1 4 22 15,2 6 21-15,1 3 7 0,1 5 5 0,2 7 0 16,4 4-33-16,0 2-43 0,5 2-32 0,0 3-30 0,4 1-29 16,5 1-19-16,3 0-21 0,0-5-15 0,6 0-7 0,5-2 3 15,2-7-3-15,6-4 0 0,2-6-2 0,4-6 0 16,6-5-4-16,6-5-1 0,6-6 4 0,4-10-9 0,7 0-21 15,2-9-46-15,5-5-53 0,0-5-56 0,5-8-57 16,1-3-75-16,0-6-103 0,5-4-138 0,-2-4-89 0,-1-5-12 16</inkml:trace>
  <inkml:trace contextRef="#ctx0" brushRef="#br0" timeOffset="-102462.93">14476 11194 177 0,'-1'-4'249'0,"1"-1"-98"0,1 2-59 0,1 1-31 0,0 2-15 16,3 0-9-16,4 0-4 0,3 2 0 0,3 1 5 16,0 0 4-16,6 2 5 0,0 0 7 0,6 5 9 0,0 0 9 15,5 3 6-15,2 3 6 0,4 2 1 0,2 3-1 0,3 1 1 16,1 5-7-16,2 3-11 0,3 3-16 0,-2 5-8 0,3 2-13 16,-4 7-12-16,-2 3-5 0,-2 5-6 0,-7 6-3 15,-4 4-1-15,-7 1-1 0,-7 4 1 0,-6 2-1 16,-11 2 1-16,-11 1-2 0,-8 4-6 0,-12 1-13 0,-7-2-17 15,-10 3-21-15,-7-5-21 0,-6 2-22 0,-9-2-23 0,0-1-26 16,-7 0-23-16,-5-1-38 0,-3-3-74 0,-1-2-89 16</inkml:trace>
  <inkml:trace contextRef="#ctx0" brushRef="#br0" timeOffset="-99466.95">6091 13690 62 0,'3'-10'57'0,"-1"1"-2"0,1 0-5 16,0-2-2-16,-1 1-3 0,0-1-5 0,0 1-2 0,1-1 2 16,1 2 1-16,-2 2 2 0,0 1 5 0,1 2 5 0,-3-1 2 15,2 0 4-15,-2 3 0 0,0-1-5 0,-2 1-1 16,1 0-7-16,-3 1-6 0,0-3-11 0,-1 4-4 0,-1-1-8 15,-3 1-8-15,-2 1-5 0,0 3-4 0,-3 1 0 16,-1 2-1-16,0 1 1 0,-3 1-2 0,-2 4 3 0,-2-2-1 16,1 6 2-16,-5 1-3 0,3 2-1 0,-2 0 3 0,0 2 0 15,0 2 3-15,0 0-1 0,3-1 1 0,1 3 3 16,0 0 0-16,4 1 0 0,1 0-1 0,2 1 0 0,1 0 0 16,6 1-2-16,1-2 2 0,4 1-5 0,2-2-1 15,5 1 0-15,2-2-3 0,5-2 1 0,6 0 0 0,3-4 1 16,4-2-7-16,4-4 0 0,2-2-8 0,6-5-15 0,1 0-17 15,3-3-19-15,2-5-23 0,3 1-23 0,3-7-34 16,-3 1-55-16,3-4-70 0</inkml:trace>
  <inkml:trace contextRef="#ctx0" brushRef="#br0" timeOffset="-98788.77">6731 13780 158 0,'-7'8'157'0,"-2"4"-55"16,2 1-37-16,-1 2-19 0,0 5-10 0,1-2-7 0,-3 4-2 15,4 2 4-15,-1-3-4 0,2 4-8 0,3-2-1 16,0 1-4-16,2-1-2 0,0-1-4 0,2 1-1 0,2-5-5 16,1 3 0-16,1-2 3 0,2-1-2 0,-1-1 0 15,2-3 1-15,-2 1-2 0,3-5 1 0,3 0 0 0,-3-2-1 16,2-2-2-16,3-2 2 0,-2-3 2 0,1-1-4 15,0-1 2-15,0-3-4 0,-2 1 2 0,-1-3 0 0,2 0 0 16,-5-2 0-16,1-1-3 0,-1 0 3 0,-2-1 0 0,-3-2 2 16,1 1-1-16,-3-1 0 0,-1-1-1 0,-1 0 3 15,-3-3 0-15,1 3 0 0,-3-2 1 0,-2-2 0 0,-3 4-1 16,4-4-2-16,-5 0 1 0,1-2-2 0,2 1 1 16,0-1-2-16,0-3 1 0,2 0-3 0,2 0 1 0,3-2 2 15,0 1-2-15,2 0 1 0,2-1-1 0,1 2-2 16,5 1 3-16,1 1 0 0,3-1 0 0,-1 3 0 0,5 4 0 15,-4-1-1-15,5 1 0 0,-1 4 2 0,3-1-1 0,-1 5 0 32,-1 1 0-32,2 4 1 0,1 1-1 0,-2 1-1 0,2 6 2 15,-3 0-1-15,2 1 0 0,-2 2 1 0,1 4 0 0,0 2 0 16,-2 2 3-16,2 2-1 0,-3 1 0 0,1 0-2 0,-1 1 1 16,-1 3 0-16,0 1 1 0,-2 1-2 0,-2 0 0 0,-1 2 2 15,0-2-1-15,-5 0 2 0,2-2 1 0,-3 0-1 16,0 0-4-16,-3-4 6 0,0-2-1 0,0-1-1 0,0-2 0 15,-1-3 1-15,1-2 0 0,-2-1 0 0,2-3 5 0,0-1-2 16,-3-2-1-16,3-1 2 0,-3-3-1 0,2-3-4 16,-1-2-3-16,1-4-2 0,1-4-2 0,0-1-4 0,1-5-1 15,1 0-3-15,1-5-5 0,1-1 4 0,2-4 1 0,-1-1-1 16,2-1 3-16,3-1-2 0,0-1 0 0,0 2 3 16,1-1 7-16,2 3-2 0,-4 1 1 0,5 5 2 0,-3-1-1 15,2 5 6-15,-2 3 1 0,-1 3-1 0,1 1-2 16,-1 5 2-16,0 2 1 0,0 2-2 0,1 6 2 0,-1-1 1 15,0 5-1-15,-1 1 2 0,-1 2 2 0,3 4-1 0,-3 0 1 16,1 1 0-16,0 2-3 0,1 2 0 0,-3-1-2 16,4 3 0-16,-2-2-1 0,0 2 0 0,3 0-3 0,-4-2 2 15,-2 3 0-15,3-3-2 0,-1 0-3 0,1 1-9 16,-2-3-12-16,2-2-22 0,-3 0-33 0,1-4-49 16,-1 1-81-16,0-3-95 0</inkml:trace>
  <inkml:trace contextRef="#ctx0" brushRef="#br0" timeOffset="-98029.74">8164 13456 117 0,'-3'-4'142'0,"-3"0"-41"0,0 2-33 15,-4 1-25-15,0 1-14 0,-3 1-10 0,-2 1-3 0,-3 5-6 16,1 0 2-16,-5 2 2 0,3 0 4 0,1 4 9 16,-4-1 4-16,5 1 9 0,-3-1 6 0,4-1 3 0,4 2 2 15,0-1-2-15,1-2-6 0,3 1-3 0,3-1-7 16,1 2-7-16,4-1-7 0,0 3-5 0,4 0-4 0,1 1-1 15,3-1-3-15,3-1-4 0,1-1-1 0,4-1 2 0,-1-1-4 16,6 0 1-16,-3 2-2 0,4-4 2 0,-1 1 0 16,1 0 1-16,-3 0-2 0,4 0-1 0,-3 2-2 0,0-1 2 15,0 2-1-15,-2 2 0 0,-1 1 0 0,-3 0 1 16,-2-1 4-16,-4 6 0 0,0-4 1 0,-6 1 4 0,0 1 2 16,-4 1 10-16,-3-3 7 0,-3 0 9 0,-1 3 6 15,-4-2 7-15,-2 0 5 0,-4-2-1 0,-1-2-3 0,0 0-9 16,-5-1-6-16,0 0-5 0,3-4-7 0,-5-2-8 0,1 0-4 15,0-1-3-15,-2-2-1 0,3-2 0 0,-1-1-4 16,-1-1-2-16,3-6 1 0,4 2-2 0,2-4 0 0,-1 0-3 16,7-1-5-16,-1-2-11 0,3-1-6 0,3 0-13 0,2-1-20 15,4 1-12-15,2 0-15 0,3-1-20 0,2 2-22 16,4-1-28-16,2 2-49 0,0-1-64 0,4-1-76 16</inkml:trace>
  <inkml:trace contextRef="#ctx0" brushRef="#br0" timeOffset="-97748.53">8362 12951 107 0,'-2'-12'166'0,"2"1"-33"0,-1 4-23 0,1-1-17 16,0 4-19-16,0 0-15 0,1 0-13 0,-1 4-17 0,2 0-11 15,-1 7-6-15,2 2-5 0,2 5 2 0,-1 6 3 16,1 5 4-16,-2 4 3 0,1 4 1 0,0 2 5 0,2 5 4 16,0 3 1-16,-1 2 5 0,1 3-3 0,1 1-2 0,0 1-4 15,1 0-2-15,-1 0-4 0,-1 0-7 0,3 1-2 16,1-2-5-16,-3-1-5 0,2 1 0 0,1-6-1 16,-2 0-1-16,-2-3-7 0,3-3-14 0,-1-3-25 0,-1-5-31 15,-2-4-42-15,2 0-61 0,-3-6-85 0,1-4-89 0</inkml:trace>
  <inkml:trace contextRef="#ctx0" brushRef="#br0" timeOffset="-96635.39">7882 13203 75 0,'0'-2'122'0,"0"2"-9"0,1-1-21 0,-1-1-18 0,1 2-17 16,1 0-14-16,1 0-10 0,0 0-5 0,3 2 6 0,3-1 2 16,-1 1 10-16,3 0 5 0,3 1 6 0,-1-3 8 15,6 4 8-15,-1-3 6 0,5-1-7 0,3 0-6 0,4 0-8 16,1-1-1-16,2-3-6 0,6 1-9 0,0-4-8 0,1 0-13 16,1-4-6-16,2 1-11 0,1-4-16 0,-4 3-42 15,5-1-64-15,-2-3-110 0,0 2-137 0,0-2-74 0</inkml:trace>
  <inkml:trace contextRef="#ctx0" brushRef="#br0" timeOffset="-96257.6">8904 13406 2 0,'-4'8'293'0,"3"1"-83"0,-1 3-61 0,0 3-41 0,2 3-26 16,0 2-13-16,0 4-14 0,0 1-7 0,0 2-10 15,0 2-1-15,2 2-4 0,0 0-6 0,-1 3-7 0,3-2-5 16,-1 0-2-16,-1 1-1 0,3-1 1 0,0-4-5 0,-1-1-1 16,0 0-5-16,1-6 1 0,-4 1-1 0,2-3-2 15,0-3-14-15,-2-1-21 0,2-2-31 0,-2-1-49 0,-1-2-64 16,3-3-105-16,-2-2-85 0</inkml:trace>
  <inkml:trace contextRef="#ctx0" brushRef="#br0" timeOffset="-95804.53">8872 13404 217 0,'-3'-14'217'0,"1"2"-75"16,1 1-44-16,2 2-31 0,1-1-22 0,3 0-12 0,0 1-11 15,2 0-11-15,4-2 1 0,1 2-6 0,2 1-5 16,2-1 0-16,1-1-1 0,2 3 2 0,0-1-5 0,1 1 3 16,1 2-2-16,0 0 2 0,-1 0 2 0,1 2 2 15,-2 0-1-15,2 1-3 0,0 2 2 0,-2 2-2 0,-1-1 6 16,1 4-3-16,-4 0-3 0,2 5-1 0,-5-2 4 0,0 6 0 16,-2 1 0-16,-1 0 0 0,-1 3-3 0,-3 2 2 15,-4 1 0-15,-1 1 1 0,-3 2-3 0,-3 1 2 0,-2 0 1 16,-3 0 3-16,0 0 0 0,-3 0-3 0,-6-2 2 15,4 1-1-15,-5 1-2 0,-1-1 0 0,0-2 0 0,0-1-1 16,-4-3 1-16,3-3-1 0,1-2 2 0,-1-1-1 0,4 1-1 16,1-4-1-16,3 0 0 0,1-4 0 0,3 0-1 15,-1-2 1-15,5-3-2 0,2 2 1 0,1-2 0 0,4-2 0 16,0 1 0-16,5-1-4 0,-1-1 3 0,3 0-1 16,4 0-1-16,0 2 1 0,-1-1 0 0,5 2 3 0,-1 2 3 15,1-1 3-15,0 2 1 0,2 3 4 0,-1 2 8 0,0 1 7 16,1 3 7-16,1 1 3 0,0 1 3 0,2 0 0 15,-3 3-4-15,2 0-2 0,2 0-6 0,-5 0-7 16,4 1-7-16,-3-4-4 0,-1 0-5 0,-1 2-3 0,-1-4-1 16,2-2 1-16,-3 1-5 0,1-2-10 0,0-1-22 0,0-1-30 15,0-2-46-15,3 0-70 0,-4-5-110 0,3-3-93 16</inkml:trace>
  <inkml:trace contextRef="#ctx0" brushRef="#br0" timeOffset="-95429.58">9728 13405 325 0,'-2'-1'228'15,"2"-1"-88"-15,0 2-61 0,0 0-36 0,-1 0-19 0,-1 3-11 16,2-2-4-16,0 2-6 0,0 2-3 0,0-1 2 15,0 1 1-15,0 2 3 0,0 1 6 0,0 0 3 0,-2 2 10 16,1 0 7-16,-1 1 7 0,2 1 6 0,-1 2 3 16,0 0-3-16,-2-1-1 0,0 0-5 0,1 3-3 0,0 1-4 15,1 2-5-15,1 1-5 0,0 3-3 0,1-3-2 0,-1 3-4 16,2 1-1-16,-2 1-4 0,2 3-1 0,-1 0-2 16,2 1-3-16,-1-3-2 0,-1 4 0 0,0-4-3 15,-1 1 4-15,2-3-1 0,-2 0 0 0,0-1 0 0,-2-2 3 16,2-4 4-16,0 0-3 0,-1-1 1 0,1-2-4 0,-1-3 0 15,1-1 1-15,0-3 0 0,0 2-2 0,0-6-4 16,0 2 2-16,0-2-2 0,0 0 2 0,0-1 2 0,-2-1-1 16,2-1-3-16,-1 0-16 0,-1-1-18 0,2-2-21 0,0-2-27 15,0 0-30-15,0-7-35 0,-1 2-36 0,-1-4-36 0,2 0-37 16</inkml:trace>
  <inkml:trace contextRef="#ctx0" brushRef="#br0" timeOffset="-95132.71">9767 13365 109 0,'3'-7'83'0,"1"4"-19"15,-2-2-17-15,1 3-9 0,3 0 0 0,-4 2 6 0,3 2 9 0,1 0 10 16,0 3 11-16,0 3 10 0,0 2 10 0,1 4 11 15,1 1-4-15,-4 1-1 0,4 6-4 0,-2 0-4 0,0 4-5 16,-2 1-11-16,0 1-2 0,1 4-3 0,3-2 0 16,-4 3-12-16,0-3-8 0,1 1-8 0,-1-2-10 0,3 1 0 15,0-4-12-15,-2 2-7 0,1-4-6 0,0-1 4 0,3-2-4 16,-1 2-5-16,-2-3 0 0,5-2-9 0,-3-4 2 16,2 1-13-16,0-4-18 0,0-3-31 0,-1-2-33 15,-3-2-33-15,3-1-35 0,0-1-43 0,-4-4-61 0,-1-1-70 16,-1-3-71-16</inkml:trace>
  <inkml:trace contextRef="#ctx0" brushRef="#br0" timeOffset="-94945.23">9851 13839 296 0,'0'1'220'15,"2"0"-79"-15,1 1-57 0,0 0-34 0,3-2-22 0,1 1-10 16,2-1-8-16,1-1-3 0,7-3 0 0,-2 0-2 0,2-2-3 15,1 0 1-15,1-4-6 0,5 0-5 0,-5-2-6 16,2-1-14-16,2-1-13 0,-1 0-13 0,-2-1-16 0,0-1-19 16,-1-1-19-16,-2 0-23 0,-1 0-19 0,-2-3-11 0</inkml:trace>
  <inkml:trace contextRef="#ctx0" brushRef="#br0" timeOffset="-94773.34">10279 13421 70 0,'1'-8'234'0,"-1"1"-23"0,0 2-30 0,2 0-30 0,-1 0-25 16,-1 4-18-16,2-2-14 0,-2 3-5 0,2 2 5 0,0 2 13 15,-1 4 27-15,1 2 21 0,-2 2 20 0,1 5 17 0,0 1 6 16,-1 1-5-16,0 4-19 0,0 0-28 0,0 3-36 16,0 3-34-16,0-1-24 0,0 4-25 0,0 0-9 15,0-3-7-15,0 0-6 0,2-2-3 0,0-2-2 0,-2 0-6 16,1 0-4-16,-1-3-6 0,0-1-35 0,0-1-45 0,0-4-51 16,0-1-49-16,-1-1-61 0,1-4-70 0,-2 0-125 15,0 0-110-15,2-3-41 0</inkml:trace>
  <inkml:trace contextRef="#ctx0" brushRef="#br0" timeOffset="-94192.68">10598 13395 53 0,'-5'-5'375'0,"0"4"-82"0,4-1-64 16,-1-1-44-16,-1 2-21 0,2-2-21 0,0 1-18 16,-1 1-21-16,2-3-18 0,-1 3-17 0,1 0-11 0,0 0-9 15,0-2-8-15,0 3-7 0,0-2-9 0,1 4-6 16,1 1-5-16,-1 0 6 0,2 7 8 0,0 0 12 0,-2 2 26 16,4 4 24-16,-4 0 21 0,3 3 13 0,-4 4 5 0,0 1-7 15,2 1-6-15,-2 1-15 0,0 0-27 0,-2 3-29 16,2 0-19-16,-2-2-13 0,-1-1-6 0,-2 1-6 15,2 1-9-15,0-4-1 0,-1-1-10 0,1-1-19 0,-2-3-36 16,2-1-31-16,1-4-40 0,0-2-42 0,-1-3-34 0,0 0-36 16,2-3-32-16,-1-2-23 0,2 1-22 0,-1-4-56 15,1-1-65-15</inkml:trace>
  <inkml:trace contextRef="#ctx0" brushRef="#br0" timeOffset="-93927.09">10584 13334 189 0,'1'-8'344'15,"2"2"-78"-15,-1 1-62 0,1 1-38 0,-2 1-26 0,-1 1-31 16,4 1-29-16,-4 1-18 0,7 0-2 0,-1 1 1 0,4 2-6 16,0 2-9-16,0 1 9 0,7 3 3 0,-4 3 5 15,4 0 11-15,-1 3-8 0,1 1-5 0,-2 2 1 0,1 1 13 16,-1 2-13-16,3 1-1 0,-3-2-7 0,0 1-16 15,1 2-8-15,-2-2-6 0,2 1-8 0,-2-1-13 0,2 1 4 16,-1-3-7-16,1-1 1 0,-1 1-1 0,1-5-3 0,-1-2-14 16,0 0-19-16,-1-2-29 0,0-2-30 0,0-1-30 15,0-3-33-15,-4-3-29 0,4-1-32 0,-4-1-28 0,-3-3-29 16,2-3-49-16,-2-1-73 0</inkml:trace>
  <inkml:trace contextRef="#ctx0" brushRef="#br0" timeOffset="-93661.5">10975 13130 233 0,'-2'-7'294'0,"2"2"-90"0,0 3-66 0,0-1-43 16,0 1-32-16,2 0-19 0,-1 2-12 0,1 0-8 15,1 2 8-15,2 3 10 0,-1 0 16 0,-1 4 22 0,3 3 23 16,-3 2 21-16,1 4 16 0,-1 4 16 0,0 3-2 15,0 0 0-15,0 4-10 0,0 1-18 0,1 1-14 0,0 3-19 16,-1-2-15-16,0 3-15 0,1-1-11 0,-1 0-19 0,1 2-12 16,-1-1-5-16,3-2-7 0,0-1-2 0,-1-1-7 15,1-4-5-15,-1 0-16 0,1-3-28 0,0-3-37 0,1-1-43 16,-2-6-44-16,1-1-55 0,1-4-59 0,0-5-80 0,-1-1-106 16,0-3-67-16,2-3-14 0</inkml:trace>
  <inkml:trace contextRef="#ctx0" brushRef="#br0" timeOffset="-93315.59">11448 13030 126 0,'0'-1'273'0,"0"1"-86"0,0 0-68 0,0 1-47 16,0 2-25-16,0 2-14 0,0 0-3 0,0 2 3 0,0 1 7 16,1 2 10-16,1 2 11 0,-2-1 8 0,1 4 6 0,-1 2 5 15,2 0 2-15,-1 2 5 0,-1 1 5 0,0-1 4 0,0 4-4 16,-1-1 0-16,1 3 1 0,-2 0-4 0,2 2-4 16,0-1-4-16,0-1-14 0,0 2-15 0,0-2-8 0,0 4-12 15,0-4-11-15,0 1-6 0,0-1-6 0,0-1-8 16,0 0-2-16,0-4-1 0,0-1-2 0,2-1 1 0,-1-3-2 15,-1 0-4-15,3-3-4 0,-1-1-16 0,-1-4-25 16,2-1-28-16,-1-1-32 0,0-4-38 0,-1 0-45 0,2-2-60 16,-2-3-90-16,-1-2-100 0,0-2-47 0</inkml:trace>
  <inkml:trace contextRef="#ctx0" brushRef="#br0" timeOffset="-89163.33">11234 13116 281 0,'-3'-3'262'0,"0"-2"-69"0,0 2-40 15,2-1-22-15,0 2-10 0,1 1-2 0,-1-1 10 0,1 1-1 16,0 1-11-16,0 0-10 0,0 0-13 0,1 0-14 0,-1-2-18 15,1 2-13-15,0 2-15 0,-1-2-10 0,6 1-6 16,-3 1-6-16,4-2-5 0,2 0-3 0,0 0-1 0,4 0-3 16,2 0 0-16,2 0-4 0,6 0 0 0,-2 0-2 0,1 0-12 15,1-2-29-15,3 1-36 0,0-3-51 0,0 0-64 16,0 1-110-16,-1-3-127 0,0 0-78 0</inkml:trace>
  <inkml:trace contextRef="#ctx0" brushRef="#br0" timeOffset="-88693.72">12137 13015 2 0,'0'-9'340'0,"0"1"-101"0,-1 2-80 0,-1-2-52 0,1 0-35 15,-3 3-19-15,2 0-21 0,-5 0-13 0,0 0-4 16,-1 0-2-16,-3 3 0 0,0 1-7 0,-2 1-1 0,-1 0 0 16,0 0 3-16,-2 0 3 0,-1 3 3 0,1 0 3 0,-5 1 4 15,5 2 5-15,0 1 6 0,0 0 2 0,0 2 2 0,4 0 0 16,-3-2-2-16,5 1-5 0,-1 1-3 0,6-3-5 15,1 6-8-15,1-2-6 0,3 0 0 0,2 2-5 16,0-2 0-16,4 1-1 0,4 3 0 0,-1-1-1 0,0-3 0 16,7 0 1-16,-2-1-4 0,3 0 3 0,2 0-3 0,-1 0 2 15,3 0-1-15,-1-1 1 0,1 1 1 0,0-1-1 0,-1 2 1 16,1-1 1-16,-2 0 3 0,-1 1-1 0,0-1 2 16,0 2-2-16,-2-1-1 0,-2 2 2 0,-4-2 0 15,2 1-3-15,-3 3 1 0,-4-3 2 0,0 3-3 0,-4-2 5 16,-5 1 8-16,-1 3 6 0,-3-1 1 0,-3-1 4 0,-5 1 6 15,-2 2 1-15,-1-1 2 0,-6-2-4 0,-2 2-3 16,-1 1-6-16,-5-2-5 0,0 2-6 0,-4-1-18 0,2 1-20 16,-3-3-27-16,-4 0-33 0,2 0-44 0,-3-4-46 15,-1 1-67-15,-5-2-106 0,-2-1-79 0</inkml:trace>
  <inkml:trace contextRef="#ctx0" brushRef="#br0" timeOffset="-87519.6">6826 14425 63 0,'-10'2'171'0,"-2"-2"-40"0,2 0-24 0,3-2-8 0,-1 2-8 16,2 0-9-16,3 0-8 0,0-3-8 0,0 3 0 15,3 0-9-15,-2 0-10 0,2 0-9 0,0 0-4 0,0-2-6 16,2 2-4-16,-2-3-4 0,3-1-3 0,-1 3-1 16,-1-3-2-16,0 1-3 0,2 1-3 0,-1 0-1 0,-1 2-1 15,4-1 1-15,-2 1-1 0,2 0-2 0,0 1-3 0,4 1-1 16,2-1 3-16,0 3-3 0,2 0-1 0,4 1 0 16,2 0 1-16,3 0-1 0,2 1 2 0,4 0 1 0,1-2 1 15,5 1-1-15,2-1 2 0,2-1-2 0,5 1 3 16,3 0-1-16,3-3 0 0,4 1-3 0,5-2 0 0,4 0 6 15,5 0-1-15,2 0-3 0,2 2-3 0,5-2-1 16,-2 0 0-16,3 0 1 0,4 0 2 0,-2 0-5 0,4-2 2 16,0 2 2-16,4 0 7 0,-1-3 11 0,3 1 6 0,0-1 4 15,1 0 2-15,0-1 4 0,-1-2-1 0,-3 0 0 16,-2 1-4-16,-2-1-9 0,-1 0-9 0,0 1-2 0,-5-2-8 16,0 1 2-16,0 2 1 0,-4-1-2 0,0 1 0 15,-2 2 0-15,0-1-3 0,-1 1 0 0,0 0 4 0,-2-1-4 16,-1 1-1-16,-1 1-2 0,-1 1-1 0,-2-2 2 0,-1 1 3 15,-2-2 0-15,-1-2 8 0,-4 2-5 0,2-3-3 16,-5 0 1-16,-1 1 0 0,-1-3-2 0,-4-1 0 0,0 1 0 16,-6-3-7-16,1 3 4 0,-4-3 4 0,-3 1 1 15,-3 0-2-15,-1 3 0 0,-1-2 0 0,-1 0-2 0,-2 2 0 16,1-4 1-16,0 4 0 0,-3-2-1 0,2 0 0 0,-1-1 2 16,1 1 0-16,1-3 3 0,-1 2-1 0,0 1 1 15,-2-2-5-15,0 1 2 0,1 1 4 0,-2 0-1 16,0 1 1-16,-4-1-3 0,1 4 0 0,1-3-1 0,-5 1 4 15,4 1-1-15,-3 1-1 0,2-1-1 0,-4 2-1 16,1-1 1-16,3 1 0 0,-3 0 0 0,1 0 1 0,-2 1-2 0,3 1 2 16,-1 2 0-16,1-3-2 0,-4 1-1 0,4 2 0 15,-5-2-1-15,4 2-1 0,-3-1 2 0,-1-1-5 16,-1 2 3-16,0 0 1 0,-4 0 2 0,1 0 0 0,-4 0 1 16,1-2-1-16,1 2-2 0,-4 0 3 0,0 0-1 0,1 0-1 15,-1 0 1-15,-1 0-1 0,-1 0 1 0,2 0 0 16,-1 0 1-16,1 0-1 0,0 0 0 0,0 0-1 0,0 0 0 15,-1 0 1-15,3 0 0 0,0 0 1 0,-3 0-1 16,3 0 0-16,-1 0 0 0,2 0 0 0,1 0 0 0,-2 0 0 16,2-3-1-16,-1 3-2 0,0-2 4 0,1 2-1 0,0 0-1 15,0-2-7-15,-1 2-1 0,-2-1-5 0,1 1-3 16,-1-2-8-16,0 0-10 0,0 2-9 0,-2 0-16 0,2-1-7 16,-1 1-22-16,-1 0-26 0,-1 0-38 0,0 0-62 15,-1 0-103-15,-1 0-77 0</inkml:trace>
  <inkml:trace contextRef="#ctx0" brushRef="#br0" timeOffset="-85145.37">7146 13665 166 0,'-1'-7'124'0,"0"2"-27"0,-1 0-17 15,-1 0-14-15,1 1-6 0,1-2-5 0,-1 0-5 16,-2 2-1-16,1-3 5 0,0 3-1 0,0-3-5 0,0 0-3 15,2 4 2-15,-2-2 2 0,0 2 6 0,0-1 8 16,1 1 3-16,-1-2 5 0,2 1 4 0,-2-1 4 0,-1 0 6 16,1 2 4-16,0 0 1 0,2 0-1 0,-1 0-4 0,0 2-3 15,2-2-3-15,-1 3-10 0,-1 0-12 0,2 0-12 16,-1 0-11-16,1 0-14 0,0 1-7 0,-2 2-2 16,2 3-5-16,-2 5-3 0,1 3-5 0,-1 6-2 0,-1 4 4 15,-2 3 0-15,2 3-1 0,-1 2-5 0,1 2 0 0,-2-1 5 16,0 0 0-16,2-1 2 0,-2-1-3 0,0-1 2 15,3 0 3-15,-3-3 0 0,2 0 2 0,-2-1-3 0,2 1 1 16,-3-4-3-16,2 2 1 0,0-4-2 0,1-3-3 16,0 0 1-16,1-5-1 0,-1 1 0 0,2-2-5 0,-1-4-6 15,2-1-10-15,-2-3-13 0,2 1-14 0,-1-2-16 0,-2-1-13 16,3 0-20-16,0 0-18 0,0-4-18 0,3-1-15 16,-2-1-12-16,-1-2-12 0,2-2-10 0,1-4-10 0,-1-2-13 15,-1-1-8-15,-1-1-31 0</inkml:trace>
  <inkml:trace contextRef="#ctx0" brushRef="#br0" timeOffset="-84830.43">6992 13630 184 0,'-1'-10'156'16,"-1"2"-50"-16,2 1-27 0,0 0-9 0,0 4-8 16,0 0-10-16,0-1-3 0,0 1-3 0,0 1-7 0,2-1-4 15,-1 1-9-15,3 0-9 0,-1 1-3 0,0-1-4 16,2 0 1-16,2 4 0 0,-1 1 3 0,2 1 8 0,0 3 11 15,1 1 9-15,1 3 12 0,-1 3 9 0,0 0 5 16,2 3 5-16,-2 3 2 0,2-1-2 0,-1-1-8 0,-1 2-6 16,2-1-12-16,0-1-4 0,2 0-6 0,-1 0-7 15,0-1-3-15,1-1-6 0,1 2-3 0,1-4-1 0,-4 3-5 16,6 0-4-16,-3-2 0 0,3 0-2 0,-3 1-5 0,4-2 0 16,-3 1-5-16,2-1 0 0,-3-1 2 0,2 1-1 0,-1 0 1 15,0-2-4-15,-2-2 4 0,2 0 0 0,-3-2 5 16,1-1-2-16,-3 0-2 0,1 0-2 0,-3-2-10 15,-1 0-14-15,2-1-23 0,-3-1-25 0,-1-3-25 0,-1 2-32 16,-2 0-37-16,0-4-41 0,-2 0-69 0,-1-3-92 0,0-2-57 16</inkml:trace>
  <inkml:trace contextRef="#ctx0" brushRef="#br0" timeOffset="-84531.1">7400 13416 41 0,'0'-5'180'0,"-1"0"-56"16,-1 1-33-16,2 1-19 0,0 2-16 0,0-2-7 16,0 1-3-16,0 0-1 0,0 2-4 0,0 0 2 0,0-1-3 15,0 1 0-15,2 1 2 0,-1 4 7 0,-1 1 13 0,2 5 10 16,-1 2 11-16,-1 6 8 0,0 1 13 0,0 4 0 0,0 5 2 15,-1 1 1-15,1 5-2 0,0 0-1 0,0 2 1 16,0 4-5-16,1 0-8 0,-1-1-6 0,2 1-10 16,0 0-16-16,-2 0-11 0,4 0-15 0,0-1-16 0,0 0-8 15,0-3-6-15,1 1-4 0,2-3-5 0,0-2-12 0,2-2-30 16,1-3-35-16,5-6-42 0,-2 0-52 0,6-8-64 16,-1 0-105-16,4-4-124 0,2-4-69 0</inkml:trace>
  <inkml:trace contextRef="#ctx0" brushRef="#br0" timeOffset="-75342.88">9463 14596 52 0,'0'0'86'0,"0"-1"-27"16,0 1-18-16,0-2-17 0,0 2-11 0,0 0-6 15,0 0-3-15,0 0-3 0,0 2-1 0,0-2 2 0,3 1-1 16,-3 1-2-16,0-1-1 0,0 1 0 0,0-1-1 0,2 2 1 15,-1-1-3-15,1 0-4 0,-1 2-11 0,-1-1-16 0,2 2-29 16,-2 0-46-16</inkml:trace>
  <inkml:trace contextRef="#ctx0" brushRef="#br0" timeOffset="-55384.59">6290 16242 16 0,'-8'-7'106'0,"4"0"-1"16,-2 2-6-16,1 0-5 0,0-2-7 0,0 2-3 0,2-2-6 15,1 2-7-15,0-1-10 0,-1 3-14 0,3-2-6 0,-1 2-7 16,1 2-7-16,1-2-6 0,1 3-8 0,1 0-5 16,4 0-3-16,3 3 0 0,1 0-3 0,1 3 0 0,4 0 0 15,-1 4 0-15,0 0 3 0,5 4 2 0,-1 3 0 16,0 2 3-16,2 1 1 0,0 2 1 0,-1 2 0 0,3 2-1 16,0 1 1-16,0-2-1 0,-3 3 0 0,3 1-4 0,-2 3 0 15,2-2 2-15,-1 1 1 0,-1 0 0 0,0 1 0 0,-1-1-2 16,2 0-1-16,-1-1 0 0,-1-2 0 0,-2 1-4 15,1-5-1-15,-1 3 0 0,-1-3-2 0,2-3 0 0,-4-1 0 16,1-1 1-16,0-3-1 0,-2-1-1 0,1-2 2 0,-2-1 1 16,-4-2-1-16,4-1 2 0,-2-3 0 0,-2-1-4 0,0-1 2 15,1 0 2-15,0-2 0 0,-2-1-2 0,0-2 0 0,0-2 1 16,-2 0 2-16,2-3 5 0,0-2-3 0,-4 0 0 16,2-4-1-16,1-1-1 0,-2-3 1 0,-1-3-5 0,1-1 0 15,-1-4 0-15,2 0 1 0,-2-2 0 0,-1-2-1 0,2-2 2 16,-2-2 1-16,-1-1 3 0,-1 1-5 0,0-3-1 15,2-1 2-15,-1 0 3 0,-1-2-4 0,2-1 2 0,0 2-1 16,1-2 0-16,-1 1 0 0,1 2 2 0,0 0-4 16,0 3-5-16,1 3 4 0,-1 3 0 0,1 2-2 0,-3 4-1 15,2 2-1-15,-1 3 2 0,0 2 2 0,-2 4 3 0,0 1-1 16,1 2 1-16,-1 2 0 0,-1 0 0 0,2 0 3 16,-2 2-3-16,0 2-1 0,0-2 0 0,0 1 0 0,0 2 0 15,0-2-2-15,3 2 0 0,-3-1-1 0,0 1 2 0,0 0-3 16,0 0 5-16,0 0-3 0,0 0 1 0,0 0 0 15,0-2 0-15,0 2 3 0,-3 2-2 0,3-2 2 0,0 1-5 16,0-1 0-16,0 0 1 0,0 0 1 0,0 0 1 16,0 0-4-16,0 0 1 0,0 2 2 0,0-2 2 0,0 0-2 15,-2 0 0-15,2 2-3 0,0-2 1 0,0 0-1 0,0 4 2 16,0-3-3-16,0 4-1 0,0 0-3 0,0-1-6 16,2 2-8-16,1-1-15 0,-2 2-16 0,3-3-17 15,0 2-20-15,0 0-28 0,1 2-32 0,1-1-58 0,1 0-90 16</inkml:trace>
  <inkml:trace contextRef="#ctx0" brushRef="#br0" timeOffset="-54822.13">7762 16324 18 0,'-13'-9'37'0,"-2"2"-2"16,3 1 7-16,-4-1 3 0,4 3 4 0,-1 3 3 15,-3 1-5-15,1 1-4 0,-1 3-3 0,-2 3-7 0,1 2-12 16,-2 3-6-16,2 0-3 0,-4 4-1 0,3 3 1 0,3-1 5 16,-2 7 3-16,1-2 4 0,1 4 1 0,2 1 0 15,0 5 2-15,5-2-1 0,-2 2 0 0,2-1-2 0,4-1-7 16,2-2-2-16,2-1-3 0,0 0-5 0,4-4-3 0,-2-1-2 16,4-2-5-16,-1-2-1 0,3-4 1 0,-1-2 0 15,0-3-1-15,-1-1 2 0,2-3 2 0,-1-1 0 0,0 0 0 16,-1-5 3-16,1 2-3 0,-2-2-1 0,-1-2 1 0,0-1-1 15,-1-1 0-15,-1-1 0 0,2 1-3 0,-1 0-4 0,-3-1 4 16,1-1-4-16,-1 0-5 0,0 0-3 0,-1 1-8 0,1 2-10 16,0 0-3-16,0-1-9 0,0 3-14 0,0-3-13 15,-1 4-16-15,-1-3-22 0,-2 3-36 0</inkml:trace>
  <inkml:trace contextRef="#ctx0" brushRef="#br0" timeOffset="-54336.65">7738 16102 14 0,'-2'-1'112'0,"0"-1"-10"0,2-1-11 0,0 3-11 16,0-1-10-16,0 1-10 0,0 0-14 0,2 0-12 0,1 1-11 16,2 4-1-16,1-1-4 0,1 4 3 0,2 3 3 15,0 3 1-15,0 1 3 0,1 3 3 0,2 2 8 0,-1 4 3 16,0 1 7-16,1 4 0 0,2 2 2 0,-1-1 3 0,0 3-3 16,-1 0-3-16,0 2-7 0,4 1-6 0,-4 1-1 15,3 1-5-15,-2-1-7 0,1-1-5 0,-3 0-3 0,3-2-1 16,-2-3-3-16,-1 1-3 0,0-6-6 0,0-2-3 0,0-2 0 15,-3-4 0-15,-2-1-5 0,-1-3-10 0,1-2-16 16,-3-2-23-16,2-1-27 0,-4-1-31 0,-1-3-46 0,0-1-63 16,-3-4-85-16,-2-2-69 0</inkml:trace>
  <inkml:trace contextRef="#ctx0" brushRef="#br0" timeOffset="-54131.06">7578 16583 179 0,'-5'0'163'0,"2"0"-64"0,2-2-39 0,2 2-22 0,5-2-15 15,0 1-8-15,6-1-5 0,0-1-2 0,4-1-1 16,2-1-1-16,4-3-1 0,-1 1-2 0,2 0-1 0,4 0-2 16,-2-3 0-16,4 1-2 0,-1 1-3 0,0-2-7 15,0 0-12-15,0 2-17 0,-1 1-28 0,-2-1-34 0,2 1-47 16</inkml:trace>
  <inkml:trace contextRef="#ctx0" brushRef="#br0" timeOffset="-53865.41">8295 16176 90 0,'0'-3'144'0,"0"0"-41"0,0 1-30 0,0 2-23 16,0 0-13-16,0 5-2 0,-1 1 5 0,-1 3 6 0,0 4 5 16,0 4 4-16,1 0 3 0,-1 3-1 0,0 4-7 0,-2 0-6 15,2 4-8-15,1 2-8 0,-1 1-5 0,2 1-5 16,-1 2-2-16,1-1 0 0,0 1 0 0,0 1 0 0,1-4-4 16,-1 2-5-16,3-1-5 0,-1-3 0 0,1-3 0 0,-2-1-3 15,1-3-4-15,1-4-3 0,-2-3-11 0,2-2-5 0,-1-1-11 16,-1-5-17-16,2 0-21 0,-1-4-32 0,0-3-39 15,0-5-48-15,0 0-60 0</inkml:trace>
  <inkml:trace contextRef="#ctx0" brushRef="#br0" timeOffset="-53490.46">8259 16010 11 0,'3'-22'136'16,"4"0"-31"-16,0 1-27 0,2 1-14 0,3-2-12 0,-2 2-8 15,3 4-8-15,2-1-6 0,1 4-5 0,-1 2-8 16,3 1-3-16,0 4-3 0,-3 1-4 0,1 2 0 0,-2 5-1 16,2 0 0-16,-4 5-2 0,-1 3 1 0,-1 3 2 0,-2 3-1 15,-4 2-2-15,2 0 0 0,-4 6 0 0,-4 1-1 16,-1 1-2-16,-1 1 2 0,-3 1-3 0,-2 0 0 16,-3 1 0-16,1-3-1 0,-5 2-3 0,2-2-1 0,-2-2 3 15,1 0-2-15,-2-2 2 0,2-4-3 0,-1 0 2 0,4-3 1 16,-3-1 4-16,5-2-1 0,1-3 1 0,2-2-1 0,2-1-2 15,2 1 3-15,2 0-1 0,2 0-1 0,1 2-2 16,0 2 1-16,7 1 1 0,-1-2 4 0,3 3 8 16,3 0 5-16,1 3 6 0,5 0 7 0,-2 1 5 0,2 1 5 15,1 0 3-15,1-3 0 0,-2 4-5 0,4-3-4 0,0-3-5 16,-2 2-8-16,1 0-1 0,0-1-5 0,0-2-2 16,0 1-5-16,-2-2-2 0,2-1 0 0,-3 0-2 0,0-1 1 15,0-2-3-15,-3 1-3 0,3-3-9 0,0 0-16 0,-3-1-25 16,2-1-32-16,-3-1-42 0,4-4-57 0,-4 1-82 0,-2-5-79 15</inkml:trace>
  <inkml:trace contextRef="#ctx0" brushRef="#br0" timeOffset="-52893.24">9060 15987 6 0,'3'-1'85'0,"-3"2"-1"0,0 3 1 16,0 5 2-16,-3 1 2 0,3 4 3 0,-3 3 5 0,2 4 2 15,-3 2-7-15,2 0-10 0,0 5-9 0,-1-2-7 16,0 6-6-16,0-1-8 0,-1-1-4 0,2 3-5 16,-2 0-9-16,1 0-3 0,0 0-6 0,0 0-4 0,0 2-7 15,0-4-3-15,1 1-3 0,-1-1-2 0,3-4 1 0,0 2-4 16,0-5-3-16,0-2-4 0,3 0-14 0,-1-5-16 0,1-2-25 16,0-1-29-16,0-4-36 0,2-1-50 0,-4-2-81 0,5-3-100 15</inkml:trace>
  <inkml:trace contextRef="#ctx0" brushRef="#br0" timeOffset="-52346.42">9600 16524 21 0,'30'-4'33'0,"1"0"-2"0,1-4-1 0,3-1-1 0,1-1 2 16,4-3 0-16,3-3-4 0,1-1 7 0,8-3 3 0,1-1-6 15,1-1-2-15,2-4-3 0,3 1-8 0,1-1-4 16,2 1 3-16,-1-1-7 0,2 2-4 0,-1 4-2 0,0-2-1 16,-1 3 0-16,-2 2 2 0,-4-2-2 0,-5 4-2 15,-2 3 1-15,-5 1-1 0,-3 3 3 0,-6 1-2 0,-6 4-1 16,-5-2 5-16,-2 1-3 0,-7 3 1 0,-4-1 4 0,2 2 7 16,-6 0 4-16,-1 0 4 0,-1 3 3 0,-3-1-4 15,-1 0 4-15,0 3-1 0,0-2-5 0,0 2-5 0,0-2-6 16,0 1-4-16,0-2-4 0,0 1-5 0,0 0-10 15,0-2-11-15,2 1-20 0,-2-2-22 0,0 0-27 0,0 0-39 16,0 0-49-16</inkml:trace>
  <inkml:trace contextRef="#ctx0" brushRef="#br0" timeOffset="-49415.52">7526 17616 30 0,'-6'-14'90'0,"2"4"0"16,-1 0 1-16,1-2 0 0,-2 3 0 0,1 1-2 0,2-1-8 15,2 1-8-15,-2-1-9 0,0 0-5 0,1 1 1 0,-1 0 3 16,3 1 1-16,-2 2 1 0,2 1 0 0,-1 1-9 0,-1 1 1 16,2 0-4-16,0 1-10 0,0-1-12 0,0 2-11 0,0 0-6 15,0 0-6-15,0 2 3 0,0 1-6 0,0 6-2 16,-2 1 0-16,-2 5 2 0,-1 3 2 0,1 3 2 0,-1 2-1 15,0 1 3-15,1 3-4 0,-1 0 0 0,0-1-1 0,3-1-2 16,-3 4-2-16,0-4-2 0,0-2 2 0,0 2-2 16,-1-3 4-16,2 1 0 0,-1-3-3 0,0-1-2 0,1-1-6 15,0-4-10-15,0 2-19 0,2-4-23 0,-1-2-28 16,2-2-21-16,2-1-23 0,2-1-24 0,-1-1-42 16,4-2-66-16,0-5-83 0</inkml:trace>
  <inkml:trace contextRef="#ctx0" brushRef="#br0" timeOffset="-48725.49">7792 17469 54 0,'-3'-3'87'16,"3"0"-4"-16,0 1-13 0,0 1-7 0,0-1-9 0,-2 2-10 15,2-2-9-15,0 1-10 0,0 1-6 0,0-1-1 0,-1-1-1 16,1 2-4-16,0 0-1 0,0 0-4 0,1 0 0 0,-1 0-1 16,0 0-1-16,0 0-4 0,0 0-1 0,0 0 1 15,0 0 0-15,0 0-1 0,0 0 1 0,0 0 0 0,0 0 0 16,0 0 0-16,0 0 3 0,0 0 3 0,0 0 5 0,0-1 1 15,0 1 7-15,0 1 2 0,0-1 4 0,0 0 4 0,0 0-2 16,0 0-2-16,0 0-5 0,0 3-1 0,-3 0 2 0,1 5 4 16,-2 0 2-16,0 4 4 0,-3 4 2 0,0 0 1 15,1 1 3-15,-2 2 0 0,0 0-5 0,-2 1-2 0,6 3-5 16,-4-1-2-16,0 0-3 0,0 1 1 0,3 0-1 0,0 3 3 16,-2-3-5-16,2 0-5 0,-1-1-2 0,0-1-4 15,3-1-1-15,0 0-4 0,0-1-3 0,1-3-7 16,0-1-5-16,1-3-8 0,-1-2-11 0,2 0-18 0,2-3-20 15,-1 1-16-15,1-4-28 0,1-1-34 0,-1-3-48 16,1 0-76-16,-1-5-82 0</inkml:trace>
  <inkml:trace contextRef="#ctx0" brushRef="#br0" timeOffset="-48459.88">7747 17352 123 0,'0'-4'165'0,"2"-3"-53"16,-1 4-35-16,3 1-22 0,0 2-13 0,2 0-10 0,2 4-4 16,2-3 2-16,-3 3 2 0,6 1 5 0,-3 2 0 0,1-1-2 15,4 2-4-15,-2 1 0 0,0 2-4 0,2-1-4 0,-2 0-5 16,3 2-6-16,-1 0-2 0,0 1-2 0,2 0 1 16,0 0 4-16,-1-1-6 0,4 2-4 0,-1 1-1 0,0-1 0 15,4-1-1-15,-1 1-1 0,1 0-1 0,2-1-5 0,0-1 5 16,3 1 0-16,-2-1 1 0,1-1 0 0,0 1-4 0,-1-3-3 15,-1-1-10-15,1 0-14 0,-6-3-16 0,-1-1-19 0,0-1-22 16,-5-2-24-16,0 1-26 0,-4-2-32 0,-3-2-40 16</inkml:trace>
  <inkml:trace contextRef="#ctx0" brushRef="#br0" timeOffset="-48163">8292 17096 62 0,'0'-2'90'0,"0"-1"-31"15,0 0-18-15,0 3-14 0,0-2-11 0,0 2-3 0,3 0 1 16,0 2 7-16,0 1 5 0,2 0 7 0,0 2 5 0,0 2 5 16,-1 2 6-16,2 1 3 0,2 2 4 0,-1 2 1 0,1 2 3 15,-1 3 3-15,0 2-1 0,2-1-1 0,-1 2-3 0,-1 2-6 16,0-1-9-16,2 1-5 0,0 1-10 0,-2 0-8 15,2 1-3-15,-1 1-5 0,0-2-3 0,-2 0 1 0,4 0-3 16,-2 0-5-16,-1-2 1 0,0 1 1 0,0-1-4 0,1 0 1 16,-1-1 2-16,-3 0-5 0,2-2 0 0,0-1 0 0,-1 0-8 15,-2-2-13-15,2-1-14 0,-2-1-24 0,0-2-25 0,3-1-31 16,-3-1-42-16,2-3-57 0,-1-3-83 0</inkml:trace>
  <inkml:trace contextRef="#ctx0" brushRef="#br0" timeOffset="-47366.21">8995 17258 59 0,'0'-2'102'16,"0"0"-11"-16,0-1-15 0,0 1-12 0,0 2-6 0,0-1-12 16,0-1-11-16,0 2-8 0,0-1-5 0,0 1-3 0,0 0-1 15,0 0 2-15,0 0-4 0,-1 0 3 0,1 0 0 0,0 0 0 16,-2 0 4-16,2 1 3 0,-1 2 2 0,-1 2-1 16,1 2 2-16,-1 2 0 0,-1-1-1 0,0 1 0 0,1 2-4 15,-1-1-5-15,-1 1-5 0,3-1-3 0,-1 1 0 0,0-3-3 16,0 4-1-16,-1-2 1 0,0 1 2 0,1 2 0 0,-3-3 2 15,2 1 2-15,-1 1-1 0,2-2 0 0,-3 1 1 0,3-3-1 16,-1 2-3-16,-2-3-1 0,1 1 1 0,1-3-3 16,0 4 0-16,0-4 4 0,2 3-3 0,-1-3 3 0,0 2 3 15,2 0-1-15,-1 1-1 0,1 1 0 0,-1-2 1 0,-1 3-5 16,2-1 2-16,0-1 0 0,0 1-5 0,0 0-1 0,0 0 1 16,0 2-2-16,0-1 1 0,0 0-2 0,0-1 2 0,0 1-2 15,0-3 1-15,0-1-1 0,0 0 0 0,0 0 1 16,0-1-3-16,0-1 0 0,0 1-1 0,0-4 2 0,0 2 0 15,0-2 2-15,0 3-2 0,0-4 3 0,0 1 8 0,0-1 1 16,0 2 3-16,0-2 3 0,0 0 0 0,0-2-4 0,-1 1 4 16,1-3-5-16,-2 0-5 0,0-3-2 0,2 0-7 0,-1 0-1 15,-1-2 1-15,2 2 1 0,-2-3-1 0,-1 0-1 16,2 1-2-16,-1 0 2 0,-1 0 5 0,0-1-1 0,1 2-3 16,0 0-1-16,-2 0 3 0,1 1 0 0,0-2-1 0,1 2-1 15,1 1 0-15,-1-1-3 0,-1 2 2 0,1-1 2 0,2 0-2 16,-2 2 1-16,0-1 0 0,2 1 2 0,-1 1-5 0,1-2 3 15,0 0 1-15,0 5-4 0,0-3 1 0,0-1-1 16,1 1 1-16,-1 1-1 0,2-1 6 0,0 1-3 0,-2 2 0 16,0 0 0-16,0 0 1 0,0 0-2 0,0 0-1 0,0 0-3 15,0 0-2-15,0 0 4 0,0 0-1 0,0 0-2 0,0 0-1 16,0 2 4-16,2 1 1 0,-2-3 0 0,2 4-1 0,-1-3-7 16,-1 3-3-16,2-1-5 0,-1-3-7 0,-1 4-6 15,0-3-9-15,2 3-7 0,-2-3-5 0,3-1-7 0,-3 2-9 16,3-2-8-16,-3 2-9 0,2-1-12 0,0 1-15 0,-2 0-22 15,2-1-27-15,-2-1-39 0</inkml:trace>
  <inkml:trace contextRef="#ctx0" brushRef="#br0" timeOffset="-46812.87">8605 17285 38 0,'-7'-15'66'0,"2"1"-1"0,1-1 4 16,0 1 0-16,-1 0 6 0,1 3-1 0,0-1-5 0,0 3-4 16,1-2-2-16,0 2 1 0,1 2-4 0,-1 1-3 0,1 0-6 15,0 1-6-15,-1 1-6 0,1-1-6 0,-1 0-3 0,2 2-5 16,-1 1-7-16,-2-1-5 0,3 1-1 0,1 0-1 15,-1 2-2-15,-1-3-2 0,2 3-4 0,0 0 0 0,-1-2-2 16,1 2-1-16,0 0 4 0,0 0-1 0,0 0-4 0,0 0 2 16,0 0-3-16,0 0 0 0,0 2 0 0,0-2 1 0,0 3 0 0,0-3 2 15,1 5 2-15,2 2 1 0,-1 2 8 0,4 2 3 0,1 4 10 16,-1 0 2-16,1 5 4 0,3-1-1 0,0 2 2 0,-2-1-1 16,4 0-5-16,0 2-6 0,2-3-7 0,0 3-2 15,1-1-4-15,2-1-2 0,0 1-3 0,-1-1 0 0,4-1 2 16,0-1 0-16,-2 0-1 0,3 0-2 0,0 1 0 0,-4-2-2 15,5 0 3-15,-2 0-3 0,-3-1 1 0,4-1-1 0,-3-2-5 16,0 2-14-16,0-2-17 0,-3-1-29 0,0 1-36 0,-1-3-45 16,-2 1-61-16,-3-2-93 0,0 1-83 0</inkml:trace>
  <inkml:trace contextRef="#ctx0" brushRef="#br0" timeOffset="-46528.48">9443 17471 252 0,'0'-2'170'15,"0"-1"-66"-15,5 0-41 0,2 1-24 0,0-1-16 0,3 0-10 0,2 0-5 16,1-1-2-16,2-1-1 0,3 0 0 0,-1 2-1 0,4-4-1 16,2 2 0-16,0 0 1 0,2-2-2 0,0 0 3 15,4-2 0-15,1 2-4 0,2-2-1 0,0 1-1 0,-1 2-3 16,2-1-16-16,3 2-29 0,-2 2-53 0,0 1-87 0,-1-1-92 16</inkml:trace>
  <inkml:trace contextRef="#ctx0" brushRef="#br0" timeOffset="-44882.25">7943 18451 81 0,'-2'-7'111'0,"-1"-1"-14"0,1 1-13 15,-2-1-11-15,2 2-11 0,-1-1-12 0,1 0-12 16,0 1-9-16,-1 2-2 0,-2-1 1 0,3 2-2 0,-1-1-4 15,1-1 0-15,-4 3-4 0,3-1-2 0,-1 0-2 16,1 1-1-16,-2 1-3 0,0-1-3 0,-4 4-3 16,2 1-5-16,-3 0 1 0,0 2-2 0,0 2 1 15,-3 0 1-15,1 3 0 0,-1 0 3 0,-3 0-1 16,1 2 3-16,-2 0-3 0,1 2-2 0,1 0 0 0,-4 3 0 16,4 0-2-16,-4 1-4 0,6 0 1 0,-3 2 0 15,3-3 2-15,-1 4 3 0,5-1-1 0,1-1 1 16,0 2 0-16,3 0 3 0,4 2-1 0,2-2 1 15,1 1 1-15,5-1-3 0,1 3 2 0,3-4 1 16,2-2 1-16,2 2 1 0,2-1 2 0,1-1 3 0,4-4-5 16,1-2 1-16,0 0-3 0,4-7 0 0,-1 0 1 15,2-5 0-15,3 0-2 0,1-5-3 0,-2-3-3 16,2-1 2-16,-1-3 4 0,1-1-1 0,-2-2-2 16,-2 0-2-16,0 0 0 0,-5 0 0 0,1-1 7 15,-4-1-3-15,-1 4 0 0,-6-2 1 0,0-1 1 0,-4 3-1 16,-3 1-4-16,-1-2 3 0,-5 2-1 0,0-5 2 15,-5 2-2-15,-1-2-1 0,-1 0 2 0,-3-2-1 16,-1 0 3-16,-1-2-2 0,-4 0-1 0,-1-2 1 16,0 1 1-16,-3 0-2 0,1-2-1 0,-1 1 0 15,-3 0 2-15,-1 2 0 0,2 1-2 0,-1 1 2 0,-3 4-1 16,4-2 0-16,0 5 2 0,4 0-3 0,-1 4-1 16,3-2 0-16,4 5-1 0,-1 0-13 0,2 1-16 15,4 2-27-15,2-1-32 0,0 1-38 0,1 2-48 16,2 0-75-16</inkml:trace>
  <inkml:trace contextRef="#ctx0" brushRef="#br0" timeOffset="-44458.41">8525 18244 155 0,'-8'-4'145'15,"2"-1"-22"-15,1 1-19 0,1 2-14 0,-1-1-7 16,2 1-13-16,1 1-14 0,-1 1-12 0,2 3-9 0,-1 2-8 16,2 4-3-16,-2 3 0 0,2 6-4 0,0 1 0 15,0 7 3-15,0-1 3 0,4 2 0 0,0 0 3 16,1 5-5-16,2-4-3 0,-3 3 0 0,5 0-2 16,-1 1-4-16,1-3-4 0,1 2-3 0,-1-2-5 0,0 1 3 15,-1-2-5-15,0 0 0 0,2-3-3 0,-5 0 1 16,3-2 1-16,-3-2 1 0,2-2 0 0,-1-2-5 15,-1-2 0-15,1-1-3 0,0-2-10 0,0-3-9 16,-1 1-12-16,0 0-18 0,3-5-20 0,-1 0-26 16,-1-3-37-16,2-6-47 0,-1-1-78 0</inkml:trace>
  <inkml:trace contextRef="#ctx0" brushRef="#br0" timeOffset="-43755.34">8561 18110 15 0,'4'-7'38'0,"3"-1"4"16,-1 3 0-16,5-4-3 0,-2 1 1 0,4 1 1 0,0-4 4 16,2 2-2-16,0 3-3 0,6-2-9 0,-2-1-4 15,3 5 0-15,0 0-3 0,2 0-5 0,2 3-3 16,1-1-3-16,-1 4-7 0,0 1 2 0,1 0-2 0,-2 4-1 16,-1-3-3-16,0 4-2 0,-2-1-2 0,-2-1 2 15,-3 1 5-15,1 1-2 0,-5 0 2 0,0 0 3 16,-1 3 11-16,0-1 6 0,-5 2 7 0,-2 3 1 15,-1 2 5-15,-2-1 3 0,-4 1 2 0,1 2-3 16,-5 2-6-16,-3 0-4 0,-3 1-6 0,-4 1 2 0,-2 0-1 16,-6 3-5-16,1-4-2 0,-5 2 0 15,-2-1-1-15,-2-1-2 0,0 0-1 0,-3-1-2 0,-1 0-6 16,2-1 0-16,-2-3-5 0,1 0-7 0,2-3-7 16,2-1-15-16,0-2-14 0,1-1-24 0,5-2-22 15,0-2-38-15,4-3-51 0,2 1-80 0</inkml:trace>
  <inkml:trace contextRef="#ctx0" brushRef="#br0" timeOffset="-43112.99">9731 18223 43 0,'2'6'54'0,"1"-2"-4"0,3 1-2 0,2-2-5 16,1 1-8-16,2-1 0 0,1-1 1 0,4 0 3 15,2-2-3-15,4 0-4 0,2-4-4 0,5 1-1 0,4-1 0 16,4-4-9-16,4 1-8 0,2 0-4 0,3-2-2 16,4 1-1-16,1 1 1 0,4-1-4 0,1 1-3 15,5 0-2-15,0 3-5 0,5 0-17 0,0-1-23 16,6 1-24-16,0 4-39 0,6 0-61 0</inkml:trace>
  <inkml:trace contextRef="#ctx0" brushRef="#br0" timeOffset="-38508.7">7145 15724 85 0,'-6'-4'139'0,"1"-1"-11"0,1-1-7 0,-2 2-6 0,0-1-8 16,4 0-20-16,-1 1-30 0,-1 1-14 0,3-2-5 0,-1 2-4 16,2 2-3-16,-2-2-1 0,2 3-2 0,0-2-6 15,0 1 2-15,0 1-1 0,0 0-6 0,0 0-3 16,0-2-2-16,0 1-4 0,2 1-3 0,0 0 2 0,3 1 4 15,0-1 1-15,7 0 3 0,0 0 3 0,0 2 2 0,6-1 2 16,1 3 4-16,0-2 1 0,4 1-5 0,3 2-4 16,2 2-2-16,0-2-2 0,1 3-2 0,4 1-2 0,1 0-5 15,3-2-1-15,3 1-1 0,1-1-1 0,5 1-2 0,1 1 0 16,3-1-1-16,4-1 1 0,2 1 3 0,5 2-3 16,0-2-1-16,7 2 1 0,0-3 1 0,5 3 1 0,1-2 3 15,6 1-4-15,2-1 1 0,4-3 1 0,3 3-1 16,1-2 0-16,3 0-1 0,2-1-1 0,-2-2-1 0,0 0-1 15,0-2-3-15,-5-1 4 0,1 0 0 0,-4-1 1 0,-1-2 0 16,-5-2 0-16,-2 0 0 0,-5 0 0 0,-1-1 4 16,-3-2-3-16,-4 1 1 0,-3 0 0 0,-4-1-4 0,-1 1-1 15,-7 0 2-15,-4 1 2 0,-1-1-2 0,-1 0 0 16,-2 2 1-16,-5-1 1 0,0-1 3 0,-4 2 3 0,2 0-7 16,-2 2 1-16,-3 1-1 0,-1-1 0 0,-3 3-1 15,1 0 0-15,-5 0 1 16,-1 0-1-16,-3 3 4 0,-1-1 1 0,0 0-2 15,-5 1 0-15,-1 0-1 0,1-2 2 0,-5 2-3 0,-1-2 0 16,1 3-1-16,-1-3-2 0,-1 1 2 0,-1 1 0 16,0-2 1-16,-1 1 0 0,1-1 1 0,-1 2 0 15,-2-2-2-15,2 3 2 0,-2-1 2 0,2 0-1 0,-1 0-1 16,-1-1-4-16,1 0 0 0,1 1 1 0,-2 0 4 0,1-1-4 16,-1 0-11-16,2-2-9 0,-1 0-15 0,-1 3-15 0,0-3-19 15,-1 0-21-15,-1 0-27 0,1 0-30 0,-2 0-31 16,0-3-37-16,-2 3-44 0</inkml:trace>
  <inkml:trace contextRef="#ctx0" brushRef="#br0" timeOffset="-38180.6">10116 15663 129 0,'-20'0'186'0,"4"0"-39"0,0 0-28 0,5 0-26 0,2 0-21 16,1 0-20-16,5 3-10 0,0 1-7 0,6 0-6 15,0 2-3-15,6 2-6 0,4-1 0 0,2 3 3 0,5 0-1 16,4 1 0-16,1-2 2 0,7 0 0 0,0 0 0 16,2-1 1-16,3-1 1 0,2 0-3 0,-1 1 2 0,3-3-4 15,0 2-3-15,-1 0-4 0,0 1-1 0,-3-2-3 16,-5 4-3-16,1 0-2 0,-7-1 0 0,-1 4 2 0,-1-1 1 16,-6-2 3-16,-3 4 0 0,-3 0 4 0,-6 3 4 15,-3 0 7-15,-3 4 4 0,-5 2-1 0,-7-1-2 0,1 0-1 16,-6-1-1-16,0 3-3 0,-3-3-4 0,-4 2-7 0,4 1-5 15,-3-2-3-15,-3 1 0 0,1-3-2 0,0 2-1 0,-1-4-3 16,3 0-5-16,0-1-11 0,0 0-12 0,1-2-13 16,0-1-19-16,6-2-16 0,0-2-21 0,4-3-25 15,0 1-22-15,7-1-28 0,0-3-39 0,4-3-62 0</inkml:trace>
  <inkml:trace contextRef="#ctx0" brushRef="#br0" timeOffset="-36323.27">12462 12966 21 0,'-38'-32'26'0,"-3"-1"0"15,-2-2-1-15,-6 3-3 0,2-3-2 0,-7 1 0 0,-2-1 0 16,-3 1 3-16,-4 1 0 0,-5-2-1 0,0 3 3 15,-9 0 2-15,-3 3 2 0,-5-2 0 0,-2 4-2 0,-5 0 5 16,0 1-3-16,0 2-4 0,-2 2 3 0,-3-1-6 0,3 2-1 16,-5 4-3-16,1-2 0 0,-1 2-8 0,-6 2-1 15,1 4 3-15,-1-2-6 0,-6 1 2 0,3 0-3 0,0 3-3 16,-3-2 1-16,4 3 0 0,-3-1-2 0,0 1 4 16,1 2-3-16,-4 1 0 0,-1 1 0 0,-1 1 0 15,-1 1-2-15,-1 4 0 0,1 1-2 0,-1 2 0 0,1 2 1 0,4 1 3 16,1 3-1-16,0-2 1 0,2 4 0 0,1 1-1 15,-2-1 4-15,4 4-2 0,1-1 1 0,3 2-3 0,2 3-1 0,1 2 4 16,4 0-1-16,-1 4 3 0,3 1 0 0,3 2-1 0,3 0-2 16,1 0 1-16,2-1 0 0,4-1-3 0,0 0-1 0,4-1-2 15,-2 0-2-15,7 1-2 0,1-1 2 0,1-2 0 16,5 1 0-16,-1 1 0 0,1-1 0 0,3 3 1 16,0-1 3-16,2 2 1 0,2 1 4 0,1 1 6 0,6-1 5 15,3 4 1-15,-1-2 1 0,6 2 3 0,1 0 1 0,3 2 0 16,0 1-7-16,2 5-5 0,-1-1-2 0,3 3-4 0,0 2 0 15,-1 1-3-15,1 2-1 0,2 2 0 0,2-1 4 0,3-2-1 16,2-1 0-16,1-2 1 0,2-1 0 0,3-1-1 0,4-2-2 31,0-4 2-31,5 3-3 0,-4-3 1 0,6-1 0 0,0 2 0 16,0 0 0-16,-1 1 2 0,3-1 1 0,0 2 1 0,1 3 3 16,-1-2 0-16,1 3 0 0,2 0 0 0,2 0 1 15,1 0-2-15,0 1 0 0,3-2-2 0,1-1-2 0,2-1 0 16,4-1 0-16,-1 0-1 0,5-3 0 0,0-1-2 0,8 0 3 15,-2-2-1-15,2-1 2 0,3 1 0 0,1-3 0 16,2 3 3-16,1-4-1 0,1 1 0 0,3 2-1 16,1-2 0-16,0-1 1 0,1 1-6 0,2-1 4 0,5-1-2 15,2 2 0-15,1-4 5 0,6 2 5 0,-1-1 4 0,5 1 1 16,3-3 3-16,1 2 0 0,4-3 0 0,6 3 1 0,2 0-4 16,5-1-5-16,2-2-5 0,3 3-2 0,1-1-2 15,4 3-2-15,3-3 0 0,4 2-1 0,4 0 3 0,2 0-1 16,4 1 1-16,3-2 1 0,3 1-1 0,2 0-1 15,5 3 3-15,-2-1-4 0,1-1-4 0,0-1 1 0,2 2-1 16,-2-5 2-16,2-1 1 0,0-1 0 0,2-5 0 16,-1 0-1-16,4-3 2 0,-4-3-1 0,1-4 2 0,-3-1-2 15,-1-2 4-15,-3-4 7 0,-2-3 4 0,-1-3 9 0,-2-3 5 16,1-1 5-16,-3-3 4 0,4-2 2 0,-3 0-3 16,0-4-4-16,-1 0-1 0,-4-2-6 0,-1 2-6 0,2-5-6 15,-3 2-1-15,-2-1-2 0,0-2-1 0,0 0-2 16,0 1-6-16,0-1 1 0,-2-2 1 0,3 2 0 0,-5 0-1 15,0 0-3-15,-5 2-1 0,-2 0 1 0,-1 2 0 0,-6-1 1 16,-1 1-2-16,-3 3 1 0,-5-3-1 0,-2 3 3 16,-2-1 0-16,-7 2 0 0,-3 2 1 0,-4-2-2 0,-6 5 0 15,-1-4 1-15,-6 2-2 0,-2-2 1 0,-2 4 1 16,-4-2-2-16,-3 2-1 0,-2 0 0 0,-1 0 1 0,-3-2 0 16,0 1-1-16,-2 0-1 0,1-2 0 0,-3-2 1 0,0 0 0 15,-4-1 3-15,2 1 1 0,-5-1 0 0,1-2 0 16,-1 1 0-16,-4-1-2 0,0-1 1 0,-2 0 0 15,0 3-3-15,-2-5 1 0,-2 3-2 0,1 3 1 0,-2-1 0 16,0 4 0-16,0-1 0 0,0 1 0 0,0 2 1 16,0 3 0-16,0 0 0 0,0 1 0 0,0 1 2 0,0 1-3 15,0 1-2-15,0-1-1 0,0 2-1 0,2-1-2 0,-1 1-3 16,2-1-5-16,5 1-6 0,-4-2-2 0,5 1-5 16,-3-3-8-16,4 3-9 0,0-3-14 0,-1 0-14 0,2-2-11 15,0 0-13-15,-1-3-14 0,2 2-6 0,-1-3-1 0,-1-1-4 16,2 0 7-16,-2 0 12 0,1-1 12 0,0-1 14 15,1-1 15-15,0-2 10 0,0 1 11 0,1 0 12 0,-2-2 6 16,2-2 7-16,-1 0 2 0,-4-1 3 0,6 0 4 0,-2-1 6 16,-1-3 2-16,2 1 5 0,-2-1 1 0,1-4 3 15,-1 0 5-15,3-1 3 0,1-1 4 0,-2-2-1 0,0-2 2 16,1 0-3-16,-1-2 2 0,-3-1 1 0,3 1-2 16,-4-1-1-16,-1-5 1 0,1 4 0 0,-2-1 1 0,-1-4 4 15,-4 2-3-15,-2-2 0 0,-1 1 1 0,-2-3 1 0,-5 0-6 16,0 0-4-16,-2 0-2 0,-3 2-5 0,-3-2 1 15,-1 0-1-15,-1 3 1 0,-2 2-2 0,-1 1 4 0,1 5 3 16,-3 4 3-16,1 3-3 0,1 4-1 0,0 1-1 16,2 5-2-16,3 6-10 0,-1 2-20 0,-1 3-31 15,3 3-61-15,-3 4-100 0</inkml:trace>
  <inkml:trace contextRef="#ctx0" brushRef="#br0" timeOffset="-35415.14">14989 14059 97 0,'4'-17'95'0,"-3"0"-7"0,2 0-3 0,0 2-9 0,-1 2-4 15,1 0-6-15,1-1-11 0,0 0-9 0,-3 2-9 0,2 1 1 16,1 4-2-16,-3 0 4 0,1 1 0 0,-1 2-1 15,-1-1 1-15,2 3-5 0,-2 0-2 0,0 2-7 0,0-3-6 16,0 3-4-16,0 0-10 0,0 0-1 0,0 5-1 0,0 2 6 16,0 3 3-16,0 2 2 0,0 3 4 0,-2 2 5 15,-1 4 7-15,-2 2 1 0,1 3-2 0,-4 1-2 0,2 0-2 16,-4 3-3-16,1 0-2 0,-1-1-1 0,0 4-2 16,-4-2-1-16,3 1 3 0,-3 0 0 0,1-1-1 0,-1-2-2 15,0 0-1-15,2-4-4 0,-3 1 0 0,5-2-3 0,-4 0-2 16,4-2-2-16,1-1 0 0,-2-1 1 0,3 0-2 15,0-3 0-15,1-2 0 0,2-1 1 0,1-2-3 0,1 0 1 16,2-2-2-16,1 2-1 0,0-4 0 0,1 1 0 16,2 0 0-16,1-2-3 0,4-1 3 0,-3 0-1 15,5 2 4-15,-2-3 1 0,5 2-1 0,-1-2 0 0,5-5 0 16,-2 0-2-16,6 2 1 0,-2 1 3 0,1-3-1 0,3-3 0 16,1 1-1-16,1 0-3 0,1-3 3 0,-1 3 2 0,2-4 1 15,1 2-2-15,0-2-1 0,-2 2-3 0,1-3 2 16,-3 2 1-16,-1 0-2 0,-4-1 1 0,-1 2-1 0,-1-1-3 15,-5 1 1-15,2 1-1 0,-4-2 2 0,-1 3 1 0,3-3 0 16,-2 1 0-16,0-2 3 0,-2 1-1 0,2-2-1 16,-4 3 0-16,3-1-2 0,-2 3 0 0,-3-3-1 15,0 2-2-15,-2-1-11 0,-1-1-12 0,0 2-22 0,-1-1-28 16,-1-1-36-16,-2-1-51 0,1 1-63 0,-4-1-83 0,-2-2-88 16</inkml:trace>
  <inkml:trace contextRef="#ctx0" brushRef="#br0" timeOffset="-35177.09">14949 14345 243 0,'-3'0'175'0,"0"-3"-48"0,3 1-35 0,0 0-26 16,1 2-22-16,4-1-8 0,4-1-3 0,2 0 0 15,1 2 1-15,6-4 3 0,-1 3 2 0,0-4 3 0,8 2-1 0,-1-1-5 16,0-1-4-16,4-1-5 0,0 0-2 0,2-3-5 15,1 0-4-15,1 0-5 0,-1-1-4 0,0-1-3 0,-2 1-1 16,0-1-1-16,-2 1-2 0,0 1-2 0,-8 1-1 0,1 0 1 16,-3 1-2-16,-6-1-3 0,1 4-6 0,-4-2-11 0,-4 2-13 15,-1-3-22-15,-3 2-21 0,-3 0-29 0,-1-1-38 16,-4 2-47-16,-2-1-71 0</inkml:trace>
  <inkml:trace contextRef="#ctx0" brushRef="#br0" timeOffset="-34958.36">14904 14004 48 0,'-4'-2'164'0,"4"-1"-37"16,0 2-30-16,4-1-24 0,1-1-14 0,4 0-9 0,3 0-3 16,2 0-5-16,5 0 0 0,-1-1 0 0,5-1-1 0,2 0-4 15,1 0-1-15,5-2-5 0,0-2-9 0,1 1-2 16,2-1-3-16,2 0-5 0,0-3-5 0,-1 1 0 15,-3-1-4-15,4 2-3 0,-5-1-2 0,0 1-9 0,-4 1-12 16,-1-2-16-16,-3 4-24 0,-2-2-30 0,-4 1-43 0,-2 1-70 16,-2 0-103-16</inkml:trace>
  <inkml:trace contextRef="#ctx0" brushRef="#br0" timeOffset="-34130.31">15739 14215 64 0,'-3'-6'121'15,"0"-1"-17"-15,1 0-8 0,-2-1-2 0,4-1 0 0,-1 2 2 16,1 2-2-16,0 0-1 0,0 0-3 0,0 1-10 0,0 1-8 16,1 0-12-16,-1 2-8 0,0-3-11 0,2 3-8 0,-2-2-7 15,2 3-4-15,-2 0-3 0,4 0-5 0,-3 2 0 16,2 0-4-16,2 2-2 0,-2 0 2 0,0 1 0 16,2 2 5-16,1 0 2 0,0 3 2 0,-1-1 1 0,3 1 0 15,-2 2-1-15,3-1-1 0,0 0 0 0,-1 3-6 0,3-1 1 16,1 1-4-16,0 1-2 0,2-1 1 0,0-2-2 15,0 1-2-15,2 1 1 0,-1 1 2 0,2-2-3 0,0 2 3 16,1 0-5-16,3-1 3 0,-4 1 2 0,3-2 0 16,0-1-4-16,-1 2-3 0,2-2 0 0,-3 0-1 0,-1-2 5 15,0-1-4-15,-1 2-4 0,0-4 2 0,-4 2 0 0,2-2 2 16,-3 1-5-16,0-1-10 0,-2 0-19 0,2-2-21 16,-5 0-18-16,2 0-26 0,0-1-26 0,-2 1-32 15,0-2-34-15,1 0-43 0,-3-3-68 0,0 0-64 0</inkml:trace>
  <inkml:trace contextRef="#ctx0" brushRef="#br0" timeOffset="-33770.96">16195 14059 9 0,'0'-4'82'15,"-1"-1"-7"-15,1 1-6 0,-3 0 0 0,1 0-1 0,2 1-1 16,-1 1-7-16,1-1-6 0,-2 1-3 0,2 0-3 0,0 1-3 16,-3 1-9-16,-1 1-7 0,-1 1-6 0,0 0-1 15,-3 5 1-15,2 1-2 0,0 0-1 0,-2 4 3 16,0 0 5-16,0 2 5 0,2 3 6 0,-3 2 5 0,0 2 5 15,-1-1 4-15,1 4 3 0,-4-2 1 0,4 3 1 0,-5 3-4 16,2 0-5-16,-1 2-8 0,-2 1-5 0,2 2-4 0,-3 0-6 16,-1 0-5-16,2 0-6 0,-1-1-1 0,3-1-3 15,-3 1-4-15,4-1-2 0,-3 0-5 0,2-2-10 16,1 0-14-16,1-1-22 0,2-1-33 0,0-2-39 0,1-2-51 16,1-2-78-16,0-3-115 0,2-1-59 0</inkml:trace>
  <inkml:trace contextRef="#ctx0" brushRef="#br0" timeOffset="-32672.15">16706 13817 136 0,'0'-7'177'0,"1"2"-47"16,-1 3-34-16,0-1-26 0,0 1-21 0,0 2-14 0,0 0-10 15,0 5-1-15,-1 0 1 0,-2 5 4 0,0-1 5 16,-2 4 4-16,0 2 4 0,1 1 5 0,-1 0-2 0,2 2-6 16,-1-2-2-16,0 4-2 0,0-1-1 0,0 2-3 0,1-1-1 15,2 2-4-15,-2 0 0 0,-2-1-5 0,1 4 0 16,4-3-7-16,-4 5 0 0,1-1-5 0,2 3-2 0,-1-1 0 15,0 0-2-15,-1-2 2 0,2 2-4 0,-1 0-6 16,0-3 1-16,-1 0 2 0,3 0-1 0,-2-3 1 0,2-4 0 16,-1 0-4-16,-1-4-7 0,2 1-6 0,0-5-19 15,0 0-18-15,2-2-24 0,-2-1-32 0,0-3-34 0,0 1-40 16,-2-3-72-16,2-2-89 0</inkml:trace>
  <inkml:trace contextRef="#ctx0" brushRef="#br0" timeOffset="-32328.44">16263 13753 111 0,'-7'-1'122'0,"2"-1"-15"0,0-1-18 0,2 3-17 16,2 0-18-16,1 3-14 0,0-3-12 0,3 3-3 0,2 0-6 16,1 2 1-16,2-1 0 0,3 2 3 0,1 0 5 15,0 0 5-15,4 0 2 0,1 1 1 0,3-2 5 0,3-1 1 16,3-1 0-16,0-1-1 0,4 0 1 0,-1-2-6 0,2-2-2 16,2 0-5-16,0-3-8 0,1-2-6 0,-3 0-1 15,2-2-3-15,1 0-5 0,-1 0-1 0,-4 0-2 0,1 1-2 16,-2-2-1-16,-2 1-2 0,-4 1-3 0,0 3-2 0,-3-2-4 15,-5 3-6-15,1 1-7 0,-4 0-9 0,-2 2-13 16,3 1-13-16,-4 0-16 0,0 0-17 0,0 1-24 0,0 2-33 16,-4 2-53-16,3-1-79 0</inkml:trace>
  <inkml:trace contextRef="#ctx0" brushRef="#br0" timeOffset="-31699.69">17179 13866 86 0,'1'-2'112'0,"-1"-1"-20"0,2 1-18 0,-1 1-13 16,-1 1-16-16,2-3-11 0,-2 2-8 0,0-1-10 0,0 2-5 15,0-1-2-15,0 1-1 0,1 1 4 0,-1 1 4 16,0 2 8-16,0 1 7 0,0-2 10 0,-1 2 6 0,-1 4 7 15,2-2 3-15,-1 3 2 0,-1-1 0 0,1 3-1 0,-1 1-2 16,0 2-7-16,-2-1-4 0,1 3-3 0,0-1-3 16,-1 2-3-16,1 1-6 0,-1 1-5 0,-1 0-4 0,-1 1-1 15,1 1-1-15,1 1-5 0,0-1 0 0,-3 0-7 16,3 3 1-16,-2-3-1 0,-1 1 1 0,3-1 1 0,-3-3-1 16,3 3-1-16,-2-5-1 0,2 3 4 0,-2-5 1 0,1 2-1 15,0-4-2-15,1 2-2 0,0 0-3 0,1-3 1 16,2 2-1-16,-2-2-2 0,2-2 0 0,-1 0-2 15,0 2 1-15,-1-4 0 0,3 1 0 0,-1-1-1 0,1 1 0 16,0-4 1-16,0 2-3 0,0 0 0 0,1-4-1 0,-1 1 1 16,2-1 3-16,-1 1 0 0,1-1 2 0,1-1-1 15,0-1 2-15,1 1-1 0,3-2 1 0,1 0 0 0,-1-2-1 16,4 1 0-16,-3-3-2 0,3 2 3 0,3-4-1 0,-3 1 0 16,4 0-2-16,-2 1 0 0,4-3 0 0,-2 3 0 15,1 0 0-15,-2-2-1 0,5-2 2 0,-7 2-1 0,5 0 1 16,-4 1 1-16,1-2-2 0,-3 2-6 0,1 0-7 15,-2 0-13-15,-2 2-16 0,0-1-15 0,-1 1-20 0,-1-2-24 16,1 1-28-16,-5-1-39 0,0 1-61 0,-2-2-95 0,-2-2-68 16</inkml:trace>
  <inkml:trace contextRef="#ctx0" brushRef="#br0" timeOffset="-31353.12">17133 14105 190 0,'1'-2'143'0,"2"0"-44"16,0 1-26-16,3-3-14 0,0 4-7 0,0 0-3 15,1-3-2-15,3 1 2 0,1 2-4 0,1 0-8 0,1 0-5 16,-1 0-6-16,4 0-7 0,-1 0-2 0,3 0-7 0,-2 0-4 16,3 0-3-16,-1 0 1 0,-1-3-3 0,1 1-1 15,-2-1-2-15,0 3-11 0,0-3-8 0,-3 2-17 0,-2-1-22 16,2-2-26-1,-2 1-31-15,-2-2-39 0,-5 2-57 0</inkml:trace>
  <inkml:trace contextRef="#ctx0" brushRef="#br0" timeOffset="-31150.07">17158 13822 162 0,'0'-1'124'0,"0"1"-40"0,0 0-31 0,3 0-17 0,1 0-12 16,2 0-1-16,5 0-4 0,-1 0-3 0,0 0-3 0,5-1 0 15,3 1 1-15,-3 0-2 0,2-2 0 0,2 2-3 16,2-3-3-16,0 1-3 0,-1-1-1 0,5 1-1 0,-2-1-8 16,2-1-15-16,-1 1-33 0,0 1-49 0,-3-1-95 0</inkml:trace>
  <inkml:trace contextRef="#ctx0" brushRef="#br0" timeOffset="-30618.85">17842 13777 9 0,'-1'0'151'0,"1"0"-31"0,-1 0-24 0,1 2-14 15,-5-1-8-15,2 3-1 0,0 1-1 0,-1 2 0 0,-2 2 3 16,-2 4 3-16,1-1-1 0,0 3-8 0,1-1-8 0,-1 2-8 15,2 1-4-15,-1 0-2 0,0 3-3 0,3-1-8 16,-2 3 1-16,2-2-4 0,-3 1 0 0,3 1-2 16,-1 1-3-16,2 1-2 0,-3-1-5 0,0 1 0 0,-1 1-3 15,-1 1 3-15,3 1-2 0,-2-2-6 0,-2 0 1 0,2 0-1 16,-3 0-5-16,4-1 0 0,-3-1-6 0,2 1-2 16,-2-5-1-16,4-1 1 0,1 0-3 0,-4-3-3 0,5-2-3 15,-1-1-11-15,2 0-10 0,-4-5-17 0,5-2-15 16,0 0-23-16,0-2-31 0,5-3-35 0,-2-3-47 0,2-2-65 15,3-3-94-15</inkml:trace>
  <inkml:trace contextRef="#ctx0" brushRef="#br0" timeOffset="-30322">17794 13858 254 0,'-2'-4'248'0,"2"1"-68"0,0 1-46 0,0 1-33 0,0-1-29 16,0 1-20-16,2-1-19 0,0 2-9 0,1 2-6 16,1 1-2-16,0 1 5 0,4 2 8 0,1 2 3 0,-1 2 3 15,2 1 6-15,0-1 3 0,1 1 1 0,-1 1-3 0,3 1-2 16,0 0-3-16,-3 1 2 0,2 1 2 0,2-1-2 16,-1-1-4-16,0 1-2 0,2 3-3 0,2-3-6 0,-2 1-6 15,4 0-4-15,0-1-7 0,-1 3-3 0,1 0-1 16,1-2-3-16,-3-1 1 0,1 0 0 0,-3 1 1 0,3 2-2 15,-3-6 0-15,-2 2-4 0,-2-3-4 0,1 1-8 0,0-2-13 16,-2-1-12-16,1-2-17 0,-1 1-22 0,2-2-23 16,-2-1-23-16,2-1-28 0,1 0-33 0,-2-3-48 15,1-3-74-15,-2 0-67 0</inkml:trace>
  <inkml:trace contextRef="#ctx0" brushRef="#br0" timeOffset="-29985.12">18295 13595 51 0,'-4'-8'230'0,"4"1"-38"0,-4 3-29 15,3-1-21-15,-1 2-21 0,1 1-12 0,1-1-20 0,0 1-16 16,0 0-13-16,0 2-11 0,0 4 1 0,0 1 1 15,0 5 4-15,0 2-2 0,0 4 7 0,-2 7 0 0,0 1 1 16,2 3-1-16,-1-1-8 0,0 5-8 0,0-3-3 0,1 3 0 16,-2 1 1-16,0-1 0 0,2 2-2 0,-2-1 1 15,2-1-5-15,0 4-2 0,0-2-3 0,2 0-6 0,-2 2-10 16,2-1-2-16,0 0-5 0,-2 2-1 0,1-5-3 16,-1 1-2-16,2-3-5 0,0 0-1 0,1 0-3 0,0-6-17 15,1 0-20-15,-2-2-27 0,1-3-23 0,5-5-31 0,-1 1-28 16,-1-5-28-16,1 0-29 0,4-5-33 0,-1 0-44 15,2-4-67-15,2-4-55 0</inkml:trace>
  <inkml:trace contextRef="#ctx0" brushRef="#br0" timeOffset="-29688.27">18625 13841 164 0,'-2'-8'219'0,"1"0"-50"0,0 3-29 16,-1-2-17-16,2 2-14 0,-2 2-16 0,2 1-10 15,-2-1-12-15,2 1-10 0,-2 2-8 0,2 3-8 0,-3 1-5 16,2 4-9-16,-3 1-3 0,1 3 3 0,-4 3 4 0,4 2 4 16,1 0 2-16,-3 3-3 0,2 1-6 0,2-2 0 15,1 5 0-15,0-4-7 0,0 2-5 0,0 2-5 0,0-1-3 16,1 1-3-16,1 1 1 0,1-2-1 0,0 1-1 15,1 0-1-15,-1 0-4 0,2-1 1 0,-1-3-7 0,0 0-4 16,3-2-10-16,-2 0-21 0,-1-3-22 0,1-3-27 16,0-1-26-16,1-3-32 0,-1-1-41 0,0-3-66 0,-1-2-78 15,1-4-70-15</inkml:trace>
  <inkml:trace contextRef="#ctx0" brushRef="#br0" timeOffset="-29320.79">18554 13614 119 0,'-5'-8'272'0,"0"0"-66"16,2 5-35-16,-1-2-32 0,1 0-24 0,3 3-23 0,0-3-19 15,2 0-21-15,3 0-10 0,1 0-11 0,3 0-12 16,4-1-7-16,0 0-8 0,3 1 0 0,3 3 4 0,2-1 4 15,0 1-5-15,3 1-3 0,0 1 6 0,-2 1 2 0,2 5 2 16,0 0-2-16,-1 3-3 0,1 2 0 0,-4 3 1 16,5 2 0-16,-5 3-3 0,0 0-4 0,-1 5-3 0,-2-1 2 15,0 1 0-15,-1 1-1 0,0 3 0 0,-4-2 1 16,3 2-1-16,-3-3-1 0,-2 2 4 0,1-3-3 0,-3 3 1 16,-3-3 1-16,-1 2 2 0,-2-1 2 0,-4 1 8 0,-2-2 7 15,-5 2 4-15,-4 1 4 0,-4 2 1 0,-5-2 0 16,0 2-1-16,-6 1-4 0,-3 0-8 0,-1 0-5 0,-3 0-5 15,-1 0-2-15,-3 0-3 0,2-2-4 0,-2-1-9 16,-1 0-16-16,-1-3-25 0,-1 0-33 0,0-3-41 0,-1 0-51 16,2-1-83-16,-1-3-107 0,-1-1-79 0</inkml:trace>
  <inkml:trace contextRef="#ctx0" brushRef="#br0" timeOffset="-27854.75">19906 13683 50 0,'2'-18'174'16,"-2"-1"-22"-16,2 3-13 0,-2 1-17 0,0-2-13 0,-2 2-8 16,2 3-10-16,0-3-13 0,-4 2-4 0,1 1-7 15,-4 2-8-15,0-1-5 0,-1 2-9 0,-1-1-13 0,-1 3-7 16,-3 3-4-16,-2 0-8 0,-1 1-5 0,-5 1-2 0,2 2-4 16,-4 0 1-16,0 2 0 0,-1 1-1 0,0 1 3 15,0 2-2-15,0 1-1 0,1 3 0 0,1 0-1 0,2 0-2 16,5 3 0-16,-4 0 0 0,6 1-3 0,1-1 3 15,2 3 1-15,3-2-1 0,0 3 0 0,1-1 2 0,5 0 0 16,1 1-2-16,1 0-2 0,5-2 1 0,1 2 1 0,1-1 3 16,4-1 0-16,1-1-1 0,-2 1 1 0,7 0 1 15,1 1 1-15,0-1-1 0,3-2 1 0,1 1-3 16,0-2 2-16,2-2-2 0,0 2-1 0,3 2 2 0,0-1 2 16,-2 1-3-16,1-2-1 0,1 2 1 0,-3 3-2 0,1-3 1 15,-4 1-1-15,-2 0 4 0,3-1-3 0,-4 3 1 16,-5-2 0-16,5 2-1 0,-7 0 5 0,1-5-1 0,-1 5-1 15,-5-3-4-15,0-1 2 0,0 1 2 0,-4 0 4 0,-2-1 8 16,-2-1 5-16,-2-1 6 0,-5 2 8 0,-1-1 5 16,-2-2 3-16,-7 2-1 0,3 0-3 0,-7-3-5 0,-1 2-9 15,-4-1-5-15,-1-1-6 0,-1-2-3 0,-3 0-3 16,0-2-4-16,0 0-1 0,-5 0-1 0,3-3 2 0,-2 0 0 16,1 1-8-16,0-3 1 0,-1 0 1 0,3 0 0 0,-1 0-2 15,3-3-5-15,0 1-6 0,2 0-8 0,0-1-9 16,1 0-24-16,3-1-25 0,2 4-26 0,2-3-35 0,2 2-41 15,-3 1-50-15,5 1-74 0,-1-1-83 0</inkml:trace>
  <inkml:trace contextRef="#ctx0" brushRef="#br0" timeOffset="-26936.05">15082 14881 33 0,'-13'5'105'16,"-1"-1"-10"-16,1 2-13 0,0-1-12 0,1 2-7 15,0-2-11-15,1 2-3 0,0-1-3 0,0-2 1 0,5-1-2 16,-2 2 5-16,2 0 8 0,0-1 4 0,2-1 2 0,0-1 0 16,3-1-4-16,-3-1-7 0,4 2-7 0,-1-1-7 15,-1 1-11-15,2 1-6 0,0-1-1 0,2 3 4 16,-1 3 1-16,3-1 7 0,-1 1 1 0,1 4 3 0,5-2 7 16,3-1 1-16,-2 2 2 0,9-2-2 0,3 0-1 0,4-1 0 15,4-1 2-15,6 3 1 0,5-3-6 0,5 0 0 0,3-2-10 16,7 2-4-16,2-3-5 0,6 3-7 0,3 0-4 15,6-3-4-15,5-1-1 0,4-1-4 0,9-2 2 16,7 0-3-16,3-3 1 0,6-2 2 0,2-1 4 0,4 0 8 16,-1-1 11-16,-1 0 9 0,3-5 9 0,-2 4 10 0,2-1 6 15,-5 0 1-15,1 0-3 0,-4 3-6 0,3 0-12 16,-3 1-11-16,-5 2-9 0,-2 2-8 0,-2 1-7 0,-7 0-2 16,-5 3-3-16,-3-2-3 0,-3 4 4 0,-6-1 2 15,-4 1-3-15,-4 1 6 0,-5-2 0 0,-5 0-2 0,-5 0 1 16,-5 2 0-16,-5-2-8 0,0-1 1 0,-5 1-1 0,-4 2-11 15,-4-4 6-15,-2 3 4 0,-2-3-1 0,-8 3 0 16,2-5 6-16,-6 2-2 0,2 1 8 0,-6-3 2 0,-2 1-5 16,3-1 0-16,-5 2-2 0,0-2-1 0,-1 1-1 15,-1-1 1-15,-1 0-5 0,-1 0 4 0,-1 0 1 0,1 0-2 16,-3-1 0-16,0-1 0 0,-1 2 1 0,1-1-1 0,1 1 0 16,-2-3 0-16,0 1-4 0,-3 2 3 0,3-3 2 15,-1 1 0-15,2 2 0 0,-3 0-1 0,-2-4 3 0,2 3-1 16,2-1 1-16,-5 2-2 0,0 0-4 0,1 0 4 15,-3 2-8-15,4-1-5 0,-2 1-16 0,1 0-14 0,-2 0-17 16,1 1-21-16,3-1-19 0,-2-1-29 0,2 1-20 0,1-2-23 0,1 1-20 16,3-1-20-16,-4 0-25 0,3 0-37 0,3 0-56 15,0 0-65-15</inkml:trace>
  <inkml:trace contextRef="#ctx0" brushRef="#br0" timeOffset="-18197.73">20930 13338 7 0,'-1'-5'68'0,"1"2"0"0,-3-1 4 0,1 4 6 0,2-2 7 16,0 1 6-16,0-2 7 0,0 1 2 0,-1 0-3 0,-1 1-3 15,1-2-7-15,0 2-8 0,-1-2-4 0,1 1-6 16,-1-1-11-16,2 2-8 0,-1-1-8 0,1 0-7 0,-2 2-4 16,2 0-5-16,0 0-4 0,0 0-12 0,0 0-3 0,0 0-4 15,0 0-3-15,0 0-2 0,0 2 1 0,0 1 1 0,2 2 0 16,-1 2 3-16,1 1 1 0,2 0 1 0,-3 4-1 16,7-2-1-16,-4 2-1 0,4 3-1 0,-1 0 0 15,2-1 1-15,-1 0 1 0,2 3-3 0,1-2 5 0,0 0-3 16,1-1-2-16,0 3 2 0,0 2 3 0,2-3 1 0,-2 2-2 15,1 1 2-15,2 0-1 0,-5-2 3 0,4 3 2 16,-4-1-2-16,4 0-1 0,-2 0-2 0,-2-1-1 0,4 1 0 16,-4 0-1-16,1-3 0 0,2 0-2 0,-1 1 1 15,-1-3-1-15,1 1 0 0,1-1 2 0,-2 0-6 0,1-3 3 16,0 1 4-16,-1-3-2 0,1 3-2 0,-3-2 0 0,4-3 3 16,-2 0-6-16,-3 1 4 0,3-3-1 0,-2 0-2 15,-1 0 2-15,-1-1-2 0,0 1 3 0,-1 0-3 16,0-3 6-16,-2 3-1 0,1-2-1 0,-1-1-2 0,-2 0-3 15,-1 1-3-15,-1-2-7 0,0 0-5 0,0 2-11 0,-1-1-13 16,-1-1-16-16,-2 2-15 0,1-1-19 0,0-2-24 0,0 0-28 16,0 0-39-16,0 0-53 0,0-3-84 0</inkml:trace>
  <inkml:trace contextRef="#ctx0" brushRef="#br0" timeOffset="-17447.78">21566 13075 40 0,'0'0'65'0,"0"-2"-6"0,-2 1-6 16,2 0-6-16,0 0-8 0,0-1-7 0,0 1-10 0,0 1-4 15,0 0-7-15,0 0-1 0,0 0-3 0,0 0-1 16,0-2-4-16,0 2-2 0,0 2 0 0,-3-1 2 0,3 3 5 15,-1 1 9-15,-2 2 8 0,0 4 2 0,-4 2 7 16,-1 2 5-16,-1 2 4 0,3 2-1 0,-4 2 5 0,1 0-5 16,-2 5-4-16,2-2 2 0,-2 5-4 0,1 0 0 0,0 3-2 15,-3 0 2-15,3 4-3 0,0 2-2 0,-3 3 1 16,2 2-3-16,-2 2-2 0,2 2 2 0,-3-3-2 0,3 0-2 16,0 1-3-16,-3-1-4 0,3-3 0 0,-2 1-1 15,2-4 4-15,-1 1-2 0,3-4 1 0,-2 0 1 0,2-3 1 16,-1 2 2-16,3-5-4 0,-1 1-2 0,0-2-4 0,2 1-1 15,-2 0-5-15,2-2-1 0,-2-2 2 0,1 2-6 16,0-2 4-16,-1 0-3 0,-1-2 1 0,1 1-2 16,0-2 4-16,-1-3-3 0,-1 2-3 0,1 0 4 0,1-6-4 15,-2 3 1-15,4-3-2 0,-4-1 2 0,1 1-1 0,2-2-1 16,0-1-4-16,-1 0 3 0,-1-1 2 0,1 0 0 0,3-2 2 16,-1 1-4-16,-2-3 2 0,3 1 0 0,-2-2 5 15,3 1-1-15,1-2-6 0,-2 0-1 0,3 0 2 16,-1 0 0-16,-1-4 1 0,3 0 0 0,1 2 1 0,-1-3-2 15,-1 4 3-15,2-4 1 0,-1 0-2 0,1 0 0 0,-2 0-9 16,2 0-13-16,0 0-16 0,0-4-20 0,0 1-19 16,2 1-27-16,-1-3-35 0,-1-2-38 0,2 0-50 0,-1 2-61 15</inkml:trace>
  <inkml:trace contextRef="#ctx0" brushRef="#br0" timeOffset="-15546.16">21855 13300 31 0,'2'0'33'0,"-2"0"-5"0,0 0-4 0,0 0-6 16,0 0-5-16,0 0-3 0,0 0-3 0,0 0-2 15,0 2 1-15,0-1 3 0,0 1 5 0,-4 1 6 0,3-2 5 16,-4 4 6-16,2-3 6 0,2 3 2 0,-2 0 0 0,0-1-1 16,3-1-4-16,-4 0-9 0,4-1-7 0,-1-1-4 15,1 1-6-15,0-2 0 0,0 2-2 0,0-2 0 0,0 0 1 16,0 0 0-16,0 0 4 0,0 0 5 0,-2 0 2 16,1 0 3-16,1 0 3 0,0 0 0 0,0 0 1 0,0 0 2 15,0 0-2-15,0 3-4 0,0-3-2 0,-2 0-5 0,0 0-4 16,2 2-3-16,0-2-2 0,0 0-2 0,0 2-1 15,0-1-1-15,-1 1-1 0,1 0 0 0,0 1 0 0,-3-3 0 16,1 2 0-16,2 0 1 0,-1 1-1 0,-1-1 1 16,2-1 1-16,0 1 1 0,-1 0 2 0,1 1 1 0,-2 2 3 15,1-2 5-15,1 1 5 0,-1 2 0 0,-2 0 2 16,1 0 0-16,1 2 3 0,0 0-2 0,-1-1-2 0,0 3 0 16,2 0 3-16,-1 1 0 0,-1 1-1 0,2 1 0 15,0 3-3-15,0-1 1 0,-1 1 1 0,1 2-4 0,0 1-4 16,-2 3 0-16,2-1 4 0,0 1 3 0,0 0 3 0,2 4 2 15,-2-2 1-15,1 1-2 0,-1 1-4 0,2-2 0 16,-2 1 0-16,0-2-3 0,0 1 1 0,-2 0-1 0,2 2 1 16,-1-4 3-16,-4 0 0 0,4 2 2 0,-1-4-5 0,1 1-3 15,-2-2-1-15,2 1-4 0,1-4-1 0,-2 2-2 0,1-1-2 16,1-1-5-16,-2-2 3 0,0 0 0 0,2-1-1 16,-1-1 1-16,1 1 1 0,-1 1-4 0,-1-2 0 15,1-1 2-15,-1-1-2 0,1 1 1 0,-4 1 1 0,5-2 0 16,-1-1-1-16,1-1 0 0,0-1 0 0,0 1-1 0,0-2 1 15,0-2-1-15,0 0-1 0,0 1 1 0,0-3-1 16,0 2 3-16,0-3-1 0,0 1 3 0,0 0-3 0,0-2 2 16,0 1-1-16,0 1-1 0,-2-2-1 0,2 1-2 15,0-1 2-15,-1 0 1 0,1 1 0 0,0 2-1 0,-2-3 3 16,2 2 0-16,0 1-3 0,0 1-1 0,-1-3 0 16,1 1-2-16,-1 0 2 0,1 1-1 0,-2-1 0 0,2-2 1 15,-2 3 4-15,2-2-1 0,0-1-5 0,0 2 2 16,0-2 1-16,0 0 5 0,0 0-7 0,0 0 3 0,0 0-3 15,0 1 2-15,-1-1 1 0,-1 0 0 0,2 0-1 0,0 0-3 16,2 0 1-16,-1 0-3 0,-1 0-6 0,0-1-11 0,0-1-14 16,0 1-25-16,0-1-28 0,0 1-29 0,0-1-40 15,0-1-57-15,-1 1-78 0,1 2-93 0</inkml:trace>
  <inkml:trace contextRef="#ctx0" brushRef="#br0" timeOffset="-13046.19">22232 14083 5 0,'0'-2'138'0,"0"1"-37"0,0 1-28 15,0-1-20-15,0-1-18 0,0 2-15 0,0-1-5 0,0 1-1 16,0 0 3-16,0-2 6 0,0 2 3 0,0 0 8 0,0 0 7 16,0-1 9-16,0 1 5 0,0 0-3 0,0-2 1 15,0 2-5-15,0-1 0 0,0 1-10 0,0 0-10 0,0 0-9 16,0 0-7-16,0 0-1 0,0 0-5 0,-2 0-6 0,0 0-7 16,2 0 2-16,-1 1 4 0,-4 1 1 0,2-2-4 15,2 1 2-15,-2-1 0 0,3 2 4 0,-1-1-1 0,1-1 0 16,-2 0 0-16,2 0-1 0,0 0 2 0,0 0-1 15,0 2 0-15,0-1-3 0,0-1 3 0,0 0-2 0,0-1-2 0,0-1 1 16,-2 2 0-16,0 0-1 0,2 3-1 0,-1-2 4 16,1 1 0-16,-2-1-1 0,1 3-2 0,1-3 0 0,0 1 0 15,0-2-1-15,0 0 3 0,0 0-6 0,0 0 1 0,0 0 0 16,0 0 2-16,0 2 2 0,0 1 1 0,0-3 1 16,0 0 2-16,0 0 1 0,0 0-2 0,0 0-1 15,0 0 4-15,0 0-6 0,0 0 2 0,0 0 2 0,0 0-2 16,0 0 2-16,1 0-3 0,1-3 3 0,-2 1-2 0,0 2 5 15,0 0-3-15,0 0-2 0,0 0 2 0,0-2-1 0,0 2 3 16,0 0-3-16,0 0 0 0,0 0 1 0,0 0-2 16,0 0 1-16,0 0-2 0,0 0-2 0,1 0-5 0,-1 0-6 15,2-1-15-15,0 1-23 0,0-2-34 0,1 0-52 16,-2 2-85-16,0-1-97 0</inkml:trace>
  <inkml:trace contextRef="#ctx0" brushRef="#br0" timeOffset="-11856.16">22254 12891 39 0,'0'-3'75'15,"0"1"-2"-15,-2 0 1 0,2 1 4 0,0-2 3 16,0-1 0-16,0 4 4 0,0-2-1 0,0 1-3 0,0-2-3 15,0 1-4-15,0 0-3 0,0 1-3 0,0 1 2 16,0-1-11-16,0 1-9 0,0-2-8 0,0 2-7 0,0-1-9 16,0 1-6-16,2 1-6 0,0 1-8 0,2 0-5 0,-1 5 5 15,2-4-1-15,-1 5-2 0,1 1 1 0,1-2-1 16,3 3 1-16,-2 1-1 0,-1 1 4 0,5 0-2 0,0-1-3 16,-1 1 0-16,3 0 2 0,1 1-3 0,0-1 0 15,1-1 1-15,1-1-3 0,1 2 0 0,1-2 2 0,0-3-2 16,1 3 0-16,2-4-1 0,-4 0 4 0,2 1 0 0,-1 0-2 15,1 0 1-15,-4 1-2 0,2 0 2 0,-2-1-2 16,1 2 1-16,-3-1-2 0,3 0 0 0,-3 1 2 0,1 1 0 16,0-1 1-16,0 0-2 0,0 1 1 0,-2-2 0 15,1 3 0-15,1-2-3 0,-1 0 1 0,-1-2-2 0,0 1 0 16,0-2 1-16,-1 2-3 0,-2-1-5 0,-1 0-2 0,-3-2-2 16,3 0 1-16,-5-1 0 0,2 1-7 0,0-2-3 15,-2-1-4-15,0 1-5 0,-2-1-10 0,1-1-11 16,-1 1-17-16,-1-1-21 0,2 1-20 0,-2-2-32 0,0 0-42 15,-2-2-59-15</inkml:trace>
  <inkml:trace contextRef="#ctx0" brushRef="#br0" timeOffset="-11190.82">23054 12668 67 0,'0'0'87'16,"0"0"-2"-16,0 0-5 0,0 0-7 0,0 0-10 0,0 0-11 15,0 0-12-15,0 0-8 0,0 0-8 0,-2 3-4 16,1 1 1-16,-3 1 7 0,-1 3 2 0,1 2 3 0,-2 3 4 16,-1 0 3-16,0 2 3 0,-1 1 1 0,-3 2-3 0,3 2-5 15,-1 0 0-15,0 1-1 0,0 0 1 0,2 0 3 16,-4 4 3-16,2 2-1 0,1 1 4 0,-5 3 4 0,5 0-1 16,-4 1-5-16,0-1-1 0,1 4-5 0,3-1-6 0,-5 0-3 15,1 3-8-15,3-3-2 0,-3 1-5 0,1-1-2 16,-1 0-4-16,4-1 0 0,-4 1-1 0,3 0 0 0,0-2 1 15,-1 0-6-15,1-1 1 0,2-2-1 0,-1-1 0 16,-2-1-1-16,5-3 1 0,0 0-1 0,-4-2 1 0,5 0-1 16,-5-2 1-16,4 0 3 0,-1-1-2 0,-2 0 1 15,0-2 0-15,3-1-1 0,-2 2-2 0,0-2 0 0,2-1 0 16,-2 0 1-16,3-4 1 0,0 3-1 0,-2-3 0 16,1 1 1-16,-1-2-1 0,1 2 3 0,1-4-3 0,0 0-4 15,0 0 2-15,-1 1 1 0,-3-1 0 0,5-3-2 0,-1 2 0 16,1-2-1-16,0 0 1 0,1-1 2 0,-1 0-5 15,1-3-3-15,0 2-3 0,1-1-7 0,-2 1-9 0,1-2-9 16,2 1-13-16,0-1-12 0,0 1-12 0,0-1-14 16,0 1-12-16,2-1-12 0,1-1-18 0,-2 0-27 0,3-3-45 15,-1 0-70-15</inkml:trace>
  <inkml:trace contextRef="#ctx0" brushRef="#br0" timeOffset="-10233.78">23095 13483 13 0,'0'-4'173'16,"2"1"-23"-16,0-2-17 0,-2 2-11 0,1-1-11 0,1 1-11 16,-2 0-5-16,1 0-1 0,-1 1-4 0,2 1-1 15,-2-1 0-15,0 0-6 0,2 2-5 0,-2-1-16 0,0 0-12 16,1 1-15-16,-1 0-11 0,0 0-12 0,0 0-6 15,0 0-4-15,0 2-3 0,0 2 5 0,0 0 1 0,-1 4 0 16,1 1 2-16,-4 2 5 0,3 3 0 0,-2 5 1 0,-1-2 0 16,0 4 4-16,-1 4 0 0,3 0-3 0,0 1 1 0,-5 1-3 15,4-1 1-15,-3 1 0 0,0 0-3 0,3 0-3 16,0-1-5-16,0 1-1 0,-1-4 2 0,3 0-1 16,-1-2-3-16,0-1 0 0,2-1-3 0,-1-2 1 0,1-3-10 15,0 1-11-15,0-5-28 0,0-1-20 0,1-2-25 0,-1-1-24 16,0 0-24-16,2-3-35 0,0-1-38 0,-2-2-60 15,0 0-77-15</inkml:trace>
  <inkml:trace contextRef="#ctx0" brushRef="#br0" timeOffset="-7638.26">22089 12528 101 0,'-2'0'94'0,"2"2"-23"15,0-2-16-15,0 5-12 0,-2-5-8 0,0 2-9 16,2-1-5-16,-2-1-1 0,2 2 0 0,-2 0 0 0,2-2-1 15,0 1-2-15,0-1-1 0,0 0 1 0,0 0 3 0,0 0-6 16,0 0 1-16,0 0 5 0,2 0-1 0,-2 0 0 16,2-1 3-16,2 1-2 0,-1-2 2 0,2 0 6 0,2 1-3 15,-2-1-2-15,4 0-1 0,0-1-3 0,1 1-1 16,2 0-3-16,1 1-2 0,2-1-8 0,-1 0 1 0,4-1-2 16,-3 1 1-16,4-1-1 0,0-1 1 0,0 3 3 0,3-2 2 15,-3-1 1-15,5 2-3 0,-4-2 4 0,2 0-3 16,1 0-2-16,-1 1 0 0,1 0-6 0,1 0 1 0,3-2-2 15,-2 3 0-15,1-2-4 0,1 0 1 0,0 1 2 16,-1-2-1-16,2 1 0 0,-1-1 2 0,-2 2-3 0,2-1 2 16,-2 1 1-16,2 0-1 0,-2-1-1 0,-1-1 2 0,0 1-1 15,-2 0 1-15,0 0 0 0,-1 1-2 0,1 0 2 16,-4-1 0-16,2-2 0 0,0 3 0 0,-3 2 3 0,0-1-3 16,-3-1 2-16,4 1 2 0,-8 2-3 0,3 0-1 15,-1-2 1-15,1 2-2 0,-4 0 0 0,2 0-2 0,0 0 0 16,-2 0 4-16,2 0-3 0,-3 0 1 0,1 0-5 15,-1 0 0-15,0 0 0 0,0 0 2 0,0 2 3 0,0 0-6 16,0-1 2-16,2 1-1 0,-3 0 0 0,2-2 5 0,-2 1 1 16,1 1-5-16,-1-2 1 0,1 1 1 0,-3-1 2 0,3 1 1 15,-1 0 2-15,1-1-2 0,-2 0 0 0,0 2 2 16,-1 0-1-16,-1-2 1 0,1 3-1 0,0-2-1 16,0 1-1-16,-2 1 1 0,-1 0-1 0,2-1-1 0,-2 2-1 15,1-1 1-15,-1-2-1 0,-1 1 0 0,4-2 1 0,-4 0 2 16,2 3 0-16,1-2-1 0,-3 0 1 0,3 1 0 0,-1-1 0 15,0-1 2-15,0 2-2 0,-2 0-1 0,4-2 1 16,-4 0 2-16,2 0-2 0,-1 1 3 0,1-1 2 16,-1 2-2-16,0 0 0 0,1-2 0 0,-3 0-1 0,0 0-2 15,1 0 0-15,1 0-1 0,-2 0-3 0,1 0 3 0,-1 0-2 16,0 3 1-16,0-1 1 0,0 3 1 0,0 2 0 16,-1 0 1-16,1 1 0 0,-2 3 1 0,1 1 0 0,1 1-1 15,0 2 3-15,0 2-2 0,-2 1-1 0,1 0-1 16,-3 3 1-16,3-1 1 0,-3 1 0 0,1 2 0 0,-3-2 1 15,5 2 1-15,-2-1 3 0,1 1 0 0,1 1 3 0,0 0 2 16,-1 1 8-16,0-1-6 0,0 2 0 0,1-1 0 16,-1 1 0-16,0 1-2 0,2-1-3 0,2 3 1 15,0-2-4-15,-1 0 6 0,3 0 2 0,-1 1 4 0,0-1 4 16,0 1 4-16,-2-3 5 0,4 4 2 0,-4-5 5 0,2 5 1 16,-1 0 5-16,0 1 0 0,-2 1-1 0,0-2 0 0,0 2 0 15,-2 1-1-15,0 2-3 0,-1-2-1 0,2 1-2 16,-4 1-7-16,4-3-3 0,-2 1-5 0,0-3-2 15,2 0-5-15,-1 0-3 0,0-3-5 0,-1 1-1 0,1 0-1 16,0-3 3-16,-1 0-1 0,2 0-5 0,-4 0 2 0,2-2-3 16,2 2 3-16,-3-2-2 0,4-3 0 0,0 3-8 0,-2-2 2 15,2 0 3-15,0 1 1 0,0-4 1 0,0 2 0 16,0-1 3-16,0-2-3 0,2 3 11 0,-2-2-3 0,0-2-2 16,0 0 0-16,4-1-2 0,-3-2-4 0,1-2-1 15,-1 2 4-15,4-3-7 0,-2 0 2 0,0 0 0 0,0-2 1 16,1 2-5-16,-2-1 4 0,0-1 2 0,1 0-2 15,0 0 3-15,2 1 3 0,-4-1-2 0,2-1-2 0,1-1 6 16,-1-1-6-16,-1 1 0 0,1-1-1 0,-3 1-1 0,1-3-1 16,1 1 2-16,-2 1-1 0,1-3 3 0,-2 1-2 0,1 0 0 15,0-2 1-15,0 0 0 0,0 0 0 0,0 0 1 16,0 0 1-16,-2-1-3 0,1 0 3 0,1 1 0 16,0 0-2-16,-3 0 0 0,-1-2 2 0,3-1 0 0,-3 1-3 15,1-1 3-15,-3 1-2 0,3 0-1 0,-1-1 0 0,-3-1 0 16,2-1-4-16,-1 1 0 0,-1-1 1 0,-1-1-1 15,1 0-1-15,-3 0 4 0,-1 1 0 0,3-2-5 0,-5 2 3 16,2 0 0-16,-1-3 2 0,-1 2 1 0,-1 0 1 16,1 0 0-16,-2-1 1 0,1 1 6 0,-2-2-5 0,-3 2-1 15,2 1-1-15,0-2 0 0,-5-1 0 0,1 3-1 0,0-2-1 16,1 2-2-16,-3 0 1 0,-2-1 3 0,1 2 1 16,0-1 1-16,3 2-1 0,-5-1 0 0,4-1 1 15,-2 1-2-15,4-1 0 0,-5 3 2 0,4-3-1 0,0 3-1 16,1 1 3-16,2-3-3 0,-2 4 1 0,2-3 0 0,3 1-1 15,-1 0-5-15,4 1 4 0,-3-1-1 0,2 0-1 0,5 2 2 16,-4 0-1-16,3 0 1 0,3 0 1 0,-3 0 3 16,1 0-3-16,2 0-3 0,-1 0 1 0,1 2-1 15,0-2 3-15,-2 2 2 0,3-1-5 0,-1-1 2 0,2 2 1 16,-1-2 5-16,-1 0-2 0,1 0 1 0,0 0-5 0,1 0 0 16,0 0 5-16,1-2-4 0,0-1 2 0,-1 1-3 15,1 1 0-15,0-1 0 0,2 0 0 0,-2 0 1 0,-1-1 0 16,1 0 0-16,1-1-1 0,0-1-1 0,2 1 2 0,-3-1 0 15,0 1 3-15,0-1-2 0,0 1 0 0,1-1-1 16,-2 3 0-16,0-3 2 0,0 2-2 0,1-1 5 0,-3 1-3 16,-1-2 0-16,3 1-2 0,0 4 9 0,-1-5-11 15,2 2 0-15,-2-1 1 0,2 0-3 0,-2 0 4 0,2 1 5 16,0-2-1-16,0 2-11 0,1-3 9 0,1 2 0 16,-1-4-5-16,2 1 2 0,0 0-1 0,0-3-6 0,0 1 5 15,-1-1 4-15,1-1-1 0,-2 1 0 0,2-1 4 0,-2 1-4 16,2-4 0-16,-1 2 0 0,-1-1-2 0,0-1-3 15,-1 0 3-15,2-1 0 0,-2-1 1 0,0 0 1 0,-2-2 0 16,2 0 0-16,-2-1 0 0,0 0-1 0,1 0 0 0,1-3 1 16,-1 2 4-16,0-2 0 0,-1 2-3 0,2-1-1 15,-1 1 2-15,1 1-1 0,1 0-1 0,-1-2 0 0,2 2-4 16,-2 0 1-16,-2-1 2 0,1 0 3 0,3-2-2 16,-1 1 1-16,1-3 1 0,-4 2-3 0,4-2 0 0,-2-1 1 15,1-4-2-15,2 3 0 0,-1-1-3 0,1-3 2 0,-2 0 1 16,2 0 6-16,0-1 0 0,0 0-3 0,0 0 0 15,-1 1 1-15,1 0 3 0,-4 2 1 0,3-3-6 16,-3 5 0-16,1-2 0 0,2 2 1 0,-4-1-1 0,2 1 0 16,0 2-1-16,1 0-3 0,-2 2 2 0,1 0 2 0,-4 2-1 15,4 0 1-15,-1 1 0 0,-1 0 0 0,2-1 0 0,-2 2 2 16,0 0-1-16,2-1-1 0,0 2 0 0,0-1-2 16,-2 2-1-16,2-3 0 0,2 2 2 0,-2 0 0 15,2 0 1-15,-1 0-2 0,2 5 1 0,0-5 2 0,0 6 1 16,0-2 0-16,0 3-2 0,0-2 0 0,0 3 0 0,0-3 1 15,0 1 4-15,2 3-3 0,-1-1 0 0,-1 1 1 16,3 0 0-16,-2-2-1 0,1 3-2 0,-1 0 0 0,4 0-5 16,-5 2 1-16,1-1 2 0,-1 1 0 0,2-1-1 0,0 0 0 15,-2 0 2-15,1 1 1 0,1 0 2 0,-2 2 2 16,1 1-5-16,-1-3-2 0,0 1 1 0,2 1 2 0,0 1 0 16,-1-1 0-16,1 1-4 0,-2 0 2 0,2 1 3 15,-1-1 1-15,-1 2-1 0,1-2-1 0,-1 1 2 0,2-1-2 16,-2 2 2-16,0 0-2 0,0 0 0 0,0 0 1 0,0 0-1 15,0 0 1-15,0 0-3 0,0 0 0 0,0 0 0 16,-2 0 1-16,2 0 0 0,0 0 0 0,0 0-3 0,0 0 1 16,0 0 1-16,0 2 4 0,0-2-2 0,0 0-2 15,0 0-3-15,0 1-2 0,0 1 4 0,0 1-9 0,0-1-1 16,2 0-17-16,0 1-14 0,-2-1-16 0,3 3-20 0,-1 0-21 16,0 0-21-16,1 2-24 0,0 0-27 0,1 0-32 15,-3 2-54-15,1-1-93 0</inkml:trace>
  <inkml:trace contextRef="#ctx0" brushRef="#br0" timeOffset="-7122.66">22743 12518 82 0,'-1'-7'147'0,"-1"4"-18"16,2 0-15-16,0 2-12 0,0-2-11 0,0 3-10 0,0-2-15 15,0 2-8-15,0 2-10 0,0-2-8 0,2 4-7 16,-2 2-3-16,0 1 0 0,0 1 5 0,0 1 7 0,-2 1 3 16,2-2 1-16,-1 1 1 0,1 0-3 0,0-1 3 0,0-3-4 15,1 2 0-15,-1-2-2 0,2 0 1 0,-1-1 0 16,3-1 4-16,-1-2 2 0,2 0-1 0,1-1-2 0,3-1-6 16,4 0-6-16,-1-4-7 0,2 0-3 0,1-2-9 15,5-3-6-15,-4 0-3 0,6-2 2 0,1-1-4 0,1-3-2 16,-3-1-1-16,2 0 0 0,1-2 0 0,2-3 1 15,0 0 1-15,0-2-4 0,2 0-1 0,2-5 3 0,1 1 0 16,4-2 2-16,-3-2-1 0,6 1 1 0,-1-6-3 16,1 2-1-16,3-2 3 0,-4 1 1 0,2-3-1 0,-2 6-1 15,3-2 1-15,-4 0 2 0,-1 3-2 0,0-1-1 0,-2 3 0 16,-2 0-4-16,-1 1-11 0,-4 3-16 0,1 3-14 16,-7-1-13-16,4 3-16 0,-6 0-14 0,0 1-23 0,-3 4-19 15,-1 1-14-15,0 0-17 0,-3 0-38 0,-3 3-60 16,0-1-86-16</inkml:trace>
  <inkml:trace contextRef="#ctx0" brushRef="#br0" timeOffset="-6343.89">22297 12781 5 0,'-1'-4'80'16,"-3"-2"-9"-16,1 2-10 0,-3-3-6 0,2 0-7 0,-1 0 0 15,-1 2-2-15,-2-3-5 0,-3 1-4 0,3 1-1 0,-3-3 1 16,-1 0-2-16,1 0-1 0,-5 0-3 0,5-2-4 15,-4 1-2-15,0-2-6 0,-1 1-1 0,0-2-8 0,-2 1-3 16,-1 0-3-16,-1 0-1 0,0-3-1 0,-3 4 0 0,2 1 0 16,-4 0 1-16,0 0 4 0,0 3 3 0,-3 0 4 15,2 2 0-15,-3 2 4 0,-1 1 2 0,-1 4 3 16,0 1-2-16,-4 2-1 0,-1 0-2 0,-1 4-4 0,1 2 0 16,-1 1 0-16,-2 0-1 0,5 2-1 0,-1 3 2 0,2 0 3 15,1 1 4-15,0 1 4 0,4-1 2 0,3 2 3 16,1-1 0-16,5 0 0 0,2 1 0 0,4 0-2 0,1-1-4 15,3 0-6-15,3 2-1 0,1-4-3 0,2 2-2 16,3-1-2-16,0-1-2 0,2-1 1 0,1-3-1 0,0-3 1 16,0 1-2-16,-1-3 0 0,2 1-1 0,-1-1-4 15,0 0 3-15,1-4-4 0,-3 3-2 0,1-5-2 0,0 1 3 16,-2-1 1-16,1-1-1 0,-1 1-1 0,0-2 0 0,0 0 1 16,0 1-1-16,0-1-1 0,0 0 1 0,0 2-1 15,0-2 2-15,0 0 0 0,0 0 0 0,0-2-5 0,0 2-3 16,0 0-14-16,-1 0-22 0,1-1-21 0,0-2-25 0,0-2-28 15,0 3-35-15,1-5-38 0,1 3-62 0,-1-2-79 16</inkml:trace>
  <inkml:trace contextRef="#ctx0" brushRef="#br0" timeOffset="-5922.06">21263 12637 41 0,'-5'-6'125'0,"2"0"-19"0,-1 1-19 16,0 0-16-16,2 2-11 0,0 0-2 0,-1 2 0 0,3-2 1 16,0 1 0-16,0 0-6 0,0 1-4 0,0-1 0 0,-1 2-7 15,1 0-2-15,-2 0-5 0,2 0-4 0,-1 2 0 16,1 1 2-16,-1 2 2 0,-2 2-3 0,-1 1 3 16,1 3-2-16,0 3 0 0,0-1-4 0,1 2-3 0,-1 4-5 15,3 1-5-15,-1-1-2 0,1 5-3 0,0-1-4 0,0 1-4 16,0 1 1-16,0-2 1 0,-1 0-3 0,1 2 0 0,-1 1-2 15,1-2-1-15,-2-2 5 0,1 1 1 0,0-3 0 16,-1-2 3-16,0 3 5 0,-1-4 1 0,2 0 1 16,-1-1 2-16,0 0-2 0,-1-4 0 0,2 1-1 0,-1 0-7 15,-1-2-5-15,3 0-2 0,0 1-1 0,0-2-1 0,0 0 2 16,0-1-3-16,5 0 2 0,-4-1 5 0,2 1-3 16,1-2 1-16,0 1 3 0,4-3 0 0,-5 2-5 0,5-2 0 15,-2 0 1-15,2 0-3 0,-1-2 1 0,3-1 1 16,0-1 0-16,-2-1 2 0,4-1 2 0,0-1-1 0,1-3-1 15,1 0 1-15,3-2 1 0,1-1-2 0,5-2-1 0,0-2-2 16,4-3-1-16,1 1-2 0,2-2-3 0,1-1-7 16,4-1-17-16,-2-1-19 0,3 0-23 0,-1-1-28 0,-1-1-28 15,1 2-36-15,-3 1-43 0,-3 1-65 0,-1 2-79 16</inkml:trace>
  <inkml:trace contextRef="#ctx0" brushRef="#br0" timeOffset="-5074.29">21066 14803 28 0,'11'0'68'16,"0"0"-2"-16,3-1-1 0,-1-1 0 0,2-1 1 15,2 1 1-15,2-3-2 0,0-2-3 0,4 2-9 0,1-2-4 16,0 2-7-16,3-3-6 0,1 1-8 0,1-1-11 16,3 2-3-16,1 0-4 0,-1 0-5 0,0 1-5 0,4 3-4 15,-5-1-6-15,0 1-6 0,-3 1-4 0,0 1-6 0,-6-1-6 16,-1 1-1-16,-4 0-2 0,-5 0 2 0,-1 0 3 15,-5 0 3-15,1 1 7 0,-6 0 6 0,1 1 1 16,-4 1-4-16,-3-1-11 0,-2 3-15 0,-3-2-19 0,-2 2-15 16,-4 1-21-16,-3 0-16 0</inkml:trace>
  <inkml:trace contextRef="#ctx0" brushRef="#br0" timeOffset="-4871.17">21251 14855 64 0,'-15'3'74'15,"6"2"-12"-15,-1-1-10 0,4-1-14 0,3-1-11 0,2 1-11 16,3-3-7-16,3 0-3 0,4 0-3 0,4 0-1 15,4-5-3-15,1 0 0 0,3-2 0 0,3-3 1 0,4 1-1 16,0-1-1-16,1-2 0 0,4 0 1 0,0 0 0 16,0-2 1-16,-1 1-1 0,2-1-2 0,-5 1 0 0,-2 1 2 15,-3 2-1-15,-3 1 0 0,-4 1 2 0,-4 1 1 0,-4 2 0 16,-3 0 1-16,-6 2-1 0,-6 3-1 0,-2 0 0 16,-4 3-3-16,-4 2-10 0,-4 0-15 0,-4 2-5 0,-2 1-9 15,-4 1-2-15,2-1-3 0,-3 0-3 0,0 1 2 16</inkml:trace>
  <inkml:trace contextRef="#ctx0" brushRef="#br0" timeOffset="-3002.88">23957 12438 21 0,'4'-9'40'0,"-3"0"3"0,2 1 1 15,1 2 4-15,-3-2-3 0,-1 5 4 0,2-2 7 16,0 0 5-16,-2 3 4 0,1-1 2 0,-1 1 4 0,0 0-2 16,0 2 4-16,0-1-6 0,-1-1-9 0,-1 2-9 15,-1 0-9-15,-1 0-9 0,0 0-10 0,-3 3-7 0,0 1-7 16,-3 1 0-16,1 2 2 0,0-1 2 0,-2 5 7 0,-2 0 3 15,3-1 1-15,-4 3 2 0,4-1 3 0,-2 3 1 16,-1 1 3-16,4-1 0 0,-2 5-2 0,-1 1 4 0,2-1 6 16,-2 2 0-16,3 3 5 0,-3 0 0 0,-1 2 1 15,3 2 2-15,-4 1 2 0,2 1-1 0,2-1-1 0,-2 2-1 16,1 1-5-16,4 1 1 0,-2-1 1 0,5 3-1 0,0 0 1 16,0-1-1-16,4 0 1 0,0 0 2 0,0 1 1 15,2-1-3-15,1 0-3 0,0-1 3 0,1-1-3 16,4 0 0-16,0 0 0 0,-3-2 1 0,6 0 3 0,1 1 1 15,0 0 3-15,1-4-1 0,-2 2 1 0,4 0-3 16,0 0-4-16,0-1-6 0,1-1-2 0,-1 0 0 0,1-2-3 0,1-1-6 16,0-1-2-16,2-2-5 0,-1-3-4 0,-1 0-3 15,2-2-8-15,-1 0-2 0,-1-3 0 0,0 3 0 16,-1-2-2-16,4-1 4 0,-3 1 3 0,2-3 0 0,0 0 2 16,-3-2 0-16,3 0 0 0,-1-1-3 0,-1-2-2 0,0 1-1 15,2-3-3-15,-3-2 1 0,1 2 3 0,-2-2-3 16,1-2-2-16,-3 1 0 0,3-1-2 0,-2-1 2 0,2 1 2 15,-2 1 1-15,-2-2-3 0,1 0 2 0,-1 0 0 16,-4 0-1-16,2 0 3 0,-3 0-1 0,0 0 3 0,-3 0-3 16,1 0 1-16,-2 0-3 0,-1 2 4 0,-1-2 10 0,0 0-2 15,1 0-3-15,0 0-6 0,-2 0 3 0,0 1-1 16,0-1 2-16,0 2-4 0,0-2-13 0,0 0-5 0,0 0-16 16,-2 0-24-16,0 0-33 0,1 0-36 0,-2 0-33 0,0 0-31 15,0-2-34-15,0 1-32 0,0 1-28 0,0-2-32 16,-1 2-52-16,1-3-68 0,0 0-40 0</inkml:trace>
  <inkml:trace contextRef="#ctx0" brushRef="#br0" timeOffset="-1400.23">24204 13180 3 0,'0'-4'18'0,"0"4"4"16,0-2-2-16,0 2-2 0,0-1-1 0,0 1 0 0,0-2-4 15,0 1-2-15,1-3-1 0,1 3-4 0,-1 0-5 16,1-1-1-16,-1-1-4 0,2 3-6 0,2-1 1 0,-4-1-5 16,3 2-2-16,-1-1-8 0,-3 1 0 0,0 0-3 0,0 0 2 15</inkml:trace>
  <inkml:trace contextRef="#ctx0" brushRef="#br0" timeOffset="-966.13">24219 13184 7 0,'-6'0'10'0,"3"0"1"0,-2 0 4 0,-1 0 2 0,-1 0 3 0,0 0 4 0,1 0-2 16,3-1 3-16,-6 1-5 0,2 0-2 0,1 0-4 16,-1 1-3-16,1-1-4 0,0 0-3 0,0 0 0 0,0 0-9 15,0 0 2-15,2 0 2 0,-1-1-1 0,-1-1-1 16,5 1-3-16,-2-3-2 0,-1 2 3 0,4 1-2 0,-2-2-1 16,0-1-1-16,2 0 1 0,-1 1 2 0,1-1 6 0,0-3 1 15,0 4-6-15,0-4 5 0,0 2 0 0,0 2 0 16,0-2 1-16,1-2-1 0,-1 0-1 0,2-3 0 0,0 4-4 15,-2-2-7-15,4 2-14 0,-3 0-20 0</inkml:trace>
  <inkml:trace contextRef="#ctx0" brushRef="#br0" timeOffset="-606.78">24208 12780 85 0,'0'-2'163'15,"2"2"-32"-15,-2 0-23 0,1 0-18 0,-1 0-15 16,2 0-9-16,-1 0-9 0,-1 0-6 0,2 2 5 0,-2-1 5 16,0 2 11-16,0 0 7 0,0 3 14 0,0 0 9 0,0 1 14 15,-2 3 9-15,2 0 7 0,-3-1-3 0,2 3-9 16,-1 2-2-16,-1 1-12 0,-2 2-5 0,2 2-10 0,-2 0-8 15,-2 4-8-15,1 1-3 0,3 1-7 0,-4 1-8 0,1 0-4 16,-3 2-7-16,3-2-7 0,1 2-6 0,-2-3-9 16,1-1-10-16,2-2 0 0,1-2-4 0,2-2-3 0,-1-1-4 15,1-2 1-15,1-1-3 0,-3-3 0 0,3-2 0 16,-1 2-5-16,1-4-1 0,0 1 0 0,0 0-5 0,0-4-11 16,0 1-21-16,0-2-16 0,0 1-22 0,1-4-21 15,-1 1-28-15,0-2-36 0,0-1-29 0,1-3-29 0,1-2-22 16,1 0-26-16,-3-4-52 0,0 1-83 0,0-2-61 0</inkml:trace>
  <inkml:trace contextRef="#ctx0" brushRef="#br0" timeOffset="-274.84">23868 12702 38 0,'-2'-4'333'0,"1"4"-103"16,1-1-75-16,0 0-49 0,0 1-22 0,0-1-15 16,3-1-4-16,0 2 3 0,4 0 9 0,1 2 7 0,4-1 7 15,1 0 6-15,2 0 1 0,5 1-1 0,-1 0-4 0,6-2-11 16,-2 0-13-16,5-2-9 0,4 0-8 0,-3 0-8 16,4 1-13-16,-1-4-5 0,0 2-7 0,-4-1-6 0,0 1-2 15,0-1-2 1,-5 1-4-16,0 1-3 0,-2-1 5 0,-2 3-3 0,-4-4-3 15,-2 4-2-15,-2-1 1 0,-4 1-2 0,0-2-1 0,-2 2-1 16,-3 0 2-16,2 0 0 0,0 0-3 0,-2 0 1 16,0 0-2-16,-2 0 2 0,0 0 2 0,0 0 5 15,0 0-4-15,0 2-2 0,-4-2 3 0,0 1-10 0,0 3-9 16,1-1-18-16,-3 1-12 0,1-3-19 0,1 3-15 0,-1 0-22 16,0 0-23-16,2 3-22 0,1-4-20 0,-1 1-25 0,-2 0-40 15,2-1-66-15,2 0-87 0</inkml:trace>
  <inkml:trace contextRef="#ctx0" brushRef="#br0" timeOffset="553.19">24543 13234 168 0,'0'2'138'0,"0"-2"-30"0,0 1-23 16,0-2-16-16,0 1-11 0,0 0-8 0,0 0-3 16,0 0-3-16,0 0-8 0,1-2-6 0,1 2-6 15,-1 0-6-15,1 0-4 0,0-1-3 0,0-1-5 0,1-1-1 16,-2 2 1-16,2-3 4 0,-2 4 2 0,1-1-2 0,1 0 1 16,-2 1 2-16,-1-1 0 0,2 1 2 0,0 0 0 0,-2 0-3 15,0 0-2-15,0 0 4 0,0 0-2 0,0 0-1 16,0 0 0-16,-2 1 0 0,0-1 0 0,2-1 0 15,0 1 1-15,0 0 0 0,0 0 3 0,0 0 3 0,0 0 2 16,0 0 4-16,0 0 1 0,0 1-1 0,0-1 2 0,0 0 4 16,0 0-1-16,0-1-2 0,0 1-1 0,0 0-4 15,0 0-3-15,0 0-4 0,0 0-1 0,0 0-5 0,0 0 0 16,0 0-3-16,0 0-2 0,0 0-4 0,0 0 1 16,2 0 0-16,-2 0 2 0,0 1 1 0,0-1 3 0,0 2 6 15,0 2 7-15,0-1 4 0,0 1 5 0,0 1 0 0,-2 2 1 16,2-2-2-16,-1 5-3 0,-4 0-4 0,2 2-4 15,1 1-5-15,-1 0-3 0,-3 2-1 0,0 4-2 0,-3-2-2 16,2 3-4-16,-4 2-11 0,1-1-17 0,0 3-28 16,-1 0-35-16,-3 1-48 0,2 0-62 0,-4 2-111 0,2-2-108 15,-1-1-57-15</inkml:trace>
  <inkml:trace contextRef="#ctx0" brushRef="#br0" timeOffset="1682.06">24591 12420 112 0,'-2'-11'131'0,"-1"2"-54"0,2 1-32 0,0 1-18 0,0 0-9 0,0 2-5 15,-2 0-2-15,-1 3 9 0,1-1 0 0,0-1 3 16,0 4 5-16,-2 0 5 0,2 0 1 0,1 0 4 16,-1 4 6-16,1 1 5 0,-3 0 10 0,-2 5 3 0,1-1 4 15,0 2 8-15,1 2 0 0,-1 1 0 0,0 2-3 0,0 0-6 16,3 2-6-16,0-2-3 0,2 4-4 0,-2 1-3 15,3-2-2-15,1 1 0 0,1 5 2 0,0-3 6 0,3 3 3 16,1-2 2-16,-2 3 2 0,4 1-3 0,-3 0 6 16,1 0-2-16,4 1-4 0,-2 1-9 0,-2 1-3 0,4 1 0 15,-3 3-3-15,1-1 2 0,-5 2-5 0,1 1 3 0,2 1 0 16,-4 0 1-16,-2 1 3 0,-2 0-5 0,0 1-3 16,-5 1-6-16,3-1 2 0,-4 0 3 0,-5-2-1 0,3 1 1 15,-8 1-4-15,4-3 4 0,-6 1 7 0,1-1-2 16,-4-2-8-16,-1 1-5 0,-1-3-8 0,-2-1-1 0,-1-2-4 15,0-1-9-15,0-2-8 0,-1-2-1 0,0-2-8 0,0-1-27 16,1-3-33-16,0 1-46 0,1-2-51 0,1-3-54 16,4-1-63-16,-3 1-86 0,2-4-122 0,1 2-84 15,3-3-23-15</inkml:trace>
  <inkml:trace contextRef="#ctx0" brushRef="#br0" timeOffset="16896.63">13505 10965 50 0,'-3'-5'34'16,"1"-2"-16"-16,-2 0-3 0,-1 0 6 0,0 1 5 15,0-1 13-15,-2 2 13 0,2-1 12 0,-1 0 14 0,1 2 15 16,0-2 5-16,-1 1 2 0,2 1 3 0,1-1-5 15,0 0-7-15,-1 3-7 0,-1-1-6 0,2 0-9 0,2 2-3 16,-4-2-5-16,4 0-1 0,-1 3 0 0,1-1 6 0,-1 0 5 16,0 1 3-16,2-2 7 0,0 2 7 0,0 0 6 15,0 0 7-15,0 0 4 0,0 0-3 0,0 0-7 0,0 0-10 16,0 2-12-16,0-2-11 0,0 2-11 0,2 4-8 16,0 1-10-16,-1 5-6 0,1 1-5 0,2 3-1 0,-1 4-1 15,0 1-3-15,1 2-2 0,1 0-5 0,-3 3-5 16,2 1-3-16,-1-1-1 0,1 2-1 0,-1-1 1 0,0 1-2 15,-1-5 0-15,1 1-3 0,1-1 2 0,0-6 2 0,-2 0-1 16,2-2 1-16,1-4 0 0,-1-1 0 0,3 0 2 16,1-5-1-16,1 0-1 0,2-3 0 0,2 0-3 0,5-4 0 15,1-3-1-15,4-5 2 0,2-4-2 0,4-1 2 16,7-6 0-16,1-1-2 0,4-4 3 0,4-3-3 0,0-1 2 16,7-1-5-16,-2-3 2 0,-1 0 2 0,4-2-2 0,0 0 1 15,1-1 0-15,1-2-2 0,0 0 0 0,-3 0 3 16,4-1 0-16,-2 2 1 0,-3-2 1 0,-1 3 1 0,-1 2 3 15,-5 3 2-15,-2 1 0 0,-6 2-1 0,-3 6 0 16,-4 0-4-16,-4 7 1 0,-4 1-1 0,-7 3-4 0,3 1 0 16,-8 4 1-16,0 3-1 0,-2-1 1 0,-1 0-1 0,-1 3 1 15,-4 1 0-15,1-1 2 0,-4 0 1 0,1 2 0 16,-3 0 0-16,-1 0 2 0,-3 4 1 0,4-3-4 0,-2 1-1 16,0 0-6-16,2 1-13 0,-1-3-19 0,-1 2-19 15,3-1-26-15,1-1-27 0,1 2-22 0,0-2-23 0,1 0-20 16,0 0-13-16,0 0-7 0,0 0-3 0,0-2 4 0,1 2 3 15,-1 0-4-15,0 0-14 0,-1 0-32 0,-2 2-64 16</inkml:trace>
  <inkml:trace contextRef="#ctx0" brushRef="#br0" timeOffset="20186.77">858 686 117 0,'-2'-5'105'0,"-1"2"-19"0,0 0-10 0,0 1-5 16,0-1 1-16,1 0 1 0,-1 2-1 0,0-1-1 0,3 1 5 15,-2-1-2-15,2 2-2 0,-1 0-6 0,-2 0-9 0,3 0-10 16,0 0-6-16,0 2-7 0,0-1-13 0,0-1-8 0,0 0-2 16,0 0-5-16,0 2-1 0,0 1-4 0,0 1-4 15,0 1 2-15,0 6 2 0,-2 3 1 0,1 1-1 0,0 2-1 16,0 1 0-16,0 2 3 0,-2 0 1 0,-2 4 3 0,-1 2-2 16,-2 1 2-16,0-1 2 0,0 4-2 0,-3-3 2 0,1 1-2 15,-3 4-1-15,1-3-3 0,2 0 1 0,-3 2-1 16,-2-2-3-16,2 0 2 0,-3-1 1 0,4-2 1 0,1 0-3 15,1-2-1-15,2-2 0 0,0-3-2 0,3-2-5 16,0-4-9-16,3-3-13 0,2-4-14 0,2-1-19 0,3-1-24 16,0-5-32-16,4-4-37 0,0-3-53 0,0-3-77 0</inkml:trace>
  <inkml:trace contextRef="#ctx0" brushRef="#br0" timeOffset="20378.53">791 600 166 0,'0'-6'134'0,"-1"1"-42"16,-1 2-29-16,2 2-22 0,2 1-10 0,-1 1-5 0,3 2 2 16,0 4 1-16,3 0 5 0,1 6 1 0,-1-1 1 0,0 2-1 15,6 2-6-15,-2 1-1 0,-1 4-9 0,3-2-5 0,-1 2-7 16,3-1-3-16,-2 2-3 0,5-3 1 0,-2 0 2 16,1-1-5-16,0-1 1 0,1-1-3 0,3-1 0 0,-2-1-6 15,4-4-12-15,-4 0-22 0,7-3-32 0,-2-2-47 0,-1 0-85 16,2-3-102-16</inkml:trace>
  <inkml:trace contextRef="#ctx0" brushRef="#br0" timeOffset="20800.38">1466 643 57 0,'-8'12'85'0,"3"2"-11"15,-2 2-2-15,-4 4-1 0,2 1-5 0,-1 3-11 0,-2-1-6 16,3 4-5-16,-3-2-5 0,-2 1 0 0,2 1-6 0,-3 1-6 16,1-1-6-16,0 0-4 0,0-3-4 0,1-2-5 0,3-2-1 15,0-2-2-15,2-3-4 0,1-3 0 0,2-3-1 16,2-1 3-16,0-3 0 0,1-1-2 0,0-1-2 0,0-2 2 16,4-2-5-16,0-2-3 0,3-4-1 0,1-5-11 0,3-2-6 15,2-4-6-15,0-2-2 0,1-5-9 0,3-1-3 16,1-1-2-16,-1-3-3 0,0-2-2 0,-2-3 3 0,3 1 1 15,-1-2 0-15,2-1 3 0,-2-1 6 0,-1 1 8 0,0-1 6 16,0 3 7-16,0 2 9 0,-1 1 7 0,0 8 8 0,-6 2 7 16,4 3 1-16,-3 4 4 0,-3 3 2 0,-1 3 2 0,1 3 6 15,1 4 9-15,-3 2 3 0,2 2 9 0,-2 4 4 0,-1 2 3 16,1 4 9-16,-2 1 7 0,0 5 0 0,-1 3-2 0,0 5 1 16,0 1-4-16,-2 3 0 0,0-1-1 0,1 6-4 15,-2 0-7-15,-1 3-5 0,1-4-7 0,2 7-6 0,-1-3-7 16,0 2-9-16,1-2-5 0,-2 4-4 0,3-1 1 0,3-1 0 15,-2 2-8-15,1-1-1 0,1 0-4 0,0-3-5 16,2-1-13-16,0-2-25 0,-2-4-34 0,6 0-42 0,-1-4-55 16,-2-3-101-16,1-4-101 0</inkml:trace>
  <inkml:trace contextRef="#ctx0" brushRef="#br0" timeOffset="21261.21">2215 883 33 0,'0'-5'31'0,"0"3"-1"0,0-2 2 0,-2 0 1 0,2 1-3 15,-1 1-2-15,-1-1-4 0,2-1-8 0,-1 3 1 0,1-1 6 16,-3 0-2-16,0-1-2 0,1 1 0 0,0-1-3 16,-3-1-3-16,2 1 1 0,-3 1 1 0,1-1-2 0,0 0 2 15,0 3-2-15,1-2 1 0,-5 1-1 0,4 1-5 0,-3 3 0 16,-1-3-1-16,-2 3 2 0,-1 1 1 0,-1 0 6 0,2 3 4 15,-4 0-1-15,2 0 7 0,-2 5 6 0,-2 1 1 0,1 0 2 16,-2 3-3-16,3 5-1 0,-3-1 2 0,1 1 1 16,0 4-1-16,1 1-2 0,1 1-6 0,4 2-4 0,-2-1-2 15,3 0-3-15,2 5-3 0,1-5-5 0,4 0-1 0,0-3-7 16,6 0 0-16,0-2 0 0,2-4 1 0,1-1 0 16,2-3-4-16,4-4 0 0,0-2 0 0,1-1-3 0,3-6-4 15,0 0-4-15,-1-4-11 0,2-3-8 0,-3-2-16 16,2-1-17-16,0-1-16 0,-1 0-17 0,-1-4-19 0,-1-1-19 15,-3 2-19-15,-2-1-20 0</inkml:trace>
  <inkml:trace contextRef="#ctx0" brushRef="#br0" timeOffset="22052.8">2109 565 50 0,'-4'0'129'0,"-2"-5"-14"0,2 5-17 0,0 0-14 15,-3 0-17-15,1 0-10 0,-1 5-5 0,1 2-2 0,-1 3 0 16,-1 2-3-16,-2 4 0 0,0 5 1 0,0 6 3 0,-2 3 4 15,-1 4-5-15,0 3-2 0,0 2-6 0,-3 2-2 16,4 5-7-16,-2-1-6 0,2 3-2 0,-1 0-8 0,0-1-3 16,1 3 2-16,-3-1-3 0,5-7-6 0,-2 1 4 0,1-6-3 15,3-1-1-15,0-3-2 0,2-4-2 0,2-5-6 16,1-4 1-16,0-3 2 0,1-2-2 0,1-5-1 0,1 0-1 16,0-3 3-16,1-2 1 0,1-2 3 0,1-3-5 15,2-7 2-15,3 0 0 0,3-5 0 0,0-5-1 0,4-4-4 16,-2-1 0-16,4-3-2 0,-3-6 3 0,3-2 0 0,-3-1-4 15,4-5-1-15,-2-2 0 0,-1 2 5 0,-3-5-2 16,5-2 0-16,-3-1-4 0,-1-2-5 0,0 2 0 0,0-1 0 16,-1 0-2-16,1 4 1 0,0 3 0 0,-2 6-1 0,-2 3 9 15,-1 5 2-15,-1 5 5 0,2 4 2 0,-5 4 2 0,2 4-2 16,-2 3 1-16,3 3 2 0,0 3-1 0,-3 2-3 0,1 5 0 16,0 2 0-16,0 4 1 0,-2 1-1 0,3 5 0 0,-3 0 0 15,0 3 2-15,0 4 4 0,-1-2-1 0,1 4-1 0,-2 2 2 16,0-1 1-16,-1 0 2 0,2 2-2 0,-1-2 0 0,-1 6-1 15,2-7-2-15,-1 4 3 0,-1-3-4 0,3 2 0 16,-3-3-2-16,2 0-2 0,-2-2-6 0,0 0-10 0,0-3-17 16,-2-3-26-16,2-1-24 0,0-2-25 0,-3-4-31 15,3-4-36-15,-3-2-53 0,-1 0-72 0</inkml:trace>
  <inkml:trace contextRef="#ctx0" brushRef="#br0" timeOffset="22490.27">2789 635 94 0,'1'-8'118'0,"1"-1"-5"16,-2 2-10-16,0-1-6 0,-2 5-10 0,-1-2-9 0,-1 1-12 16,-1 1-15-16,-1 1-10 0,-2 1-7 0,2 2-4 0,-3 2-5 15,-5 2-5-15,3 2-1 0,-4 3-1 0,0 5-4 16,-4 1 1-16,2 3 1 0,-1 4-3 0,-1 3-2 0,0 0-2 15,1 2 0-15,-3 5-2 0,5-2 2 0,-2 1-1 0,3 2-3 16,0-2-2-16,3 0-2 0,4 1 1 0,0-1-1 0,3-2 1 16,3-2-3-16,1 1-1 0,2-4 2 0,2-2 2 15,3-3 4-15,2-2-3 0,2-3-2 0,3 0 2 0,2-6-1 16,1-2-1-16,5-4-7 0,1-3-4 0,4-3-8 16,0-4-8-16,1-2-14 0,2-4-16 0,4-4-19 0,0 1-17 15,-2-4-25-15,2-1-33 0,-1 1-44 0,3-2-55 0</inkml:trace>
  <inkml:trace contextRef="#ctx0" brushRef="#br0" timeOffset="22740.25">3340 453 167 0,'-2'-5'154'0,"2"2"-16"0,-1 0-10 0,-1 3-11 0,2-1-2 16,-1-1-3-16,1 1-7 0,0 1-12 0,0 0-10 0,0-2-12 15,-1 4-11-15,-1-1-14 0,1 4-11 0,-3 4-10 0,-1 1-13 16,0 7-3-16,-4 2-3 0,2 3 2 0,0 8-3 0,-4-1 0 16,1 4-2-16,0 2-2 0,-1 1 4 0,2 2-2 15,-3 0-1-15,-2 2 0 0,1-1 1 0,1 0 2 0,-1 1-1 16,0-3 3-16,1 1-4 0,-2-4-1 0,5-1-1 0,-1-3-4 16,0-1-10-16,4-2-14 0,-1-1-15 0,1-6-22 15,1-1-27-15,-1-2-30 0,5-5-38 0,1-2-61 0,1-3-90 16,1-3-80-16</inkml:trace>
  <inkml:trace contextRef="#ctx0" brushRef="#br0" timeOffset="23185.16">3410 438 120 0,'0'-2'146'0,"0"2"-37"0,0 0-22 0,0 3-12 0,0 2-11 16,0 2-6-16,0 3 0 0,0 5 0 0,0 1 0 0,0 3 4 16,0 4 4-16,0 1 1 0,0 3-1 0,1 1-5 0,-1 1-6 15,2 0-4-15,1 2-3 0,-1-1-1 0,0-1-13 0,2 2-7 16,-1-3-4-16,3 0-4 0,-1 0-5 0,0-1-3 0,-1 0-4 15,1-2-5-15,0 1 3 0,2 1-2 0,-2-3-2 0,3 0-3 16,-3-4-9-16,4 2-15 0,-3-3-19 0,2-5-28 16,-2 3-27-16,3-5-37 0,-1-2-46 0,2-2-60 15,-5-3-89-15</inkml:trace>
  <inkml:trace contextRef="#ctx0" brushRef="#br0" timeOffset="24115.19">3177 914 126 0,'0'-1'188'0,"0"1"-43"15,0 0-29-15,1 0-17 0,-1 1-10 0,2-1-11 0,-1 2-5 16,1-2-7-16,1 2 3 0,2-2-9 0,2-2-4 0,3 0-6 16,1 1-5-16,1-2-3 0,4-1-5 0,-1 1-9 0,2 1-5 15,4-3-9-15,0 0-7 0,-2-1-6 0,3-1-7 16,-1 4-13-16,-3-4-15 0,1-1-23 0,0 3-22 0,-3-2-22 16,0 0-22-1,-4 0-30-15,2-1-32 0,-3-1-43 0,-3 0-53 0</inkml:trace>
  <inkml:trace contextRef="#ctx0" brushRef="#br0" timeOffset="24333.94">3611 378 88 0,'-2'0'127'0,"2"0"-20"15,-3 3-8-15,2 0-1 0,-3 2-3 0,-1 4-2 0,1 1-1 16,0 0-2-16,-1 4-2 0,0 2-4 0,-3 0-11 0,4 5-6 15,-1 2-4-15,0 0-4 0,1 6 4 0,-1-1-1 16,-2 2-3-16,3 3-1 0,-4 0 1 0,0 1-9 0,1 1-6 16,2 0-2-16,-3-2-12 0,2 2-7 0,-3 0-4 0,4 0-10 15,-3 0-4-15,2 0-9 0,-2-3-11 0,0 0-23 0,2 0-31 16,1-1-35-16,-1-3-42 0,-1-1-50 0,3-2-79 0,0-2-122 16,2-7-65-16</inkml:trace>
  <inkml:trace contextRef="#ctx0" brushRef="#br0" timeOffset="25076.53">3943 490 91 0,'2'-5'77'0,"-2"0"-7"0,1 1-5 0,-1-2-4 0,0 4-2 15,0-2 1-15,0 3 2 0,0 1 2 0,0-3 8 0,0 3-3 16,0-1-3-16,0-2-8 0,0 3-8 0,-1 0-8 0,1 0-8 16,0 3-8-16,-2-2-3 0,2 3 4 0,-1 2 10 0,0 4 12 15,-2 3 11-15,-2 4 12 0,0 1 6 0,-4 9 4 0,1 0-3 16,-4 2-6-16,-1 7-8 0,-1-2-12 0,-3 7-12 0,-2-3-8 15,-1 3-9-15,-1 2-5 0,-3 1-4 0,5 1-2 0,-3 0-6 16,3-3 0-16,-2-1 0 0,6 0-6 0,0-5 0 16,2-2-7-16,2-3-11 0,1-3-18 0,3-4-29 0,0-1-32 15,4-5-33-15,0-4-37 0,2-2-51 0,2-4-69 16,2-2-105-16,2-4-59 0</inkml:trace>
  <inkml:trace contextRef="#ctx0" brushRef="#br0" timeOffset="25373.36">4073 681 38 0,'2'-3'137'15,"-1"-4"-18"-15,1 2-14 0,-2 0-7 0,2 1 1 0,-1-1 5 16,1 2 7-16,-1 1 3 0,-1-2 2 0,0 3-3 15,0-1-7-15,0 2-11 0,0-2-17 0,0 2-17 0,0 2-15 16,0 0-15-16,-1 3-11 0,-1 1-5 0,-1 5-4 0,0 1-1 16,-3 5 1-16,-3 5 0 0,2-2-1 0,-3 1-3 0,-1 6-2 15,-1 0-3-15,-1 2-2 0,0 4 0 0,-2-2 0 0,0 6 0 16,-3-2-4-16,0 0-6 0,1 3-14 0,-5-1-18 16,5-1-24-16,0 1-25 0,0-4-30 0,3-1-36 0,0-5-38 15,3-4-43-15,4-3-44 0,1-5-52 0</inkml:trace>
  <inkml:trace contextRef="#ctx0" brushRef="#br0" timeOffset="25668.64">4142 657 59 0,'0'-4'201'0,"0"2"-31"0,0 0-25 16,0 1-13-16,0 0-13 0,0 1-4 0,0-2-5 0,0 0-7 15,0 2-11-15,0-1-12 0,0 1-11 0,0-2-15 16,0 4-17-16,0-1-12 0,-2 5-12 0,1 3-4 0,-1 3-2 16,0 6 1-16,0 0-2 0,-1 3 1 0,2 3 0 0,-1 1-4 15,0 0 1-15,-2 0 0 0,2 0-4 0,1 1 0 0,1-2 0 16,0 1 0-16,1-3-2 0,1-3-1 0,0 0-7 0,0 0-6 15,2-4-7-15,0 0-14 0,0-4-12 0,1-1-19 16,1-2-21-16,3-1-25 0,-1-2-26 0,-1-5-41 0,0 0-57 16,2 0-77-16</inkml:trace>
  <inkml:trace contextRef="#ctx0" brushRef="#br0" timeOffset="26145.15">4481 310 124 0,'-2'0'113'0,"2"-1"-20"0,0 1-15 0,0 0-13 16,0 1-4-16,0 0-2 0,0 2 4 0,-2 2 6 15,2 3 3-15,-3 0 6 0,1 5 8 0,1 0 9 0,-4 2-1 16,2 2 6-16,1 5 1 0,-3-1 2 0,0 4-4 0,2 4-1 15,-2 1-5-15,-3 1-1 0,4 1-3 0,-2 1-3 0,1-1-6 16,0-2-11 0,-3 2-2-16,4-3-9 0,-4 1-5 0,2-1-12 15,2-1-5-15,-3-1-8 0,1-2-6 0,1 0-8 0,-1 0-3 16,-1-1-2-16,1 2-2 0,0-3-1 0,0 1-5 0,0-4 2 16,-1 1-1-16,2-2 5 0,0-1-3 0,0-1-3 0,0-2-1 15,2-2 0-15,-3 2-7 0,4-3-15 0,-2-2-17 0,1 0-27 16,0 1-26-16,-1-4-26 0,1 1-31 0,0-3-33 15,1-1-29-15,-2-1-32 0,2-3-44 0,2 0-81 16,0 0-78-16</inkml:trace>
  <inkml:trace contextRef="#ctx0" brushRef="#br0" timeOffset="27804.6">4157 578 11 0,'0'0'63'0,"0"-1"-7"0,0 1-11 0,0-1-10 0,0-1-9 15,0 2-6-15,0 0-8 0,-2 0-5 0,2 3 2 0,0-2-1 16,-2 3 3-16,2-3 1 0,-4 2 5 0,4 0 1 0,-1 3 8 16,-1-1 1-16,0 1 3 0,0 2 3 0,0 1 0 0,1-1 2 15,-1 1 1-15,0 0 1 0,0 0-4 0,1 2-3 16,-1-2-4-16,-1 2-6 0,1 2-1 0,0 0-2 0,0-2-4 16,0 1-2-16,1 0-1 0,-1 1 1 0,0 1 2 0,0 1-2 15,1 0-2-15,-4 19 1 0,4-15-4 0,0-1-3 16,-1 4 0-16,-1 1-7 0,1 1 4 0,1-2 2 0,-4 2-1 15,2 1 1-15,1 1-3 0,0 1-3 0,-1 0-2 16,0-2-4-16,0 0-10 0,1-1-14 0,-2-4-12 0,0-1-14 16,2-2-21-16,-1-3-24 0,2-4-31 0,-1-1-39 0</inkml:trace>
  <inkml:trace contextRef="#ctx0" brushRef="#br0" timeOffset="28677.38">4176 555 22 0,'0'0'64'0,"0"0"-2"0,0 0-5 15,0-2-8-15,-2 1-9 0,2 1-12 0,0 1-4 0,0 2 1 16,0 1 2-16,0 1 2 0,0 0 3 0,0 1 0 0,2 0 7 16,-2 3 2-16,0 1 2 0,1 2-4 0,-1 1-1 15,3 3-6-15,0-1 1 0,-1 1 0 0,-1 2-1 0,2 1-3 16,-1 1-2-16,0 1-3 0,1 1-6 0,-1 0 1 0,-2 2-4 15,0-2-4-15,2 4-2 0,-1-2-2 0,-1 1-5 0,1 2-4 16,2-3-6-16,-1 2-17 0,-1-4-19 0,4 1-23 16,-2-2-34-16,0-2-44 0,2-2-69 0,1-2-101 0</inkml:trace>
  <inkml:trace contextRef="#ctx0" brushRef="#br0" timeOffset="29682.68">4823 442 35 0,'0'-1'87'0,"-2"-1"-6"0,2 1-8 0,0 1-9 16,0-2-11-16,0 2-5 0,0 0-4 0,0 2-3 0,0-2-6 15,0 0-5-15,-2-2-6 0,2 2-6 0,0 2-5 0,0-1-3 16,0 2-2-16,-1 3 0 0,-2-1 2 0,0 5 4 0,1 3 8 16,0 1-1-16,-1-1 3 0,-2 5-1 0,3 0-1 0,-2 3-5 15,1 1 0-15,-3-1-5 0,3 4-5 0,-1-1 3 16,-2-1 3-16,-1 3 3 0,2-2-1 0,-4-1 9 0,4 2-1 15,-2-1 1-15,-1-1 0 0,0-2 2 0,1 1 1 0,0-3-1 16,-1-1 2-16,0-2-4 0,1 1 2 0,1-2 0 0,-1-3-3 16,1-1-5-16,2 3-2 0,1-3-1 0,-2-1-4 0,3 1-2 15,-1-2-2-15,0 0-4 0,1-2 0 0,1 2 1 16,1 0-1-16,0-1-1 0,1 0-6 0,1-1 3 0,1 0-1 16,2-2 3-16,0 1 3 0,0-2-2 0,3 1 0 0,0-2 0 15,2-2 5-15,-2 2-1 0,4-3 1 0,-1 0-3 0,3 0-1 16,0-1 3-16,0-2-6 0,1 0 3 0,1-4-1 0,1 4-2 15,2-5-1-15,2 1-1 0,-2-2-3 0,2 2-5 16,0-2-7-16,-4-1-11 0,4-2-16 0,-5 0-15 0,0-1-22 16,0 1-19-16,-5-4-18 0,1 1-20 0,-2 0-19 0,-4 2-19 15,-4-3-10-15,-1 3-7 0</inkml:trace>
  <inkml:trace contextRef="#ctx0" brushRef="#br0" timeOffset="29894.68">4693 831 62 0,'-5'0'142'16,"0"0"-24"-16,3 0-27 0,-1 0-12 0,3 0-14 0,0 0-10 0,0 0-5 0,3 0-5 0,2 0-5 16,2 0-8-16,1-3-2 0,4 3-4 0,-2-3-5 0,6-2-3 15,-2 2-5-15,3-3 3 0,0 2-9 0,4-3-2 0,-1-1-3 16,4-1-2-16,-1-1 1 0,1 1-1 0,1-2 0 0,1 3-6 16,-2-2 1-16,-1 1-3 0,-4-2 0 0,3 2-6 15,-4 1-11-15,-4-1-15 0,0 4-15 0,-4-1-16 0,-3-1-22 16,0 3-26-16,-4 0-43 0,-2 1-65 0</inkml:trace>
  <inkml:trace contextRef="#ctx0" brushRef="#br0" timeOffset="30879.8">4726 438 118 0,'-4'-3'145'0,"1"1"-33"16,0 1-18-16,1-3-7 0,-1 3 4 0,1 0 5 15,1-1 3-15,-1 2 4 0,1 0-1 0,-1 0 3 0,2-1 4 16,-2 0 2-16,2 1 1 0,-2-2 1 0,1 4 3 0,1-2 3 15,-1 1 9-15,1 0-1 0,0-1-7 0,0 0-9 0,0 0-11 16,0 2-14-16,0-1-16 0,0-1-23 0,1 0-14 0,0 0-9 16,3 0 2-16,4 0 12 0,2 1 18 0,3 3 16 0,4-4 9 15,4-2 8-15,4 0 0 0,4 1-5 0,4-2-6 16,2-1-13-16,4-1-16 0,2-2-24 0,-2 1-11 0,4-1-3 16,-1 0-3-16,-1 0-8 0,1 1-24 0,-3 0-45 0,-1-2-59 15,-1 2-44-15,-2-1-46 0,1-1-51 0,-3 3-55 0,-2-3-55 16,-2 4-73-16,-2-3-90 0,-4 1-32 0</inkml:trace>
  <inkml:trace contextRef="#ctx0" brushRef="#br0" timeOffset="32027.38">6519 456 41 0,'-3'-6'108'0,"0"-3"-1"0,1 1 4 0,-1-1 9 0,2 2 2 16,-1-2 1-16,-1 2 4 0,1-1 6 0,1 1 2 0,-1-1 2 16,1 5 0-16,-1-2-5 0,2 1-5 0,-2-1-2 0,2 4-10 15,-2-2-13-15,0 1-16 0,2 0-13 0,0 2-18 0,0-1-15 0,0 2-12 0,0 1-13 16,0 3-8-16,-1 2-2 0,-1 4 1 0,0 2-4 0,-2 6 3 16,-1 3 2-16,-3 2-1 0,-1 5 3 0,0 0 0 0,-3 5-1 15,-1 0-1-15,-2 2 1 0,-1-1-2 0,-2 0-6 0,3-1 3 16,-4-3-1-16,5-3-1 0,-2-2-1 0,1-2 2 15,2-2-5-15,1-3 2 0,1-2 5 0,2-3 0 0,0-3-3 16,2 1 3-16,1-3-4 0,1-2 0 0,1-2 1 0,1-1 2 16,1-3-3-16,-1 2-1 0,3-1-1 0,0-2 0 0,0-2-1 15,3-3 0-15,2-3-3 0,4-6-2 0,0-1 1 0,4-2-1 16,-1-2-1-16,4-2 1 0,-2-4 0 0,3 1 1 0,-1-3 0 16,-1-2 3-16,1 0-3 0,-2-5-1 0,0 3 2 15,0-3 0-15,-1 0 1 0,-1 0 0 0,3 0 2 0,-3 3 0 16,1 0 1-16,1 2 2 0,-3 2-2 0,1 2-1 0,-1 5 1 15,3 2 1-15,-3 1-2 0,-3 4-4 0,6 1 2 0,-3 3 1 16,-2 2-1-16,2-1 2 0,1 4 1 0,-2-1 1 0,1 5 2 16,-1 0 2-16,0 2-2 0,1 1-1 0,-2 3 3 15,1 0 2-15,1 3 0 0,-2 3-1 0,0-1 0 0,-1 5 3 16,0 2 1-16,2 1 0 0,-4 3 0 0,0 4-1 0,-2-2-3 16,1 1-1-16,-1 4-2 0,-1-2 3 0,0 1-2 0,1 1 4 15,-2 0-3-15,0-2-4 0,-1 1-1 0,2-1-4 0,-2 0-3 16,1 0-19-16,-1-5-25 0,2 2-27 0,-1-4-29 15,4 0-31-15,-1-2-34 0,0-1-44 0,2-3-68 0,-2-3-108 16,3-3-74-16</inkml:trace>
  <inkml:trace contextRef="#ctx0" brushRef="#br0" timeOffset="32230.49">6389 903 139 0,'-3'0'266'0,"1"0"-106"0,2 0-61 0,5 0-36 0,1-2-26 15,1-1-15-15,6-1-9 0,2-1-5 0,5-2-2 0,2-2-2 16,3 1-4-16,0-4-5 0,3 3-1 0,3-4-8 0,2 2-17 16,0-2-20-16,1-1-29 0,-2 2-39 0,-2-1-74 0,1-2-109 15</inkml:trace>
  <inkml:trace contextRef="#ctx0" brushRef="#br0" timeOffset="32653.15">7318 330 171 0,'-2'-3'266'0,"2"2"-80"0,-1-2-46 0,1 3-22 0,-2 0-13 16,2 0-4-16,0 0-6 0,0 0-5 0,0 0-3 0,0 0-3 15,0 0-6-15,0 0-9 0,0 0-7 0,0-3-7 0,0 3-8 16,0 3-5-16,0-3-5 0,0 0-3 0,0 0 2 0,0 4-1 16,2 0 3-16,-1 5 0 0,2-3 3 0,-2 3 0 0,1 3 3 15,1 2-3-15,-1 3-5 0,2 3 1 0,0 1-6 0,-3 0-10 16,2 2-6-16,-3 1-4 0,0 0-5 0,0 5-4 15,0 0-13-15,-1 0-29 0,-1 0-40 0,2-1-54 0,-1 0-68 16,-1 1-121-16,0-2-142 0,-4-1-85 0</inkml:trace>
  <inkml:trace contextRef="#ctx0" brushRef="#br0" timeOffset="37879.23">1097 2293 3 0,'-3'-1'84'0,"0"-3"-17"16,-1 1-14-16,0 3-13 0,2-4 0 0,-1-1 2 15,1 2 0-15,0-1-2 0,-1 1-1 0,1 0 1 0,1 0-4 16,-1 0-2-16,0 0-2 0,-2-1-8 0,3 0 1 16,-1 3-2-16,0-2-1 0,2 0-1 0,-1 0-2 0,0 0 1 15,1 0 2-15,-2 0 3 0,1 2 1 0,1 0-1 0,-2 1 2 16,2-2 4-16,-3 1 5 0,3 1 0 0,0-2-2 15,0 2-2-15,0-2-3 0,0 2-5 0,0-1-5 16,0 1-6-16,0 1-5 0,3 1-4 0,-3 3 1 0,2-2 1 16,-2 5 1-16,1 0 2 0,1 1 7 0,-2 1 3 0,0 3 1 15,0-1 3-15,-2 5-3 0,1-1 1 0,-4 1-2 0,3 1 2 16,-3 1-3-16,-3-2-1 0,3 1 0 0,-3 3 2 16,1-2 1-16,-5 1 1 0,1-1-2 0,0 2 1 15,1-1 0 1,-5-4-1-16,3 1 0 0,-1 1-6 0,-1-1 0 0,2-1-2 15,-2 1-1-15,-2 0-3 0,2 0-1 0,0 0-1 16,-2-1-3-16,1 0 3 0,-1 1 0 0,4-1-3 0,-3 0 3 16,2-1-4-16,1-2 3 0,3 1-3 0,2-2 1 15,-3 1 1-15,1-4-1 0,4 0-1 0,1 0-2 0,-1 2 0 16,2-4-3-16,1 2 2 0,2-3 2 0,0-1-2 0,0 0 0 16,0-3 2-16,2 3 1 0,1-1-2 0,2-1 3 15,-1 0-1-15,1 0 0 0,4-2-1 0,1 1 1 0,-1-2 0 16,2 0 0-16,2-2 4 0,-2 2-2 0,4-1 0 0,-2-2-2 15,4 2 0-15,-3-2-1 0,5 0 0 0,-2 0 0 16,1-2-1-16,3 0 0 0,-1-2 0 0,0 1 1 16,3 0 1-16,-2-1-4 0,3 0 3 0,-1 0 2 0,-2 0-1 15,3 1 0-15,0-2 1 0,-2 2-1 0,1-2 0 0,-1-1 3 16,2 2-4-16,-3-1-3 0,-1 1-2 0,0 0-6 0,-2-1-7 16,-3 2-8-16,0-1-10 0,-5-1-11 0,1 1-12 15,-3 1-18-15,-1-1-18 0,-3 0-15 0,-1 0-19 16,0-1-25-16,1 1-36 0,-4-3-64 0,-1 2-94 0</inkml:trace>
  <inkml:trace contextRef="#ctx0" brushRef="#br0" timeOffset="38066.73">908 2675 32 0,'-5'0'149'0,"2"0"-35"0,1 0-23 0,1-2-14 0,2 1-11 16,3-3-14-16,0-1-7 0,4 0-6 0,3 0-5 0,3-2-7 15,-2-1-4-15,5-1 1 0,1 0 1 0,0 2-2 16,3-1 0-16,-1-4-3 0,4 4-4 0,-2-1-3 16,0-3-4-16,3 4-2 0,-3-2-7 0,1 2-4 0,-3 0-11 15,4-2-14-15,-4 3-20 0,-3-1-27 0,2-1-36 0,-4 4-58 16,-3-1-82-16</inkml:trace>
  <inkml:trace contextRef="#ctx0" brushRef="#br0" timeOffset="38307.19">980 2268 152 0,'0'-4'151'16,"0"1"-26"-16,0 1-20 0,2-1-19 0,0-2-12 0,3 0-13 15,0 3-9-15,3-3-8 0,5 1-5 0,-1-1-3 0,6 1-6 16,1 0-6-16,0-1-5 0,5 1-5 0,-1 1-2 15,0 3-3-15,1-2-5 0,0-1-2 0,2 3-3 16,-3-2-5-16,0 2-11 0,1 0-15 0,-3 0-26 0,3 0-40 0,-4 0-60 16,0 0-105-16,-2-2-99 0</inkml:trace>
  <inkml:trace contextRef="#ctx0" brushRef="#br0" timeOffset="38891.78">1528 2406 144 0,'-7'-5'149'0,"2"0"-22"15,2 3-14-15,-2 0-8 0,0 1-1 0,-1-2-4 0,2 0-4 16,1 0-7-16,0 1-9 0,2-1-7 0,-1 2-6 0,0 0-8 16,2-2-14-16,-2 3-10 0,2-2-9 0,-1 0-9 15,1 2-1-15,0-1-1 0,0 1-5 0,0-2-3 0,0 2 0 16,0-2 4-16,0 2-3 0,0 0 4 0,0 0-4 16,0 0-2-16,0 0 3 0,-2 0 0 0,2 0 1 0,0 0-1 15,0 0 3-15,0 0-1 0,0 0-4 0,0 0-1 0,0 0-3 16,2 0-1-16,-1 0-1 0,-1 2-2 0,2 0-1 15,0-2 1-15,2 1 4 0,1 3 0 0,1 0 2 0,0 0-2 16,2 1 3-16,-2 1 4 0,3-2 1 0,-1 2 1 16,1 0 1-16,-2 0 0 0,4-1-2 0,0 0 0 0,-1 2 2 15,2-2 0-15,-2 2 1 0,1-1 0 0,2 1-1 0,-4 1 2 16,5-1 2-16,-3-1 0 0,1 0-2 0,1 1-2 16,-1 0-1-16,3 0-4 0,-2 0-1 0,0 1-1 0,3 0-1 15,-2 1 0-15,2-2-1 0,1 2 0 0,0 0-1 16,1 2-2-16,1-2 2 0,0-1 0 0,-1 4-1 15,1-5-2-15,-3 2 1 0,0-2 1 0,-2 1-1 0,-1-1-1 16,-4-1 2-16,2 1-2 0,0-3 0 0,-4-1-2 0,-2 2 3 16,1-3-4-16,-1 1 2 0,0-1-1 0,-2 1 1 15,-2-1 1-15,1-2-2 0,1 2 2 0,-3 1-1 0,1-3 2 0,1 0 1 0,-2 2 1 16,0-2-3-16,-2 1 2 0,1 1 0 0,1-2-1 0,-2 3-1 16,-1-2-4-16,2 2-6 0,-3 0-14 0,-1 0-9 15,0 2-18-15,-3-2-16 0,3 0-19 0,1-1-24 16,-2 1-22-16,1-1-23 0,0-2-26 0,-2-2-42 0,2 1-66 0,-1-2-85 15</inkml:trace>
  <inkml:trace contextRef="#ctx0" brushRef="#br0" timeOffset="39221.37">1913 2063 159 0,'3'-7'165'15,"-1"-1"-23"-15,-1 4-20 0,0-1-18 0,-1 1-17 0,1 1-14 16,0 0-17-16,-1 2-17 0,0 1-12 0,0 0-8 0,-1 1-10 0,0 4 1 16,-1 0 2-16,-5 2 5 0,-1 3 8 0,-1 2 9 0,0 2 6 15,-1 2 3-15,-2 0 6 0,3 5 0 0,-4-1 3 16,0 4 1-16,1 2-3 0,-3-1 0 0,2 4 3 0,-3-3-1 15,2 6-1-15,-3-3-3 0,-1 5-8 0,1-4-6 0,0 2-6 16,0-1-7-16,0-1-7 0,-1 2-5 0,3-4-2 16,-1 1-2-16,2-4-2 0,-1 1-3 0,6-2 0 0,-1-2-6 15,-1-1-17-15,5-5-19 0,1 1-23 0,2-3-21 0,0-2-25 16,1-3-26-16,2-1-29 0,2-1-35 0,1-4-50 16,2 1-77-16,0-4-65 0</inkml:trace>
  <inkml:trace contextRef="#ctx0" brushRef="#br0" timeOffset="39565.75">2098 2230 111 0,'1'-2'92'0,"-1"1"-10"16,0 1-11-16,2-1-11 0,-2 0-7 0,0 1-4 16,3 0-7-16,-2 1-4 0,1 0-2 0,-1 2 2 0,0 2 6 15,2 1 7-15,-3 3 4 0,2 1 3 0,-4 3 4 0,1 6 11 16,-3 2 4-16,-2 1 3 0,1 3-5 0,-2 3-5 16,-1 2-2-16,0-1-9 0,0 0-3 0,-1 1-9 0,1 0-10 15,-3-2-8-15,4 1-6 0,-1-2-2 0,0-1-5 16,3-2-2-16,1 0-3 0,-1-4-3 0,0 1 0 0,2-4-3 15,2 0-2-15,-1-4-3 0,-1-1 0 0,3 0-3 0,0-1-8 16,0-3-15-16,3 0-17 0,0-2-16 0,0-1-21 16,2-1-26-16,0-4-30 0,1 0-46 0,0-4-63 0,-1-4-90 15,1-1-77-15</inkml:trace>
  <inkml:trace contextRef="#ctx0" brushRef="#br0" timeOffset="39947.21">1880 1998 105 0,'-6'0'125'0,"0"0"-12"0,1 2-10 0,3-2-16 0,-2 1-13 0,2 0-13 0,-1-1-8 16,0 1-10-16,1 3-6 0,-1 0-3 0,0 1-3 0,2 0-2 16,-1 2-1-16,1 0-2 0,-1-1 3 0,4 4 7 15,-1-1 2-15,2-2 3 0,3 3 1 0,1-2-1 0,0 1-2 16,1-2-1-16,6-1-4 0,-3 0-8 0,6-1-7 0,2-2-6 16,0-1 0-16,4-2 1 0,0 0 0 0,5-2-4 15,2 0 0-15,3-3 0 0,0-2-1 0,4 1 1 0,3-3-4 16,0 0-5-16,2 1 2 0,-1-4 0 0,-2 4-3 15,1-1-3-15,-2-1-1 0,-5 3-3 0,-3-1-6 0,-4 1 0 16,-3 3-4-16,-3-3-4 0,-5 4-5 0,-4 0-2 0,-1-1-9 16,-5 1-11-16,-2 1-11 0,-2-1-15 0,-2-1-18 15,-2 1-20-15,-1 1-28 0,-2-1-43 0,-5 3-54 16,-1-2-91-16</inkml:trace>
  <inkml:trace contextRef="#ctx0" brushRef="#br0" timeOffset="44425.58">2503 2222 148 0,'-2'-4'105'0,"2"3"-28"0,0-1-23 16,0 2-17-16,0-2-14 0,0 2-10 0,0 2-6 0,2 0-2 15,-1 1 2-15,-1 2-1 0,2-2 2 0,-2 5 6 16,2 0 6-16,-2 1 4 0,0-1 3 0,0 2 7 0,0 4 1 16,-2 1 4-16,0-1 3 0,-1 3 0 0,1 3-1 15,-3-1 3-15,0 0-2 0,0 2-4 0,-3 2-2 0,1-1-2 16,-1 1-5-16,-2 0-5 0,1 1-4 0,0 1-5 0,-1-2-3 16,-2 1-2-16,1-2-3 0,0-2-3 0,2 1-2 15,-2-1 1-15,2-4 2 0,1 1-1 0,0-4 0 0,2-1 0 16,-2 0-1-16,2-2 4 0,1-1 0 0,2-2 0 15,0-1-2-15,0 0-1 0,1 0 1 0,0-2-4 0,2 1 1 16,0 1-2-16,0-2 0 0,2 0 0 0,1-1 2 0,2 0 0 16,0-1-2-16,-1 3 1 0,5-2 2 0,-1 0 0 15,-1-1-3-15,2-2 1 0,2 0-1 0,2-2 0 0,-1 2 0 16,2-3 1-16,1 2-1 0,1-4 0 0,1 1 1 16,0-2 0-16,1-1 2 0,1 2-7 0,-2-2 2 0,3 0 1 15,-4-2 2-15,4 2 1 0,-4-4-2 0,0 2 0 0,2 1-2 16,-5-4 5-16,4 3-2 0,-5 1-2 0,2-1-1 15,-3 0 1-15,2-2-1 0,-4 2-7 0,0 1-12 16,-1-1-19-16,0-1-22 0,-3 3-29 0,0-4-39 0,-3 4-51 16,-2-2-73-16,0 0-95 0</inkml:trace>
  <inkml:trace contextRef="#ctx0" brushRef="#br0" timeOffset="44956.77">2403 2488 147 0,'0'0'129'0,"0"0"-31"15,0 0-28-15,2 1-24 0,3 1-12 0,0 1-14 0,0-1 0 16,3 0-2-16,2 1 1 0,-2 1 1 0,5-1 1 0,-2-1 0 15,2-2-1-15,2 3 0 0,1-3-3 0,-1-3-4 16,4 3-1-16,-1-4-2 0,1 1-2 0,1-2-1 0,0 1-4 16,-1-2-4-16,3 0-7 0,-5 2-12 0,0-4-18 15,2 2-31-15,-6 0-43 0,2 0-56 0,-3-1-86 0</inkml:trace>
  <inkml:trace contextRef="#ctx0" brushRef="#br0" timeOffset="45194.77">2445 2227 53 0,'-2'0'138'16,"2"0"-26"-16,-1 0-17 0,1-1-16 0,0 0-13 15,1 1-14-15,4-3-5 0,0-1-11 0,6-1-10 0,-1 0-9 16,5-2-5-16,4 0-5 0,-2-2-2 0,3 2-1 0,-2-2-4 16,3 1 0-16,0 2-6 0,-1 1-5 0,-3 0-16 15,4 0-21-15,-3 0-30 0,0 3-42 0,-1-1-66 0</inkml:trace>
  <inkml:trace contextRef="#ctx0" brushRef="#br0" timeOffset="46512.4">2984 2171 86 0,'0'0'131'0,"0"4"-9"15,0-1-7-15,-1 0-7 0,-1 2-2 0,1 2 3 0,-2 1-4 16,-2 1-3-16,-1 1-4 0,0 2-6 0,1 2-5 16,-4 3-4-16,0 1-9 0,0 3-8 0,-1 0-5 0,-4 4-6 15,2 2-9-15,-1-2-12 0,1 1-6 0,0 0-3 0,-2 0-3 16,1-3-5-16,1 2-4 0,2-5-6 0,-2 0-1 16,3-1 0-16,-1 1-1 0,2-6-1 0,2-1-4 0,0 1-1 15,3-2-9-15,0-2-15 0,1-1-22 0,0-1-23 0,2-1-33 16,2-3-34-16,1 0-44 0,2-4-57 0,-1 0-80 15,4-5-83-15</inkml:trace>
  <inkml:trace contextRef="#ctx0" brushRef="#br0" timeOffset="46770.78">2932 2178 107 0,'2'-3'135'0,"-1"-1"-28"0,2 3-15 16,3-2-8-16,-1 2-2 0,2-1-3 0,-1 2-2 16,3 0-7-16,0 0-1 0,0 0-10 0,2 3-12 0,-1 0-11 15,-1 0-9-15,4 3-11 0,-2 0-4 0,2 3 1 0,-1 2-4 16,-1-1 2-16,1 3 1 0,-1 1-3 0,-3 0 0 16,4-1-2-16,-1 3 0 0,-2-1-3 0,2 1-1 0,1-1-3 15,-2 0 0-15,1 2 5 0,-1-3-5 0,3 0-3 16,-3-2-5-16,-1-1-7 0,0 1-13 0,-1-5-14 0,0 0-17 15,-1 0-27-15,0-3-27 0,-1 0-35 0,0-4-64 0,3 0-90 16</inkml:trace>
  <inkml:trace contextRef="#ctx0" brushRef="#br0" timeOffset="47054.73">3328 1927 198 0,'-2'0'166'0,"0"1"-45"0,-1 1-25 0,1 3-12 0,-1-1-7 15,-1 3-4-15,1 3-1 0,1-2-5 0,1 4-2 16,0 0-5-16,1 3-5 0,1 2-4 0,-1-1-1 0,1 4-2 16,2 0 0-16,-1 0 3 0,-1 2-3 0,4 0-5 0,-4 1-4 15,1 2-8-15,1 0-4 0,-2 0-6 0,0 1-1 16,-1 0-6-16,0 1-3 0,-1-3-2 0,0 2 3 0,-1-2-2 15,1-2-3-15,1 0-3 0,-2-2-6 0,2 0-1 0,-1-2-4 16,-1-3-14-16,2-1-26 0,0-1-25 0,0-3-26 16,0 1-32-16,3-4-39 0,-1 1-57 0,2-3-88 0,1-1-84 15</inkml:trace>
  <inkml:trace contextRef="#ctx0" brushRef="#br0" timeOffset="47335.97">3797 1978 152 0,'-4'-5'225'0,"1"3"-71"0,-2 2-40 0,-2 0-22 16,2 0-13-16,1 2-9 0,0 1-4 0,1 1-6 0,-1 1-7 15,1 3-4-15,-2 2-2 0,1 4-4 0,-1 1-1 16,3 4-4-16,-3 2 0 0,1 1-3 0,1 0-2 0,-2 4-3 15,1-1-8-15,-1 4 0 0,3-2-4 0,-3 3-2 0,2 2-6 16,-1-3-3-16,1 3-1 0,1-2-1 0,-2 0 1 16,4-1-2-16,0-4-3 0,0 0-2 0,4-4-9 0,1-1-15 15,-1-4-16-15,2-2-24 0,0-6-28 0,3 1-33 16,-2-4-35-16,3-2-49 0,1-4-66 0,-1-3-83 0</inkml:trace>
  <inkml:trace contextRef="#ctx0" brushRef="#br0" timeOffset="47664.06">3606 2014 188 0,'-8'-6'191'0,"4"0"-29"0,-1 2-20 0,2-1-30 16,1 0-24-16,2 5-16 0,0-3-15 0,2-1-11 0,3 1-15 15,5-2-9-15,5-2-12 0,1 1-3 0,6-1-4 16,4 0-1-16,2 0-1 0,1 3-1 0,1-1 0 0,2 3-2 15,1 1 1-15,1 2-1 0,-3 1 0 0,3 3 1 0,-2 1-2 16,-1 3 2-16,-3 1 1 0,2 3 2 0,-4 2 0 16,0-1 1-16,-3 4 1 0,-4 1-1 0,1 2 2 0,-6-3 0 15,2 5 4-15,-7-1 7 0,2 3 8 0,-5-2 7 16,-1 4 10-16,-2-2 12 0,-3 2 7 0,0-1 13 0,-3 3 6 16,-2 0 6-16,-6-3 3 0,-2 5-2 0,-5-3-8 15,-2 3-6-15,-7-2-11 0,-4 2-9 0,-6 0-10 0,0-1-13 16,-7 1-11-16,1-1-5 0,-7-2-2 0,3 1-5 15,-2-2-1-15,0 0-7 0,2 0-16 0,-2-4-26 0,0 2-32 16,1-2-41-16,0-2-47 0,0-2-53 0,2-2-75 0,0-2-117 16,2-3-79-16</inkml:trace>
  <inkml:trace contextRef="#ctx0" brushRef="#br0" timeOffset="48776.03">4753 1685 114 0,'-2'-9'138'0,"1"1"-3"0,-2-1-4 0,0 1-12 0,-2 2-21 16,0-1-16-16,-1 2-13 0,0 0-9 0,-2 2-7 15,-1-2-13-15,-1 2-8 0,-2 1-7 0,-2 2-6 0,3 2-5 16,-8 3-1-16,4 0 0 0,-5 4 1 0,-1 1 1 0,1 4 5 16,-1 2 7-16,-2 1 5 0,2 0 6 0,0 2 1 15,0 0-1-15,2 1-1 0,2 0-2 0,3-2-7 16,0 2-7-16,4-3-8 0,3 0-2 0,1-2-7 0,4-1 2 15,2 2-5-15,2-3-1 0,1 1 0 0,4 0-2 16,1 1 3-16,5 0-1 0,2 1 3 0,0-1-2 0,3-2 3 16,0 1 2-16,5-2-2 0,0 2 5 0,3-2-5 0,-1-1 1 15,3 1-3-15,-2-1 0 0,1 1-4 0,-2-2 0 16,3 0 2-16,-3 2-1 0,-3-2 3 0,-2 0-3 0,-2 2 0 16,-2-1 0-16,-4 1 1 0,1 0-1 0,-3-1 1 0,-5 3 0 15,0-2-1-15,-1 0 5 0,-2 0 9 0,-4 2 10 0,-2-1 8 16,-1 1 8-16,0-2 8 0,-5 1 5 0,-1 3 4 15,-1-4 2-15,-3-1-6 0,-3 1-4 0,1-1-7 16,-2 1-7-16,-1-2-8 0,0 2-4 0,-4-2-3 0,4 0-3 16,-2-3 0-16,-1 1-7 0,0-1 2 0,-1-1-2 0,5-1-1 15,-3-2 1-15,3-1-2 0,1 1-2 0,0-3-2 16,2 0 2-16,-2 0-3 0,3-3-4 0,0 1 0 0,1 0 0 16,2-1 1-16,-1 0-1 0,3-1 2 0,2 1-2 15,0 0 1-15,1-2 1 0,0 2-6 0,2 0-15 0,2 2-26 16,0-1-25-16,1 1-33 0,2 1-36 0,2-3-39 15,1 3-43-15,0-3-59 0,4 1-89 0,-1-2-83 0</inkml:trace>
  <inkml:trace contextRef="#ctx0" brushRef="#br0" timeOffset="55581.96">6419 1678 45 0,'-2'-2'62'0,"0"-3"-8"15,0-2-2-15,2 3-6 0,-2-2-4 0,2 2-1 0,-1-1-2 16,-1 1-1-16,2 1-2 0,-1-2-1 0,-1 2-7 16,2 0 0-16,-3-1-1 0,0-1-4 0,2 2-2 0,-2-2 0 15,2 3 2-15,-2-1 2 0,1-1 6 0,-1 4 1 0,1-3 4 16,0 1 2-16,0 2 0 0,-1-2 2 0,0 1-3 16,2 1-1-16,-1-2-4 0,2 2-2 0,-1-2 0 15,1 1-2-15,-2 1 2 0,2-2 1 0,0 2-1 0,0 0 3 16,0 0 0-16,0 2-1 0,0-2-1 0,0 1-1 0,0-2-3 15,0 1-4-15,0 0-2 0,0 0-5 0,0 0-5 16,0 1-3-16,0 1-3 0,2 0-3 0,-1 1 0 0,1 2 1 16,-1 0-2-16,2 2 3 0,0 2 2 0,0-1 2 15,0 3 2-15,0-1 1 0,2 2 2 0,-3 1 2 0,1-1 5 16,3 0 4-16,-1 1 1 0,0 0 0 0,0-1 1 0,0 1 0 16,2-4-2-16,2 6-4 0,-3-5-4 0,1 1-5 15,2-1-3-15,0 2 1 0,0 0-1 0,-2 0 0 0,5-3 2 16,-3 0 0-16,1 1 2 0,3 1-1 0,-4-3 1 15,6 4-1-15,-2-3-2 0,1 4 0 0,0-4-1 0,0 1-1 16,0 1-3-16,0-1-1 0,0 0-1 0,-2 0-4 0,1-1 1 16,-4-1 0-16,2-1 0 0,0 0 1 0,-2 0 0 15,2 1 0-15,-2-2 2 0,-1 0 3 0,1 1-2 0,-2-2-1 16,1 2 0-16,-1-2-2 0,-1 2 1 0,0-3-1 0,0 0 2 16,0 1-1-16,0-1 2 0,2-1-2 0,-2 1-2 15,-1 0 1-15,-1 0 3 0,1 1 0 0,1-1-3 0,0 1-3 16,-1 0-1-16,-1 0 4 0,0-2 1 0,-1 1-1 15,1-1-3-15,0 1 3 0,-1-1-2 0,0 0 4 16,-1 0 0-16,-1 1-2 0,2-1-1 0,-2 2 1 0,1-1 1 16,0 0-1-16,0 0 1 0,-1 2-1 0,2-2 0 0,0 0 0 15,0 1 3-15,-1-1-3 0,1 1 1 0,-1-2 0 0,-1 1-1 16,1-1 1-16,1-1 0 0,-2 0-1 0,0-1-1 16,-1 1 3-16,1 0 1 0,-1-2-3 0,0 1 0 0,0 1 0 15,0-2 1-15,0 0-3 0,0 0-1 0,0 0 3 0,0 0 0 16,0 1 3-16,0-1 5 0,0 0 0 0,0 0 1 15,0-1 9-15,0 1 0 0,0 0-1 0,0 0-3 16,0 0-1-16,0 0-6 0,0 0-2 0,0 0-3 0,-1 0-14 16,1 0-14-16,-2 0-20 0,1 0-20 0,-1-3-29 0,0 1-30 15,-1 0-40-15,1-1-59 0,-1 1-66 0,0-5-111 0,-1 2-63 16</inkml:trace>
  <inkml:trace contextRef="#ctx0" brushRef="#br0" timeOffset="56454.62">6790 1448 32 0,'-1'0'79'0,"0"-2"-14"16,1 0-3-16,0 1-6 0,-1-3-4 0,-1 4-6 15,2-1 0-15,0 1-8 0,0-2 2 0,0 1 1 0,0 1 0 16,0 0 1-16,-2-1 1 0,2 1 0 0,0 0-3 0,0 0-1 16,0 0-3-16,0 0-3 0,0 0-4 0,0 0-2 15,0 0-5-15,0 0-1 0,0 0-4 0,-1 1-2 0,1-1-2 16,-3 1 0-16,3 1 1 0,-2 3 6 0,-1 0 7 16,-1 2 6-16,1 1 3 0,-2-1 0 0,0 1 3 0,0 3-1 15,-1 0 1-15,1 0-2 0,-2 4-1 0,1-1-2 0,-1 3 2 16,0-3-1-16,-1 3 0 0,0 1 3 0,0 2 1 15,1-2-3-15,-3 1-6 0,2 3-4 0,0-4-5 0,1 4 2 16,-1-1-2-16,-1 0-2 0,3-2-2 0,-2 1-4 16,0 2 2-16,-2-2 2 0,2-1 1 0,-1 0-2 0,-3 1-2 15,5-1 1-15,-3-2 0 0,-2 2 3 0,4 0-3 0,-2-2-3 16,-2-1-2-16,4 0 3 0,0-1-2 0,-2 1 0 16,2-1-3-16,0-1-1 0,-3 0 2 0,2 2 2 15,2 0-1-15,-2-1 0 0,-1-1 3 0,2 1 1 0,2-1-1 16,0 1 0-16,0-3-2 0,1 1-4 0,-2 0-3 0,2 0 1 15,0-3 0-15,-1 2-5 0,2-1 2 0,-2-1 1 0,1 1-1 16,1-1 3-16,-2-1 3 0,0 0-3 0,4 1-3 16,-3-5 3-16,0 2 0 0,2 0-2 0,-1-1 4 0,0 1-2 15,-1-2 2-15,2 1 4 0,0 0-1 0,-3 0-2 16,3-1 2-16,-2 2-1 0,0-2-7 0,0 2 3 0,1-2-3 16,0 2-2-16,0-1 0 0,0 1 2 0,-1-4-1 15,1 2 1-15,0-1 5 0,1 0-4 0,-1 3 1 0,0-3 1 16,-1 0-2-16,2 1 1 0,-1-2-1 0,2 1-1 15,-1-1 0-15,1 1-2 0,0-1-1 0,0-1 1 0,-1 1 0 16,1 1 0-16,-1-3 1 0,1 3-4 0,-1-3 3 0,2 1 4 16,-1 0 0-16,-1 1-2 0,2-1-1 0,-1-2 1 15,2 1-2-15,-1 1 3 0,0-2-2 0,1 0-2 0,0 0 2 0,0 0-1 16,0 0 0-16,0 0 1 0,0 1 1 0,0 1 0 16,0-2 0-16,0 0-2 0,0 0 0 0,0 0 0 0,0 0 1 0,0 0 0 15,-1 0-1-15,1 0 0 0,-1 0 0 0,1 0-1 0,1 0 0 16,-1 0 1-16,1-2 0 0,-1 1 0 0,0 1 5 15,0 0-3-15,0 0 2 0,0-2 2 0,0 1-2 0,0 1-3 16,0 0 2-16,0 0-3 0,0 0-4 0,0 0 1 16,0 0-3-16,1-2-10 0,0-2-13 0,2-2-20 0,2-1-30 15,-1 0-29-15,1-3-33 0,0 2-42 0,1-2-54 0,-1-1-76 16,2-1-118-16,0-3-60 0</inkml:trace>
  <inkml:trace contextRef="#ctx0" brushRef="#br0" timeOffset="57392.07">6272 1564 26 0,'0'-3'93'0,"-2"-1"-9"16,2 0-13-16,0 1-12 0,0-2-7 0,0 2-7 0,0-1-1 16,0 1-5-16,0-1 0 0,0 3-3 0,0-3-1 0,0 1 0 15,-1-1-4-15,-1-1-2 0,2 1-5 0,-1 0-2 16,-1-1-2-16,0 0-1 0,-1 0-2 0,1-1 0 0,1-1 0 16,-1 4-2-16,0-2-4 0,0 0-6 0,1 0-1 15,-2 1-2-15,-1-1 1 0,1 2-1 0,0-2-2 0,1 0 0 16,1 1 0-16,-2-1 1 0,1 1 0 0,0 0 0 0,1 3 2 15,-1-2-2-15,0 2 0 0,0-2 5 0,1 1 1 16,-1 2 7-16,2 0 4 0,-2 0 5 0,2 0 1 0,0 0 2 16,0-1 0-16,0-1 0 0,0 2 0 0,0 0-6 15,0 0-5-15,0 2-5 0,0-1-1 0,2 1-1 0,-2 1 0 16,2 1 1-16,-1 1 3 0,3 1 2 0,-1 2 4 0,1 4 5 16,2-3 4-16,-1 3 2 0,1-1 2 0,-1 2 1 15,0 1 0-15,4 2-3 0,-3-3-2 0,2 1 2 0,-3 3-2 16,2-3 1-16,1 0-1 0,1 3 4 0,-3-2 0 15,2 0 2-15,0 1 1 0,-1 1-2 0,-2 0-2 0,5-2-1 16,-4 0-3-16,2 1-4 0,-2-1-4 0,1 1-2 0,0-2-6 16,1 1-4-16,-2 0-2 0,1 0 0 0,0-1 2 15,1 1-4-15,-1-4 0 0,1 3 1 0,-2-1 0 16,-2-1 1-16,1 1-3 0,0-1-1 0,1-1 0 0,-2 3 0 16,0-1 2-16,1-3-2 0,-3 0-2 0,2 2 2 0,0-1 1 15,-1-1 1-15,1 0-2 0,1 0 0 0,-2-1-1 16,0-1-1-16,0 2 2 0,-2-1 0 0,3-2 1 0,1 0 0 15,-1 1 0-15,1-2-2 0,-2 2 0 0,3-3 4 0,-2 3-1 16,0-4-2-16,2 3 2 0,2-1 2 0,-3-1-2 16,1 0 2-16,-1 1-2 0,2 0-4 0,-2-1 0 0,0-1 6 15,1-1-4-15,-2 1-2 0,0-1 1 0,0 1-2 16,0-1 5-16,-1 2 0 0,0-3 0 0,0 1-7 0,-1 1 3 16,-1-1 1-16,1 1 2 0,-2-1 0 0,0 2-1 0,0-2 2 15,0 4 1-15,-2-3-1 0,2 2 2 0,-1-1 1 16,-1 1 0-16,2-2-2 0,0 0 0 0,0 0-4 0,2-1 3 15,-1 2-2-15,-1-1 7 0,2 1-7 0,-2-2-1 16,1 2-1-16,0 2 0 0,2-2 3 0,-2-2-4 0,3 2 3 16,-2-1-7-16,0 0 5 0,-1 1 1 0,1 0 1 0,-1-2 3 15,-1 1-2-15,2-3 3 0,-2 3-1 0,2-1 0 16,-1-3 1-16,-1 2-3 0,0-2 0 0,0 0-2 16,-1 0 0-16,1 0 1 0,0 0-2 0,-2 3 3 0,2-3-2 15,-2 0-2-15,-1 0-1 0,0 0-10 0,1 0-18 0,-3 0-25 16,2-3-32-16,2 1-47 0,0 0-59 0,-1-3-86 0,-1 1-124 15,3-3-74-15</inkml:trace>
  <inkml:trace contextRef="#ctx0" brushRef="#br0" timeOffset="57815.51">6804 1389 20 0,'-3'0'101'0,"0"1"-21"15,0 1-15-15,0-1-9 0,0 3-4 0,-1 0-2 0,1 2-4 16,-3 0 1-16,0 4 2 0,0 2 1 0,-3 4-1 0,0-2 7 16,-1 4 0-16,1 2 3 0,-3 0 0 0,2 4-4 15,-1-1-1-15,0 1-3 0,-2 4-1 0,0 0-7 16,0 0-4-16,-2 2-5 0,0 1-6 0,-1 2 0 0,-1 1-7 15,2 0-5-15,-5 1-5 0,4 0-3 0,-3-3-7 0,2 2-1 16,0-3 0-16,0-2-3 0,4 0-3 0,2 0-10 0,-2-4-20 16,5 1-33-16,1-4-35 0,1 0-66 0,3-3-122 15,0-2-97-15</inkml:trace>
  <inkml:trace contextRef="#ctx0" brushRef="#br0" timeOffset="58848.31">6601 1850 42 0,'1'2'87'0,"0"-1"-1"0,-1 4-1 0,2 0-1 0,2 1-2 15,-2 0-9-15,1 0-9 0,0 2-2 0,1 4-3 0,0-3-6 16,0 4-4-16,3 0-4 0,-1 4-4 0,-1-2-2 0,3 0-7 16,-3 2-7-16,2 2-7 0,1-2-5 0,-2 3-2 15,0 1-4-15,3-2-2 0,-4-1-2 0,3 3 3 0,-2-3-6 16,5 0 0-16,-4 0-5 0,2 1-13 0,-2-2-25 16,5-1-48-16,-3 0-85 0,0-2-133 0,2 3-79 0</inkml:trace>
  <inkml:trace contextRef="#ctx0" brushRef="#br0" timeOffset="60312.71">10777 11425 347 0,'2'-2'368'0,"-2"1"-124"0,1 1-85 0,-1 0-62 0,3 1-38 15,-1 3-20-15,-1-1-1 0,-1-2 1 0,2 1 13 0,-1 1 18 16,-1 0 20-16,2 3 19 0,-2 0 19 0,0 3 17 15,0-1-2-15,3-1-5 0,-3 3-9 0,0-1-17 0,0 2-14 16,0-2-20-16,0 0-18 0,1 3-27 0,-1-1-9 0,2-2-12 16,0 1-2-16,-1-2-3 0,2 2-5 0,-1-3 1 15,1 1 0-15,0-1 2 0,0-3 1 0,0 2 2 0,3-3-2 16,1 0 4-16,-1-3 0 0,3-3-8 0,1-1-2 16,2-2 4-16,2-1 1 0,2-4-1 0,2-1 3 0,2-4-6 15,4-6-2-15,1 2 11 0,2-6-3 0,2-3-6 0,1-2-3 16,2-2-3-16,4-4-3 0,4-2 1 0,2-3 0 15,2-2-10-15,1-2-10 0,4-3-20 0,0 1-32 16,-1-4-28-16,3-2-36 0,1-3-33 0,-1-1-34 0,2-4-30 16,-2 2-27-16,-2 1-23 0,0 3-19 0,-9 3-27 0,-5 7-29 15</inkml:trace>
  <inkml:trace contextRef="#ctx0" brushRef="#br0" timeOffset="62560.04">7086 2044 132 0,'-2'0'151'0,"-1"-3"-30"0,2 1-21 0,-1-1-19 16,0 2-14-16,2-2-12 0,-1-1-2 0,1 1-7 16,0-2-5-16,0 2-5 0,0-1-4 0,0 1-7 0,1-2 1 15,1 2 0-15,-2-2-1 0,2 1 1 0,-2-1-2 16,0 5 2-16,0-3 3 0,0 1 5 0,0-1 1 0,-2 3-1 16,2-2 2-16,0 2 2 0,0 0-3 0,0 0-6 0,0 0-6 15,0 0-3-15,0 0-6 0,0 0 0 0,0 0-7 16,0 0-2-16,0 0-5 0,0 0-4 0,0 0 6 0,0 0-1 15,0 2-1-15,0-2 2 0,0 1 1 0,0 1-1 0,0 0 6 16,2 1 9-16,-1 1 3 0,2 1 2 0,-1 1 5 16,0 2 2-16,-1 2 5 0,2 1 3 0,-2 1 3 0,2 4-2 15,0-1-1-15,0 2 1 0,-2 0-2 0,0 2-2 16,-1 0 0-16,2-2-3 0,-2 4-3 0,2 0-4 0,-1 0-4 16,-1-3-4-16,2 0-1 0,-2-3-1 0,2 0-7 0,-1 0-2 15,-1-2-3-15,2-2 3 0,-1-2-4 0,-1-2-1 16,1 1-3-16,-1-4-1 0,2 3 6 0,-1-4-1 0,-1 0 2 15,2-1-7-15,-2-1 3 0,0-1 4 0,0 1 0 16,0 2 0-16,0-3-3 0,0 0 1 0,0 0 0 0,0 3 2 16,0-3 1-16,0 0-2 0,-2 0-4 0,2-1 2 15,0-1 3-15,0-2-3 0,0 1 0 0,-1-2-1 0,-1 0 1 16,2-3-2-16,0-1-5 0,0-2 4 0,-1 1-1 16,1-2 1-16,-1-1 2 0,-1-2 1 0,2 1-2 0,-3-1-3 15,1 0 9-15,1-1-5 0,-1-1-1 0,0 0 0 0,1-1-3 16,0 0 1-16,0 1 2 0,-1 0 0 0,-1 3 1 0,2-1 6 15,-1 1-4-15,2-1-1 0,-1 3 0 0,-1-1 1 16,1 0-5-16,1 1 4 0,0-1-1 0,0 1-6 16,0 0 6-16,1 0 1 0,1 2 0 0,-1 1-4 0,-1 0 4 15,2 0-1-15,-1 4 1 0,-1-4-2 0,3 2-1 0,-3 2 2 16,2 0-1-16,-1 0 1 0,-1 2 1 0,1-1-3 0,-1 1 0 16,1 3 3-16,-1-2 2 0,2 1-4 0,-2 1 5 15,2 0 0-15,-2 1-3 0,1 1 3 0,-1-2-3 0,2 4 4 16,0-1-3-16,-1 3 2 0,2 1-6 0,-2 2 2 15,1-1 1-15,-1 1 0 0,-1 2 2 0,2 1-7 0,-1 1 3 16,2 2 2-16,-1 2 0 0,-1-1 1 0,1 2 2 16,-1 1 0-16,0 0-3 0,-1 0 3 0,2 1-3 0,-1 0 1 15,-1-3 0-15,2 3 3 0,-2-2 1 0,2-1-3 16,-1-2 1-16,-1 0 2 0,2-1-2 0,-1 0 0 0,-1-1-7 16,1-1 2-16,-1-1-3 0,0-1 4 0,0 1 0 0,2-5 0 15,-2 0 1-15,0-2 4 0,0 1 5 0,0-4-4 16,0 0 1-16,0 1-1 0,0-1-2 0,0 1 0 0,0 0-4 15,0-2-5-15,0 0 2 0,0 0 0 0,0 0 2 0,0 0 2 16,0 0 1-16,0 0-2 0,0 0 2 0,0 0 0 16,0 0 3-16,0 0-1 0,0 0-1 0,0-4-1 0,-2 3-3 15,2-2 2-15,0-1 0 0,-1-1 2 0,1 0-2 16,-1-2-1-16,-1 0 0 0,2 0-2 0,0-5 3 0,0 4 0 16,0-3 0-16,-1 1-3 0,-1-3 0 0,2 2 1 0,-2-2-3 15,2-1 3-15,-1 2-2 0,-1-3-1 0,0 0 1 16,-1 0-1-16,-2-1-2 0,2-5-4 0,-1 3-1 0,1-1 0 15,-2 0 1-15,2-1 0 0,0 2 2 0,1-1 3 16,-3 1 0-16,2-1 2 0,2 1 0 0,-2 2 1 0,2 1 1 16,-1 1-1-16,0-1-3 0,2 4 5 0,-1 0 0 15,1 2 3-15,0 2-3 0,0 1 1 0,-2 2-1 0,2 1 2 16,-1-1 2-16,1 1 0 0,0 1 0 0,0-1-2 16,0 1 2-16,0 0 1 0,0 1-3 0,0 1-1 0,0 1-2 15,0 1 0-15,0 0 0 0,0 5 0 0,-2 1-1 0,2 1-5 16,-2 4 7-16,2-2 1 0,-1 4-1 0,-1 2-1 0,2 3 6 15,0-2-1-15,0 1 1 0,0 1 1 0,3 1-2 16,-1-1 3-16,1 0 1 0,0-1-2 0,-1 3-5 16,1-1 3-16,1-1 1 0,-1 2 2 0,0-1 0 0,0-1-1 15,-1 2-2-15,0-3-1 0,0-1 1 0,-1 0 3 0,1-1-3 16,1 0-1-16,-1-1 0 0,-1-3-2 0,0 0-1 16,1 3 2-16,-1-4-3 0,2 1-3 0,0-4 1 0,-1 0-1 15,-1 0 1-15,2-2 0 0,-2 0 5 0,-1-2 0 0,2 2-2 16,-1-2 2-16,1-1-1 0,-2-1 1 0,2-1-1 15,-1 1-5-15,-1-2-3 0,0 0-14 0,0 2-11 0,2-1-19 16,-2-2-29-16,1 0-31 0,-1 0-47 0,1-2-65 16,-1-1-117-16,3-1-92 0,-1-2-54 0</inkml:trace>
  <inkml:trace contextRef="#ctx0" brushRef="#br0" timeOffset="63828.31">6160 2128 116 0,'0'-2'154'0,"0"2"-8"0,0 0-15 0,0 0-9 15,0 0-7-15,0-3-8 0,1 3-9 0,-1-2-4 16,2 2-9-16,-2 0-9 0,0 0-2 0,2 0-7 0,-2-2-10 16,0 2-5-16,0 0-6 0,0 0-11 0,0 0-7 0,0-1-5 15,0 1-7-15,0 0-3 0,0 1-3 0,0-1-7 0,0 0 0 16,0 0-1-16,0 0 4 0,0 0-1 0,0 0-1 15,-2 0 1-15,2 0 2 0,-2 0 0 0,2 0-3 0,-3 0 1 16,0 2 1-16,1-2 0 0,-2 0 1 0,0 2-2 16,-1 1-5-16,1-1 0 0,2 0-3 0,1-1 2 0,0 1-1 15,-1 0-3-15,2-2 1 0,0 0 1 0,0 0 2 16,0 0-4-16,0 0 2 0,2 0-4 0,-1 0 2 0,2-2-2 16,2 0 0-16,3 1-4 0,-2-1 3 0,2 0 1 15,0-1 3-15,2 1-1 0,0-1-2 0,-2 1 4 0,2-1 0 16,-3 0 2-16,0 2 3 0,-2-1-1 0,1 1-1 0,-1 1 0 15,-2 0 0-15,1 0-1 0,-3 0 1 0,2 0-1 16,-3 1-3-16,0 2 3 0,-3 1-2 0,0 3 4 0,-4 0 2 16,0 3-2-16,0-1-1 0,-2-3 2 0,0 4-1 0,-1-3 1 15,3-1 2-15,-3 0-3 0,1 0 2 0,5 0 0 16,-3-2-1-16,2 1 0 0,2-3 1 0,0 1-1 0,-1-1 2 16,2-2 4-16,1 3-6 0,-1-3-2 0,2-3 4 15,0 3-2-15,2-4-5 0,-1-1 2 0,1 0-1 0,2-3-3 16,-1 1 4-16,2-3 3 0,0 3 0 0,-2 0-2 0,0 0 2 15,0-1 1-15,0 1-3 0,2 2-4 0,-4 1-3 16,2-1-8-16,-1 3-10 0,1 1-9 0,-1 1-8 16,0 0-15-16,-1 1-16 0,2 1-17 0,-2 3-22 0,0-3-24 15,2 5-35-15,-2-4-64 0,2 1-104 0</inkml:trace>
  <inkml:trace contextRef="#ctx0" brushRef="#br0" timeOffset="69724.52">5375 2085 25 0,'0'-2'68'0,"0"1"0"0,-1 1-3 0,-1 0-7 0,1 0-5 15,-1-2-5-15,0 0-10 0,-2 2-7 0,2 0-9 0,-1 0-3 16,2 0-6-16,-2 0-4 0,1 0-2 0,-1 0-3 0,0 0-1 16,0 0 2-16,1 0 6 0,0 0 2 0,-2 0 8 15,4 0 4-15,-2 0 6 0,2 0 5 0,-1 0 4 0,1 0 1 16,0 0-3-16,0 0 1 0,0 2-4 0,0-2-2 0,0 0-1 15,1-2-5-15,-1 2-3 0,2-1-4 0,4-1-2 16,-1-3-6-16,2-2-2 0,0 4-3 0,4-6-4 16,0 4-1-16,-2-2-2 0,5 2-1 0,-3 0 0 0,4 1 1 15,-3-1 1-15,1 2-2 0,0 0 0 0,-1 0 4 0,1 2-2 16,-4 1-2-16,0 1 1 0,1 1 1 0,-2 1-2 0,-3 1 0 16,1 1 1-16,-2-1 0 0,-2 3 2 0,-2 3 1 15,-2 2-1-15,1 2 0 0,-2-1 5 0,-1 0 2 16,-1 2 0-16,1 0 0 0,-2 2 2 0,-2-2 2 0,3 3 5 15,-1-3 2-15,0 0-1 0,1 0 4 0,-1-2 0 0,-2 1 2 16,3-3-2-16,1-1-2 0,-1-3-2 0,2 0-6 0,0 0-3 16,1-2-6-16,-1-2 1 0,3-1-4 0,-3 1 2 15,3-3 0-15,0 0-2 0,3 0 2 0,-3-3 2 16,3-2-1-16,0-2-2 0,2-2-2 0,0-1-2 0,-1-1 2 16,4-4 1-16,0-2-1 0,0-1-4 0,-1 1 2 0,1-5 0 15,2 3 2-15,-2-2-2 0,-1-3-1 0,1 3 1 16,0-2-2-16,-1 3 2 0,1-2 1 0,-1 2-1 0,1 0 2 15,-1 2 0-15,5-1 0 0,-5 2-4 0,2 0 0 16,0 3 2-16,-2-1 1 0,1 3-1 0,-2 1-1 0,-2 1 3 16,2 0-2-16,-1 3 3 0,-2 2 3 0,-2 0-3 0,-1 2 1 15,2-1-2-15,-1 3 1 0,-1-1 1 0,2 2 1 16,-2-1-3-16,-2 1 2 0,2 1 3 0,-3 2-2 0,-1 4 3 16,1 0 1-16,-2 3 0 0,-1 2-1 0,2-1 1 15,-4 4-2-15,4 2-2 0,-2 0 1 0,0-1 1 0,1-1 2 16,1 1 2-16,1 3 7 0,0-3 5 0,1 0 3 0,2 1 1 15,0-1 3-15,0-1-3 0,0 1-5 0,2-3 1 16,0 0-1-16,1 0-7 0,0-1-2 0,-1 0-2 0,3 0 0 16,1-4 0-16,0 1-1 0,0-2-2 0,4 0-5 15,1-1 2-15,-1-2 2 0,0-3-2 0,6 1-1 0,-2-4 0 16,4-2-1-16,0 0-2 0,-1-2-6 0,6-2-16 16,-4-1-23-16,0 1-30 0,1-4-36 0,0 0-55 0,-3 0-90 15,-1-1-125-15,-1 0-81 0</inkml:trace>
  <inkml:trace contextRef="#ctx0" brushRef="#br0" timeOffset="70099.48">5822 2158 121 0,'0'0'199'0,"0"0"-29"0,2 0-24 0,-2-1-26 16,1 1-19-16,-1 0-16 0,0 0-15 0,3 1-10 0,-3 1-5 15,0 1-5-15,0 4-6 0,-3 1-5 0,2 3 1 16,-1 3-9-16,-1 5 1 0,0 3-11 0,-2 3-15 0,-3 3-37 16,1 3-59-16,1 1-113 0,-4 4-144 0,-2 3-83 0</inkml:trace>
  <inkml:trace contextRef="#ctx0" brushRef="#br0" timeOffset="76643.1">7849 1296 6 0,'0'-7'105'0,"0"-1"6"0,0 2-4 0,-3-3-9 0,3 0-8 16,0 2-7-16,0-1-3 0,0 4 3 0,0-1-3 0,3-2 0 16,-3 4-2-16,2-4 2 0,-2 0-2 0,2-1-10 0,-1 1-7 15,3-1-12-15,-1 0-13 0,2 2-6 0,-3-2-4 0,3 0 0 16,-2 3-4-16,1-2 4 0,-1 2-2 0,0 1 3 0,-2 0-1 15,1-1-3-15,1 0 2 0,-1 3-6 0,-1 0 0 16,-1 1-4-16,0-1 0 0,0 2-8 0,0 0 5 0,0 0 4 16,2-1-3-16,-2 1 3 0,0 0-2 0,0 0 0 0,0 0 0 15,0 0 7-15,0 0-4 0,0 0-6 0,0 0-2 0,0 1-3 16,0-1-4-16,0 2 2 0,0-1 0 0,0 1-4 0,-2 0 0 16,1 3 5-16,-4 0 1 0,-1 5 3 0,-1 2 4 15,-1 3-2-15,1 2 1 0,-3 1 0 0,1 2 0 0,-2-1-1 16,0 0 0-16,2 1 0 0,-2 2 0 0,-2 0 2 15,4-1-1-15,1 2 1 0,-2 1 0 0,2-1-2 0,2 0-1 16,-1 3 0-16,2-2-1 0,1 1-2 0,1 1 2 0,2 1 2 16,0 2 4-16,1 0 6 0,1-1 7 0,-1 4 3 0,2-1 3 15,0 4 1-15,2-4 0 0,1 3 1 0,-2 0-3 0,2 0-6 16,0 0-7-16,0 1-3 0,2-3-1 0,-1 2-2 16,2-2-1-16,1-1-2 0,2-3-2 0,2 2 1 15,-1-3 1-15,4-1 1 0,1-2-2 0,1-2 1 0,3-1-1 16,1-1 0-16,2 0 0 0,1-4-3 0,0-1 0 0,3-3 2 15,2 1-1-15,2-2 2 0,0-2 8 0,0-2 9 16,3-2 15-16,-2 1 12 0,-2-4 2 0,-1 2 6 0,2-1 12 16,-6-2 2-16,1-1 4 0,-2 0 0 0,-2 0-8 0,-3-1-18 15,-3 1 4-15,-3 0 0 0,-3 0-6 0,-3 0 3 16,-1 0-11-16,0 0 5 0,-4 0 7 0,0 0 6 0,2 0 5 16,-3 0 5-16,-2-2-7 0,3 1-10 0,-3 1-1 15,1-2-14-15,-1 0-10 0,2 2 0 0,-1 0-4 0,-1 0-17 16,0 0-2-16,0 0 3 0,0 0-3 0,0 0-2 0,0 2-3 15,0 0-6-15,0-1-9 0,0 1 5 0,0-2 6 0,0 0-2 16,3 0 2-16,-3-2 3 0,2 1 0 0,-1 1 2 16,-1 1 6-16,0 1-2 0,0-2-6 0,0 0-1 15,0 0 3-15,0 0-6 0,-1 0 0 0,1 0 7 0,0 0-7 16,0 0 0-16,0-2-4 0,0 1 1 0,-2 1-15 0,2 0-14 16,-3 0-22-16,3 0-37 0,0 0-38 0,0-2-50 15,0 2-49-15,0-2-52 0,-1 2-43 0,-1-1-38 0,2-2-44 16,-1 2-59-16,-2-4-88 0,1 2-38 0</inkml:trace>
  <inkml:trace contextRef="#ctx0" brushRef="#br0" timeOffset="79081.17">8383 1213 32 0,'4'-4'119'0,"-1"-1"-1"0,0 1 1 0,1-1-1 0,-1-1 4 0,0 2-2 16,-1-1-1-16,1 2-1 0,-1 1-2 0,-2-1-6 15,2-1-5-15,-1 3-7 0,-1-1-9 0,1 1-2 0,0 0-1 16,1-2 3-16,-2 1 4 0,0 0 6 0,1 2 0 0,-1 0 0 15,0 0-7-15,0-1-6 0,0-1-2 0,0 0-9 0,0 2-12 16,1 0-11-16,-1-3-6 0,0 3-10 0,2-2-5 0,-2 2-12 16,-2-2-7-16,2 1-2 0,-1 1-6 0,0 0-4 15,1 0 0-15,-2 1 2 0,1 1 3 0,0 0 2 0,0-2-2 16,-3 5-1-16,-4 0 7 0,-1 4-3 0,-2 1-3 0,-4 2-1 16,0 3-2-16,-3-1 0 0,2 3 1 0,-3-2-3 0,-1 1 0 15,2-1-1-15,1 2 6 0,1-1-4 0,-2 0-2 16,3-1 0-16,2 0 1 0,0-2 1 0,3 3-1 0,2-4-6 15,1 1 2-15,2 1 1 0,0-3 6 0,2 1 0 16,3-3-3-16,0 1 0 0,0-2 1 0,2 0 5 0,0 1-1 16,4-3-4-16,0-1-2 0,1 2-3 0,0-2 3 15,4 0 2-15,2-2-1 0,-1-3 3 0,3 0-4 0,-2 0 6 16,5-3-5-16,-1-1 2 0,-1 1-2 0,5 0-2 0,-3-4 2 16,-1 4-1-16,2-4-1 0,-3 3-1 0,1 0 3 15,-6 1 3-15,1 0-2 0,-4-1 0 0,-2 3-4 0,-1 0 3 16,1 0-2-16,-3-1-1 0,-1 2 0 0,-2 2 1 15,-2 0 2-15,-1 4 0 0,-5 2 2 0,1 1-1 0,-3 1 0 16,-2 3 2-16,1-1-3 0,-5 5 6 0,3 0-4 16,-2-1 4-16,0 2-4 0,-1 4-7 0,1-3-2 0,-1 1 2 15,2 4 3-15,1-4-3 0,2 1 2 0,-1-2 0 0,3 1 1 16,2-2 6-16,-2-1 6 0,3-2-3 0,3-2-2 16,0-1-2-16,1-2-3 0,2 1 0 0,0-4 0 0,3 0 2 15,2-1-2-15,1-2 4 0,3-3-3 0,-1 3-3 0,3-6 2 16,2 0-5-16,3-2-8 0,-1-3-9 0,2-1-11 0,0-1-19 15,-1 0-10-15,2-3-10 0,-4 0-5 0,0 0-3 0,-1 2 7 16,-5 0 10-16,1 3 6 0,-3 1 17 0,-1 1 12 16,-1 2 12-16,-1 0 7 0,-2 1 6 0,0 2 3 0,-1 2 1 15,-2 1 2-15,-2 0 0 0,-2 5 3 0,-2 2 1 0,-3 3 4 16,2-1 2-16,-4 5 0 0,2-2 1 0,0 3 7 16,-3 2 6-16,3-1 3 0,-2 3 11 0,1 2 6 0,0-2 4 15,0 2 5-15,4 2-3 0,1-3 3 0,0 1-4 16,4-3-8-16,2-1-11 0,2-1-11 0,3 1-10 0,5-5-2 15,0 0-2-15,3-4-9 0,4-1-1 0,4-3 0 0,2-3 1 16,4-3 0-16,5-2-6 0,5-6-23 0,2-2-38 16,2-6-43-16,7-1-40 0,1-4-40 0,3-4-48 0,5-2-53 15,0-2-65-15,0-5-102 0,1 1-61 0</inkml:trace>
  <inkml:trace contextRef="#ctx0" brushRef="#br0" timeOffset="81162.67">8908 1240 64 0,'1'-2'152'0,"-1"-1"-2"15,2-1-2-15,-1 1-11 16,-1 1-16-16,0-1-12 0,0-1-10 0,0 1-3 15,-1 0-3-15,-1 1-4 0,2 1-8 0,-1 0 0 16,-2-2-6-16,2 3-9 0,1 0-10 0,-2-2-14 0,0 1-9 16,2 2-11-16,-3 1-2 0,-2 2-6 0,-1 2-7 0,1 4 0 15,1-1-1-15,-6 7 4 0,2 0-2 0,-1 5 4 0,3 1 3 16,-5 3-1-16,-1 0 6 0,2 0 0 0,1 3 1 16,-1 2 2-16,1-1 4 0,1 0-1 0,-1 1-7 15,5-1 1-15,1-3-2 0,0 1-4 0,3-4-4 0,3 1 3 16,0-3-8-16,0-4-1 0,3-1 1 0,2-2-2 0,0-3-2 15,1-2-2-15,3-1 4 0,0-4-6 0,6-1 2 16,-1-3 1-16,5-3 2 0,-2-2-2 0,3-2 2 0,21-16 1 16,-24 12-1-16,1-2-3 0,-4 0-1 15,-2-2 1-15,0-2 1 0,-1 5 0 0,-5-5-5 0,-2 0 3 16,-1 1 0-16,0-2 1 0,-4 2-1 0,-2-4-4 0,-2 3 1 16,-4-3 2-16,0 2 5 0,-1 0-2 0,-2-1 3 15,-3 2-3-15,0-1 0 0,-1 3 6 0,0 0-2 0,1 3 2 16,-3 0-5-16,6 1 0 0,-3 2-1 0,5 3-3 15,1 0-11-15,-1 1-23 0,3 1-31 0,2 1-27 0,0 2-22 16,2 0-22-16,0 1-32 0,3 1-28 0,2-1-32 0,2 3-49 16,-1-2-78-16</inkml:trace>
  <inkml:trace contextRef="#ctx0" brushRef="#br0" timeOffset="81403.12">9289 1351 14 0,'9'3'154'15,"1"-1"-16"-15,-3 2-5 0,1 2-8 0,0 1-7 0,0 1-2 16,-4 0-3-16,1 3-2 0,2 0-6 0,-3 3-6 16,0 0-14-16,-1 3-6 0,0 0-12 0,-3 2-10 0,0 0-14 15,-3 3-11-15,0 2-13 0,-2 0-8 0,-2 3-2 0,-1 1-2 16,1 4-5-16,-6 0-7 0,2-1-14 0,-1 1-24 0,-1-3-34 15,1 0-42-15,-3-3-56 0,2-3-78 0,-4 0-112 16,6-6-82-16</inkml:trace>
  <inkml:trace contextRef="#ctx0" brushRef="#br0" timeOffset="81814.52">9605 1038 211 0,'-1'0'238'0,"1"-2"-47"0,0 2-32 0,0 0-20 15,0 0-15-15,0 0-18 0,0 0-17 0,0 2-11 0,0-1-13 16,0-1-4-16,0 0-14 0,0 3-13 0,0 0 6 0,0 5 5 16,1 0 8-16,1 4 0 0,-1 0 6 0,-1 4 2 0,0 0 4 15,0 2 5-15,0 3-13 0,0 0-14 0,0-2-12 16,0 3-5-16,3-1-7 0,-3-3-6 0,2 0-4 0,-1 0-4 15,-1-3-4-15,3 2 2 0,-3-3 0 0,2 1-2 16,1-5 0-16,1 2-3 0,-3-3-12 0,2 1-19 0,0-4-27 16,3 0-36-16,-1-5-41 0,1 2-54 0,1-3-72 0,-1-1-109 15,1-2-101-15,1-3-47 0</inkml:trace>
  <inkml:trace contextRef="#ctx0" brushRef="#br0" timeOffset="82606.12">9717 742 10 0,'-3'-3'219'0,"2"2"-32"0,-1-1-15 16,-1 4-6-16,3-2-13 0,-2 0-9 0,2 0-12 15,0-2-13-15,0 2-14 0,2-1-15 0,1-2-16 0,2-2-14 16,2 0-12-16,4-2-12 0,1 0-8 0,1 0-7 0,0-1-4 16,4 1 0-16,-2 2-2 0,1 0-2 0,2 0 2 0,2 3-1 15,1-1 0-15,-1 1 2 0,0 1 0 0,2 1-2 0,-2 1 0 16,-2 2-2-16,2 0-4 0,-5 3 0 0,1-1-2 16,-2 5-3-16,-3 0-2 0,-1-1 1 0,-2 4 2 0,-3 0-1 15,-2 1 2-15,-3 0 2 0,-3 3 0 0,-3 0-1 0,-3 1 1 16,-1 0-3-16,-4-1-1 0,2 2-2 0,-4-1 0 0,2 0-1 15,-3-1 1-15,3 0 2 0,-1-2-1 0,0 1 0 0,0 2-1 16,2-1 2-16,-1 0-1 0,3-1 1 0,2-1 0 0,0-1-3 16,2-1-3-16,2-2 2 0,2 0 1 0,2-1 0 0,1-2 0 15,2 2 1-15,2-3-2 0,0-2 5 0,2 0-2 0,3 0 3 16,-2 0-5-16,3 0 0 0,3-1 0 0,-2-3 0 0,2 3 6 16,0-3-6-16,0 1 1 0,1-1-2 0,-3 0 1 0,2 0 2 15,-1 1 2-15,-5 1-2 0,4-1-5 0,-4 1 0 16,-2 0 5-16,-3 1 2 0,3 1-1 0,-2 1-2 0,-2 1 1 15,-2 3 4-15,-4 0 3 0,2 2 0 0,-3 0-3 16,-2 2 0-16,0 0 3 0,-1 2-2 0,5-2-6 0,-5 1-1 16,-1 0-2-16,4-4 3 0,1 4-1 0,0-3 0 0,0-2-4 15,2 0 4-15,3-2 6 0,0 1-5 0,0-1-5 16,3-1 3-16,0-1 1 0,1 1 0 0,2-4 0 16,-1 2 2-16,5-1-2 0,2 0 2 0,-5 0 6 0,7 1-6 15,-2-1-3-15,1-1 0 0,0 3 3 0,-1-1-4 0,-1 0 2 16,-1 2-4-16,2-4 2 0,-3 4 2 0,-2-2 3 0,-2 3-1 15,0-3 1-15,-2 3 2 0,0 0 1 0,-1 0 3 16,0 1 1-16,-4 2 2 0,0-1-3 0,-1 1 3 16,-3 1-2-16,-1 2 1 0,-5 0-2 0,1 0 1 0,-2-1-8 15,-4 2-1-15,2-3-5 0,-4 1-3 0,2 0-12 0,-1-1-24 16,-2-2-26-16,2 0-29 0,0-2-25 0,-1-1-40 16,5-3-46-16,-2-1-64 0,3-1-86 0,0-6-83 0</inkml:trace>
  <inkml:trace contextRef="#ctx0" brushRef="#br0" timeOffset="91403.61">10557 1242 95 0,'2'0'147'15,"-1"1"-60"-15,2 1-34 0,0 1-21 0,-2 0-11 16,2 1-8-16,-1 1 1 0,-1 1 7 0,-1 1 6 0,2 1 9 16,0 0 10-16,-2 1 9 0,-2 3 9 0,0 4 6 0,-1 2-1 15,-1 1-4-15,-3 7-6 0,0 2-6 0,-5 6-14 16,0 6-12-16,-7 4-9 0,1 2-12 0,-5 6-23 0,-3 0-42 15,0 2-69-15,-1-1-141 0,-4-2-94 0</inkml:trace>
  <inkml:trace contextRef="#ctx0" brushRef="#br0" timeOffset="93659.54">11310 689 1 0,'-10'4'127'0,"-1"-3"-41"0,0 1-30 16,0 0-15-16,0-2-2 0,2 3 0 0,0-2 5 0,-4 3 0 16,6-2 6-16,-3 3 0 0,0 0 2 0,0 2-2 0,0 1 2 15,-2 3-1-15,4 1-6 0,0 1 0 0,-4 1-2 16,4 1-2-16,4 1-3 0,-5 1-2 0,3 3-6 0,-3 1-6 16,5-2-1-16,2 3-2 0,0 0-1 0,1 0-5 0,2 0-2 15,1 0-5-15,0 2 1 0,4-4 4 0,3 1-1 0,0 1-1 16,-1-3-1-16,6 0 2 0,2-2 0 0,-1 0-1 15,4-4 3-15,3-3-7 0,1-1 0 0,0-5-2 0,2 1-1 16,4-5 0-16,-2-1-1 0,2-5 3 0,-1-2 0 16,-2-2-2-16,0-2-1 0,-1-1-1 0,0-3 0 0,-5 0-2 0,-4 0 2 15,-1-2 1-15,-3 2 0 0,-2 0 6 0,-4-2-3 0,-1-2 7 16,-5 1 2-16,-1-2 4 0,-3-2-1 0,-2 2-3 0,-3-4 1 16,0 4-7-16,-3-1 4 0,0 0-4 0,-4 1-2 0,1 2-3 15,-2 1-1-15,3 3 0 0,-2 0-3 0,2 4-1 0,0 1-2 16,2 4-5-16,2 0-9 0,0 1-23 0,2 5-30 0,0 0-39 15,5 0-45-15,-1 3-81 0,0 1-127 0,6-1-75 0</inkml:trace>
  <inkml:trace contextRef="#ctx0" brushRef="#br0" timeOffset="94333.23">11749 153 7 0,'0'0'76'0,"2"0"-13"0,-2 0-2 16,1 0 2-16,3 3 6 0,1 0 11 0,0-1 12 16,3 3 18-16,3 2 16 0,-1 3 5 0,2 0 1 0,1 5 5 15,3 0-6-15,0 1 2 0,4 5-5 0,4-3-10 0,-4 7-13 16,5 0-8-16,3 2 0 0,-1 3-9 0,1 3-5 0,-2 2-12 15,1 2-8-15,-3 4-4 0,-1 2-6 0,-6 6-3 0,0 3-10 16,-8 3-12-16,-3 5-8 0,-6 3-5 0,-6 3-2 16,-9 4-4-16,-8 4 5 0,-5 4-1 0,-8 4-1 0,-8 3-12 15,-8 4-36-15,-7-1-51 0,-4 3-69 0,-5-3-76 0,-8 3-121 16,-2-4-136-16,-8-2-74 0,2-1-24 0</inkml:trace>
  <inkml:trace contextRef="#ctx0" brushRef="#br0" timeOffset="95448.57">11936 2383 6 0,'-6'36'113'16,"3"5"-1"-16,-2 4-14 0,-1 4-14 0,1 5-13 15,3 6-8-15,-2 3-5 0,4 4-2 0,0 3-1 0,2 1-1 16,0 2 2-16,2-1-2 0,5 1-5 0,2-1-3 0,3-1-5 15,5-1-7-15,1 1-5 0,3-2-7 0,4 1-6 16,-1 0-3-16,2 0-3 0,4 2-5 0,0 2-4 0,0 2-3 16,1 0-6-16,0 1-6 0,0-2-12 0,1 0-16 15,3 0-18-15,-1 0-13 0,0 0-19 0,1 0-18 0,2 0-29 16,-1 1-42-16,-3-1-54 0</inkml:trace>
  <inkml:trace contextRef="#ctx0" brushRef="#br0" timeOffset="101283.71">8313 13312 37 0,'6'-16'143'16,"-2"-4"-46"-16,3 3-24 0,4 1-14 0,-3 0-9 15,1-1-9-15,-1 3-6 0,3-2-6 0,-4 2-2 0,0 4-1 16,1 0-1-16,-4 2-1 0,1 3 8 0,-3 0 7 0,1 2 8 16,-2 1 7-16,0 0 5 0,1 2 6 0,-2-3 2 15,1 3 3-15,-1 0-7 0,0 0-10 0,0 0-7 0,0 0-6 16,0 0-6-16,0 0-9 0,-1 5-6 0,1 2-1 15,-3 5-2-15,2 4 5 0,-2 2-2 0,1 7 3 0,1 1 1 16,-1 2 3-16,2 5 4 0,3 0-2 0,-1 4 5 0,2 0-7 16,1 1 0-16,3 0-3 0,0 3-4 0,1-2-1 15,-1 0-3-15,4-5-4 0,-1 0-6 0,3-5 1 16,1-3 0-16,-2-6-4 0,3-1-1 0,3-9-1 0,2-6-2 16,4-6 0-16,7-9 2 0,1-12-3 0,7-8 1 0,6-10 0 15,1-11-1-15,61-74-7 0,-52 51 7 0,1-6 0 16,2-2-2-16,2-5 0 0,-1-2-2 0,1-5-5 15,-1 1-8-15,2-2-22 0,-1 2-31 0,0 3-36 16,-2 3-40-16,-1 7-51 0,-2 5-82 0,-1 9-104 0,-3 8-62 0</inkml:trace>
  <inkml:trace contextRef="#ctx0" brushRef="#br0" timeOffset="120113.17">925 3413 16 0,'0'0'105'0,"-2"0"-9"0,1-3-11 0,-1 1-12 0,0-1-14 16,-1 1-11-16,0 0-10 0,1 1-3 0,2-1-6 0,-2 0-3 16,2 2-4-16,0-2-3 0,0 1 0 0,0 1-6 0,0-2-2 15,0 2 0-15,0-2-2 0,0 1 3 0,0 1-3 16,0 0-2-16,0 0-5 0,0 0 1 0,0 0 0 0,0 0 0 15,0 0 0-15,0 0-3 0,0 0 0 0,0 0 0 0,0 0 2 16,0 1 0-16,-2 1-2 0,1-2 3 0,1 0-1 16,0-2 1-16,0 1-2 0,-2 1-1 0,2-3-1 15,0 3 2-15,-1-1 1 0,-1-1 1 0,2 2 1 0,0 0 1 16,0 0-1-16,0 0 2 0,0 0 2 0,-2 0-2 0,1 0-1 16,1 0-2-16,0 0-2 0,0 0-1 0,0 0 0 0,0 0 0 15,0 0 0-15,0 0 0 0,0 0-2 0,0 0 0 16,0-1 2-16,0 1 0 0,0-2 0 0,0 2 0 15,0 0 0-15,0 0 2 0,0 0 4 0,0 0 5 0,0 0 2 16,0 2 9-16,0-2 8 0,0 0 4 0,0 0 2 16,0 0-1-16,0 0 0 0,0 0-4 0,0 0-2 0,0 0-7 15,0 0-9-15,0 0-7 0,0 0-1 0,-2 0-1 0,2 0 0 16,0 0 1-16,0 0-2 0,0-2 1 0,0 2-2 16,0-1 0-16,0 1 0 0,0 0 0 0,0 0 0 0,0 0-2 15,0 0 2-15,0 0-2 0,0 0 0 0,0 0 2 0,0 0 2 16,0 0-1-16,0 0-1 0,0 1 2 0,0 1-2 15,0-2 1-15,0 1 3 0,0-1-1 0,-1 0 1 0,-1 0 1 16,0 0-3-16,-1 0 1 0,0 2-1 0,-3-1-1 16,0 3 1-16,-2 1-3 0,-2 1-3 0,3 3-2 0,-4 2 2 15,1-1 0-15,0 2 1 0,-1 2 1 0,0 1-1 0,0 2 5 16,-1 2 2-16,4 0-3 0,-2 3 4 0,0 1-2 16,4-1-1-16,-1 3-1 0,2-2 1 0,2-1-3 15,0 0-2-15,1 1 3 0,-2-1-3 0,4-2 0 0,4 1 1 16,0-1 3-16,-1-1-3 0,3-1 2 0,-2 0 7 0,3 2-3 15,2-4 0-15,1-1 1 0,-1 1 1 0,5-3 0 16,0-1-1-16,3 0-1 0,-1-1-6 0,6-2 4 0,-2-4-3 16,3-1-1-16,2-1 0 0,0-1 0 0,3-4-1 15,-2-4 3-15,4 0 1 0,-2-4-1 0,0 0 0 0,2-5 2 16,-2 1 1-16,-1 0 0 0,-1-1 2 0,-1-2-1 0,-4-2-4 16,-1 1 2-16,-2 0 2 0,-3 0 1 0,-2 0 3 15,-3 0 3-15,-2 0 1 0,-5 0 3 0,-1 1 2 0,-2-3 1 16,-3 5 0-16,-1-5-4 0,-5 3-5 0,0-3-4 0,-4-1-2 15,0 1-1-15,-3 0-3 0,-3 1-1 0,1 0 1 16,-1-1 1-16,0-1-2 0,-2 3-2 0,-1 2 0 0,1-1-1 16,1 3 1-16,-2-1 0 0,3 2 1 0,-2 1-1 15,0 0 5-15,1 3-1 0,4 1-2 0,-2 2 0 0,3 0-2 16,2 2 2-16,1 1 0 0,2 0-9 0,2-1-14 0,0 4-18 16,1-2-24-16,2 2-26 0,2 2-32 0,2-2-43 15,1 0-80-15,1 2-115 0</inkml:trace>
  <inkml:trace contextRef="#ctx0" brushRef="#br0" timeOffset="121116.65">1650 3283 15 0,'-2'-3'91'0,"1"0"9"0,1 1 4 0,-2 2-1 0,2 0-4 16,0 0-5-16,0-2-4 0,0 1-1 0,0 1-6 0,0 0-11 15,0 0-9-15,0 0-9 0,0 1-14 0,0 1-10 16,0 0-10-16,0 1-7 0,-1 5-3 0,-1 1 1 0,-1 1 0 16,2 4 2-16,0 3 3 0,-2 3 4 0,3 1 1 15,-2 3 1-15,0 3-5 0,0 0 4 0,-2 1 2 0,0 4 2 16,1 1 0-16,0 0-1 0,1 2-1 0,-2-1-1 0,0 2 10 15,2-3-5-15,-1 2-2 0,-2 1 2 0,2-3-2 16,-2 0 2-16,-3-3 2 0,5 0-2 0,-1-2-1 0,-1 1 1 16,0-4-1-16,0 3-5 0,-1-6-4 0,3-1-4 0,1-1-4 15,0-4-1-15,0-1-4 0,2-2-2 0,0-2-4 16,0-3 1-16,0 1-4 0,2-2 0 0,0-2-2 0,0-2-12 16,0-1-15-16,4-2-25 0,0-2-33 0,1-3-35 15,0-1-43-15,1-3-61 0,0-3-90 0,-2 0-93 0</inkml:trace>
  <inkml:trace contextRef="#ctx0" brushRef="#br0" timeOffset="121429.13">1658 3225 71 0,'12'-12'80'0,"1"1"-4"0,-1 0-6 16,6 0-4-16,-1 2-9 0,1 1-8 0,4 1-9 0,-1 2-7 15,1 2-5-15,0 3-5 0,1 3-3 0,-1 2-5 16,-5 2-2-16,4 3-5 0,-6 1 0 0,-2 5 0 0,-4-2 3 16,2 4 1-16,-6 1 3 0,-4 3 3 0,-4 0 3 15,-2 2 7-15,-7 4 8 0,-1-3 4 0,-4 1 1 0,-3 3 4 16,-4-2-2-16,-2 0 1 0,-2 2-5 0,-1-4-4 0,-1 0-8 15,-1 1-5-15,1-2-4 0,1-1-8 0,1-1-3 16,1-1-1-16,4-1-4 0,0-3-2 0,1 2-2 0,5-4-9 16,0-3-11-16,6 0-24 0,-2-2-25 0,7-3-33 15,2 1-45-15,3-4-78 0,2-2-108 0</inkml:trace>
  <inkml:trace contextRef="#ctx0" brushRef="#br0" timeOffset="121984.71">2286 3183 175 0,'0'0'143'0,"0"-2"-41"16,0 1-36-16,0 1-24 0,0 0-11 0,0 0-7 0,0 4-5 15,0 0 1-15,-1 6 2 0,-1 0 3 0,1 2 4 0,-1 3 7 16,0 0-2-16,-2 3-3 0,1 2 0 0,0-2-5 15,2 2-3-15,-2 4-3 0,1-4-3 0,-2 4-2 0,1 0 2 16,0 1-2-16,-5 0 0 0,4 2-1 0,-2 0-1 0,2-1 0 16,-4 1 5-16,-1 1-5 0,1-1-1 0,-1-2 3 15,-2-1 1-15,2-2 3 0,-1 2 3 0,-2-4 4 0,3-2-1 16,-1 0 7-16,1-1 0 0,0-2-1 0,1-3-1 16,4 1-5-16,-3-2-5 0,3-1-2 0,-1-1-3 15,2 1-8-15,1-3 0 0,2 0-1 0,0 1-5 0,2-2 2 16,1 1 0-16,0-2-1 0,1 1-4 0,4 0 2 0,-3-2 1 15,5 0-1-15,0-1 2 0,1-2-2 0,3-1 1 0,2 0-1 16,1-4 6-16,2 0-2 0,2 0-4 0,2-1 4 16,-1-2-1-16,3 1 0 0,2-3 0 0,-1-2-4 0,1-1-2 15,-1 0 3-15,-1 0-1 0,0-3-6 0,2 2-8 0,-4-2-14 16,-1-2-24-16,-2 2-14 0,-5-3-22 0,1 0-27 16,-4 0-30-16,-3 0-26 0,-2 2-32 0,-5 1-29 0,-2 0-37 15</inkml:trace>
  <inkml:trace contextRef="#ctx0" brushRef="#br0" timeOffset="122161.54">2222 3582 99 0,'-6'1'135'0,"2"-1"-31"16,1 2-18-16,2-1-20 0,1-1-20 0,1 0-16 16,5 0-9-16,3-3-8 0,3 0-4 0,4-2 0 0,1 1-4 15,7-4 2-15,2 1-2 0,2-1 1 0,2-2 0 16,0 1 2-16,2-2-1 0,-1 0-7 0,0 0 2 0,-1-1-2 15,-1 1 0-15,-2 2 0 0,-2 2-5 0,-2 0-8 16,-3-1-16-16,-4 1-25 0,-2-1-47 0,-5 3-74 0,-4-1-99 16</inkml:trace>
  <inkml:trace contextRef="#ctx0" brushRef="#br0" timeOffset="122326.46">2234 3285 73 0,'9'-10'65'0,"3"2"-9"16,0-1-10-16,4-1-5 0,0 0-8 0,6 0-9 0,1-1-11 15,0 1-6-15,5-2-12 0,0 1-26 0,0 0-55 0,2 0-110 16</inkml:trace>
  <inkml:trace contextRef="#ctx0" brushRef="#br0" timeOffset="122702.31">2965 3096 195 0,'0'0'251'0,"0"-2"-66"0,0 1-44 0,0 1-38 16,-2-2-32-16,2 4-22 0,-1-1-16 0,-1 3-9 0,1 3-5 16,0 1 2-16,-1 2 7 0,2 5 2 0,-1 0 3 0,1 3 6 15,0 2-1-15,1 2-2 0,-1 2 0 0,2 2-3 16,-2 2-6-16,0 2-3 0,-2 4-3 0,1-2-5 0,-1 3 0 15,-2 0-2-15,1 0-2 0,-2 1-3 0,-1-1-2 0,2-5-1 16,0 2-1-16,0-5-1 0,-1 0 1 0,3-3-3 16,-1-2-2-16,-3-2-3 0,5-2-10 0,-1-3-13 0,4-2-18 15,-1-4-23-15,5-2-32 0,-3-3-43 0,3-2-55 16,0-4-78-16,0-2-90 0</inkml:trace>
  <inkml:trace contextRef="#ctx0" brushRef="#br0" timeOffset="123096.3">2844 3132 152 0,'-8'-24'184'0,"2"1"-35"0,1 2-30 0,3 2-26 15,2-1-20-15,3 4-17 0,2-2-14 0,5 2-8 16,0-3-10-16,6 4-5 0,4 0-7 0,0 0-3 0,5 2-2 16,3 0-3-16,1 3 4 0,1-1 0 0,0 4-2 0,3 3 1 15,-1 1-1-15,-1 3 1 0,-1 6-2 0,-2 1 0 16,-1 3-3-16,-3 5-2 0,-1 2 0 0,-5-1 3 15,-3 6 0-15,0 2-4 0,-6 0 2 0,-5 1 0 0,-2 2 3 16,-5 2 0-16,-3-1-1 0,-4 2-2 0,-5-3 1 0,-3 4 0 16,-3-3-1-16,-2 0 1 0,-4 0-2 0,1-3 1 0,-3-1-1 15,1-2 0-15,-1-1 0 0,-1 0 2 0,2-1-1 16,2 0-5-16,1-3 1 0,3-2 2 0,1-1 1 16,2-1-1-16,5-4 2 0,1 0 3 0,3-1-4 0,3-4 5 15,2 0-3-15,3 1-2 0,0 1 0 0,2 0-1 0,2 0-1 16,2 1 0-16,1 3 2 0,1-1-1 0,2-1-1 15,4 3 2-15,-2-2 2 0,0 3 0 0,3-1 0 0,-1 2-2 16,2-1 2-16,-2 2 2 0,4-1 0 0,-4 2 0 0,3-1-1 16,-1-3 3-16,3 4-2 0,-3-1 2 0,5 0-2 15,-4-1 0-15,4-1-1 0,-1-2-3 0,2 0-7 0,1-3-17 16,-1-1-22-16,2-1-24 0,0-3-34 0,0 0-56 16,0-2-92-16,0-3-87 0</inkml:trace>
  <inkml:trace contextRef="#ctx0" brushRef="#br0" timeOffset="123604.58">3608 3229 159 0,'-2'-9'215'0,"2"0"-30"0,-1 3-23 0,1-2-19 0,-2 3-5 15,0 1 1-15,2-1-3 0,-1 2-9 0,-1-1-15 0,2 3-11 16,-2-1-11-16,2 0-12 0,0 2-15 0,0 0-18 15,0 0-13-15,0 0-12 0,0 0-6 0,-1 2-5 0,0 3-3 16,1 1-3-16,-3 3-1 0,1 3 0 0,1 2 0 16,-3 1 1-16,1 1-3 0,0 2 0 0,1 3 1 0,-4 0 0 15,2 3-1-15,-1 2 0 0,-3-1 3 0,2 3 1 0,-2 0 0 16,1-1 0-16,-3 1 1 0,1 1 0 0,4-3 0 16,-3 0 0-16,0-2-1 0,-1-1-2 0,6-2-1 0,-3-3 0 15,1 0-1-15,0-6-1 0,2 1 1 0,0-1 0 16,3-3 0-16,-1-1 0 0,-1-1 0 0,2-2-1 0,0-2 0 15,0 0 1-15,2-2-2 0,-1-2 2 0,4-2 0 0,-2-2 0 16,3-4 1-16,1-2-1 0,-3-5-1 0,5 0 0 16,-1-2-1-16,0-2-3 0,-3-2 2 0,4-4 0 0,1-1 2 15,-4-3-1-15,0-2-3 0,2-2-2 0,-2 0-1 16,2-6-1-16,-1 0-2 0,1-2-3 0,0 0-1 0,-1-1 2 16,2 0 2-16,0 2 3 0,1 4 4 0,-3 0 0 0,1 9 1 15,-2 2 3-15,-1 7-1 0,-2 2 1 0,1 4-2 16,2 3-2-16,-3 1-3 0,1 5 3 0,3 1-1 15,-2 3 0-15,3 2 4 0,1 3 1 0,-2 4-1 0,0 2 0 16,2 4 1-16,-1 3 4 0,-1 1 2 0,-1 3-1 0,1 2-1 16,0 1-1-16,-2 1-1 0,0 1 4 0,-3 2 1 0,3-1-6 15,-1 2 4-15,3 1-7 0,-2-1 1 0,-3 1 0 16,3 0 2-16,-3 0-9 0,3-1-23 0,-1-1-23 16,1-4-32-16,-2-1-28 0,2-3-33 0,-2-2-41 0,-1 0-50 15,-1-6-59-15,1-1-69 0</inkml:trace>
  <inkml:trace contextRef="#ctx0" brushRef="#br0" timeOffset="123792.08">3558 3488 245 0,'-3'-3'254'16,"1"2"-80"-16,-1 0-53 0,3-1-34 0,3-1-27 15,0 0-18-15,5-1-17 0,3 1-11 0,3-3-5 0,2-2-4 16,3-1-2-16,4 0-4 0,3 0-1 0,2-1-6 15,2 2-5-15,3-1-9 0,0-2-19 0,0 1-19 0,1-2-36 16,-1 3-42-16,-2-1-62 0,0 0-85 0</inkml:trace>
  <inkml:trace contextRef="#ctx0" brushRef="#br0" timeOffset="124010.82">4270 3066 49 0,'-1'-8'236'0,"-2"2"-49"0,1 1-36 15,1 1-27-15,1 1-23 0,-2 1-22 0,2-1-16 16,0 3-12-16,0 0-5 0,-1 3 3 0,1 1 5 0,-2 4 5 16,2 2 4-16,-3 3 14 0,2 3 8 0,-1 4 5 15,-1 1-2-15,-1 2-11 0,1 0-17 0,-3 3-9 0,2 0-5 16,2 1-13-16,-2 3-9 0,0-2-10 0,-2 2-7 0,3 2-3 16,-3-2 6-16,1 0-5 0,3-3-5 0,0-1-7 15,0 0-16-15,-1-2-17 0,1-3-26 0,2-5-34 0,0-2-30 16,2-3-31-16,-1-1-35 0,1-4-38 0,-2-1-51 15,0-1-78-15</inkml:trace>
  <inkml:trace contextRef="#ctx0" brushRef="#br0" timeOffset="124219.88">4004 3100 125 0,'-4'-4'243'0,"1"-1"-58"0,1-1-36 15,2-1-30-15,2-1-26 0,1 2-20 0,3-3-17 0,2 1-16 16,5-1-10-16,2-3-5 0,3 2-6 0,6-3-5 16,0-1 1-16,3 2-5 0,1-2-7 0,2-1-1 0,1 2-1 15,2-1 0-15,-1 1-5 0,2 2-9 0,-1-1-19 0,3 0-26 16,0 2-43-16,-1 1-100 0,2-1-124 0,-1-1-84 16</inkml:trace>
  <inkml:trace contextRef="#ctx0" brushRef="#br0" timeOffset="124688.59">4669 2932 105 0,'0'-3'254'0,"0"0"-47"0,2 2-31 0,-2-3-22 16,0 4-14-16,0-1-15 0,0 1-14 0,0 0-13 16,-2 1-8-16,0 4 2 0,0 3 4 0,-2 4 3 0,-2 5-6 15,-4 2-3-15,0 5-4 0,-3 1-4 0,-2 4-7 0,-1 0-17 16,1 5-16-16,-3 0-17 0,1 1-7 0,-3 4-6 0,4-2-2 15,-2 2-3-15,-1 4-2 0,4-2-3 0,-3 1-11 16,3-2-24-16,2 0-28 0,3-7-37 0,0 1-37 16,5-8-36-16,2-1-40 0,3-6-53 0,3-1-72 0,2-4-99 15,2-3-49-15</inkml:trace>
  <inkml:trace contextRef="#ctx0" brushRef="#br0" timeOffset="125429.58">4966 2951 12 0,'0'-5'284'0,"-2"5"-61"15,2-3-42-15,-1 3-32 0,-2-2-33 0,1 2-25 16,-1 2-18-16,-1 1-7 16,-1 4-2-16,-6 3 3 0,-1 4 8 0,-1 4 9 15,-5 3 16-15,1 5 9 0,-2 1 7 0,-1 2 3 0,2 3-4 16,-3 1 2-16,2 1-5 0,-2 3-6 0,3 1-9 0,-2 0-6 16,2 2-9-16,3-1-15 0,0 2-8 0,5-3-13 15,-1-1-12-15,2-1-10 0,6-2-5 0,1-5-8 0,4 0 1 16,1-4-2-16,6-1-7 0,2-3 3 0,-1-3-4 15,5-1-3-15,4-5-1 0,-1-2 2 0,6-2-7 0,3-5 1 16,-1 0 3-16,5-6-1 0,2-4 4 0,1 0 1 0,1-3 2 16,-1-2-1-16,1-3-1 0,-2-4-1 0,-2 2 0 15,-3-4-1-15,-3-1 1 0,-2-3 1 0,-5 0-6 0,-3-3 0 16,-3 0 1-16,-5 0 6 0,-5-3-2 0,-4 0 4 16,-5 2-4-16,-2-3 0 0,-4 3 4 0,-5-3 1 0,-3 3-1 15,-1 2-5-15,-2-1 0 0,-3 3 1 0,2 3-3 0,-3 1 3 16,2 0-1-16,0 3-4 0,1 3-2 0,1-1 1 15,5 4 1-15,0 1-2 0,1 2-1 0,6 0-7 0,4 4-16 16,-3-2-25-16,7 2-27 0,1 0-26 0,1 2-23 16,5-2-23-16,1-2-12 0,9 0-12 0,0-2 1 0,3 2 9 15,5-4 9-15,0 2 7 0,5-3 7 0,2 3 4 16,0 0 3-16,1-2 5 0,-1 3 9 0,0-2 13 0,0 2 13 16,-1 0 19-16,-3 1 15 0,2-1 15 0,-4-1 14 0,1 1 13 15,-3 1 7-15,-2 0 2 0,-2-1 11 0,2 2 5 0,-6 0 8 16,1 0 10-16,0 3 12 0,-7-2 14 0,2 0 13 15,1 2 15-15,-4-1 9 0,0 0 5 0,-1 3-1 0,-1-1-4 16,-1 1-9-16,1-1-1 0,0 4 2 0,0 2 1 16,0 0 4-16,1 3 6 0,0 3 12 0,-2-1 13 0,1 5 11 15,4 1 0-15,-3 2-3 0,0 3-5 0,0 1-2 0,0 1-3 16,-2 3-6-16,0 2-9 0,-1 1-8 0,1 2-9 16,-1 1-7-16,-1 3-4 0,-1 0-10 0,-1 1-10 0,1 2-10 15,-3 1-6-15,-2-1-5 0,-2 2-5 0,-1-1-5 16,1 1-3-16,0-2-3 0,-3-1-2 0,4-1-2 0,0-4 2 15,1-1-1-15,0-3-5 0,3-1-2 0,0-4-19 16,1-1-22-16,0-5-26 0,0 1-29 0,1-3-32 0,0-1-30 16,2-4-28-16,0-3-30 0,2 0-20 0,0-4-26 0,1-2-39 15,1-2-83-15,-2-2-66 0</inkml:trace>
  <inkml:trace contextRef="#ctx0" brushRef="#br0" timeOffset="125811.71">5405 2880 5 0,'-3'-9'191'0,"0"-2"-44"0,-1 4-28 16,0-2-30-16,4 1-24 0,-2 2-18 0,2-2-14 0,2-1-8 15,-2 5-8-15,4 1-4 0,-4 0-8 0,2 0 0 16,1-1-3-16,2 2 5 0,0 1 1 0,0-1 5 0,-1 4 3 15,2 1 5-15,2 1 8 0,0 2 9 0,-2 3 10 0,3 1 5 16,1 3 1-16,-1 0 2 0,3 4 3 0,-2-1-1 16,0 2-2-16,3 1-4 0,-3 3-4 0,1-2 0 0,0 3-2 15,-1-2 0-15,1 2 0 0,0-1 3 0,0 1 3 16,0 0-3-16,-1 2-3 0,3-1-1 0,-3 2-3 0,0-1-2 16,2 2-4-16,-1-2-6 0,2 0-6 0,-2 0-2 0,0-2-2 15,1 2-6-15,0-3-4 0,1 1-3 0,-2-3-3 16,0-1-1-16,3-1 0 0,-4 0-3 0,3-3-2 0,-2 0 2 15,-1 0 1-15,0-5-1 0,0 1-2 0,-1-2-7 16,-1-4-15-16,-2 2-19 0,2-3-27 0,-2-3-36 0,0 2-44 16,1-3-50-16,-1-4-84 0,-1 0-125 0,0-3-75 0</inkml:trace>
  <inkml:trace contextRef="#ctx0" brushRef="#br0" timeOffset="126169.11">5861 2542 295 0,'-2'-1'216'0,"2"-1"-77"16,-1 2-52-16,2 3-32 0,-1 0-22 0,2 3-18 0,1 0-5 16,2 3 2-16,0 3 6 0,0 2 8 0,2 2 8 15,2 4 8-15,-1 3 12 0,-1 1 13 0,3 5 10 16,-2 2 5-16,1 0 1 0,1 1-8 0,-1 3-4 0,-2 1-6 16,1 0-7-16,0 2-7 0,-1-1-11 0,-2-3-6 0,-3 2-5 15,0-1-4-15,-1 2-3 0,-1-5-3 0,-3 2-5 16,2-3 0-16,-2-2-5 0,0 3-1 0,0-2-1 0,-1 1-3 15,-1-3-4-15,-1-1-12 0,1 2-17 0,1-4-24 0,-2 0-37 16,1-2-45-16,3-4-56 0,-4-2-84 0,3-3-126 16,1-2-76-16</inkml:trace>
  <inkml:trace contextRef="#ctx0" brushRef="#br0" timeOffset="126891.86">6443 2655 33 0,'-7'-9'125'16,"0"2"-9"-16,-2 2-12 0,0 0-14 0,-1 1-12 0,0 0-5 16,-2 3-13-16,-1 0-14 0,0 1-8 0,-2 1-6 15,2 0-9-15,-2 3-6 0,2 2-3 0,-2-2-9 0,3 4 2 16,-2 0 0-16,2 4-1 0,-2-2-3 0,5 2 2 0,-1-2 2 15,-1 2-1-15,5 2 2 0,0 0 9 0,-1 1 3 16,3 1 4-16,-1 0 5 0,5 0 0 0,0 3-1 0,3-3 2 16,0 2 1-16,2 2-11 0,3-3-3 0,-2 2-3 0,6 2-1 15,2-3-4-15,0 3 1 0,3-2-4 0,3 1-6 16,-2-3 3-16,4 3 3 0,0-2-2 0,0-1 0 0,0 1 0 16,0-1 3-16,2 0 0 0,1-2 6 0,0 0 3 15,-2-2 3-15,0 2 4 0,-1-3 1 0,3 2 4 0,-3 0 1 16,-2-3 5-16,-3 3 0 0,0-1 2 0,-3-2 0 15,-3 3 3-15,0-4 5 0,-5 2 2 0,1-2 2 0,-4 1 12 16,-2-2 10-16,-3 3 13 0,-4-4 6 0,-1 1 7 16,-4 1 4-16,-4 1 1 0,0-1 1 0,-5 0-8 0,-4-1-7 15,-2-1-11-15,0 0-15 0,-2-1-9 0,-3-2-11 16,-1 1-3-16,0 0-7 0,1-2-4 0,-2 1-11 0,0-3-10 0,2 1 3 16,3-1-7-16,-2 0-1 0,2-1-15 0,4-1-27 0,-3 0-33 15,2-3-39-15,2 1-47 0,2-1-53 0,1-2-61 0,0 1-79 16,6-1-119-16,-1 0-71 0,2 1-27 0</inkml:trace>
  <inkml:trace contextRef="#ctx0" brushRef="#br0" timeOffset="129704">2633 5031 103 0,'-1'-6'87'0,"-1"-2"-7"15,2 3-4-15,-1-2-2 0,-1 2-5 0,2-4-1 16,0 4 5-16,0-3 0 0,0 1 4 0,-2 2-1 0,2 0-1 15,-1 0-3-15,-2 2 0 0,3 0-6 0,-3 0-9 0,1 1-9 16,-1-1-8-16,1 1-6 0,-3 2-3 0,1 0-5 16,-4 0-7-16,-2 2 0 0,-2 1-5 0,-3 3-1 15,1 2 1-15,-4 4 2 0,1 1 1 0,-2 3 5 0,-1 4-1 16,-1 3 4-16,1 2 4 0,-1 4 3 0,0 0 2 0,1 5-7 16,3-1 0-16,-2 3-4 0,7-2-3 0,0-1-5 0,3 0-10 15,5-3-2-15,-1 1 1 0,5-5 1 0,5-1-4 16,-1-4 0-16,7-2-3 0,3-4 2 0,5 0 6 15,0-5-2-15,7-3-4 0,3-2-1 0,2-3 3 0,6-7-2 16,0 0 5-16,0-4-5 0,3-4 1 0,-4 1 1 16,-1-3 0-16,-3 1-2 0,-2-2-1 0,-2-2-1 0,-6 0 5 15,-2 0 1-15,-4 1-4 0,-4-2 3 0,-2 1-2 0,-6 0-1 0,-2 1 1 16,-7-2 0-16,-1 0-4 0,-7-1 3 0,1 4 2 16,-6-2-4-16,-2 3 3 0,0-2 3 0,-5 3-2 0,-1-3 0 15,-1 2-2-15,-1 0 0 0,3 1-1 0,2 2 1 16,-1 0-1-16,5 2 0 0,1 3-2 0,5-2-2 0,3 5 1 15,1 0-4-15,4 1-5 0,4 1-5 0,3 1-10 0,3-1-16 16,6-1-16-16,1 2-14 0,8-2-19 0,1-3-14 16,1 1-13-16,4-2-12 0,2-2-8 0,0 0-7 0,2-2-5 15,0 1-4-15,0-3 6 0,0 3 3 0,-4-1 8 0</inkml:trace>
  <inkml:trace contextRef="#ctx0" brushRef="#br0" timeOffset="129947.2">2987 4853 6 0,'6'-5'148'0,"-3"2"13"0,3-1 7 0,-3 4-6 16,-1-3-12-16,-1 3-21 0,1-2-23 0,-2 2-21 0,0 0-19 15,0 2-10-15,-2 1-6 0,1 4-3 0,-1 2 5 0,-1 2 7 16,1 6 8-16,-2 1 9 0,2 4 8 0,1 3 3 0,1 1 5 16,1 5 3-16,1 0-2 0,2 6-4 0,0 1-5 15,0 4 0-15,0 3-5 0,-1 3-4 0,0 2-3 16,0 1-8-16,0 1-3 0,0 2-1 0,-2 0-6 0,-1 2-8 16,-1-1-5-16,-2 0 0 0,0-1-15 0,-1 1-4 0,1-2-5 15,-1-6-4-15,-1-2-1 0,0-4-3 0,1-5-1 16,-1-6-6-1,3-3 1-15,0-6-1 0,-1-4-2 0,3-2-11 0,-1-3-22 16,1-8-33-16,1-3-38 0,1-6-34 0,1-7-30 16,1-3-27-16,2-4-21 0,0-3-14 0,-1-5 3 0,2-6 11 0,-2-1 15 15,3-4 18-15,-2-4 15 0,-1 1 2 0,-3-5-3 16,0-3-12-16,-2 0-16 0</inkml:trace>
  <inkml:trace contextRef="#ctx0" brushRef="#br0" timeOffset="130165.94">2984 5075 203 0,'-3'-29'197'0,"2"1"-42"0,1 5-31 0,0-1-20 15,1 6-15-15,4 0-15 0,2-1-12 0,5-1-9 0,2 2-8 16,7 0-3-16,0-1 2 0,6-1-5 0,1 0 4 0,3 1 12 16,3 0 9-16,1-1 7 0,0 6 6 0,-1 1 3 0,0 4-3 15,-1 2 1-15,-2 7-7 0,-1 0-10 0,-5 7-9 16,-2 2-4-16,-4 4-2 0,-2 4 1 0,-5 3 2 0,-5 5 6 16,-1 2 5-16,-6 0 6 0,-6 3 5 0,-2 1 5 0,-6 4-6 15,-6 0-13-15,-4 2-2 0,-2 1-9 0,-4 1-8 16,-2-3-8-16,-2 4-3 0,-1-3-9 0,2 0-10 15,-4-6-10-15,5 1-23 0,2-4-32 0,2-3-31 0,0-3-39 16,3-2-49-16,5-5-49 0,1-3-62 0,2-3-105 0,5-2-104 16,2-5-55-16</inkml:trace>
  <inkml:trace contextRef="#ctx0" brushRef="#br0" timeOffset="130587.79">3886 4642 69 0,'2'-4'232'0,"-1"1"-51"16,1 0-43-16,1 3-32 0,-3 0-13 0,-3 1-7 0,1 4 2 16,-1 0 5-16,1 5 11 0,0 2 14 0,-3 1 14 0,0 4 20 15,-1 1 3-15,-2 3-1 0,5 1-4 0,-1 4-11 16,-1-2-13-16,0 3-15 0,0 0-17 0,2 1-24 0,0 0-15 15,0 3-14-15,3-2-17 0,0 2-5 0,0-3-2 16,2 3-4-16,-1-5-5 0,2 0-4 0,3-6-7 0,-3 2-10 16,2-4-14-16,0-5-24 0,-2-1-26 0,3-2-24 15,0-2-24-15,-1-1-27 0,0-5-27 0,1 0-27 0,-3-5-24 16,-1-1-29-16,1-1-47 0,-3-2-79 0,0-3-67 0</inkml:trace>
  <inkml:trace contextRef="#ctx0" brushRef="#br0" timeOffset="130806.53">3758 4611 308 0,'-3'-11'231'15,"2"4"-49"-15,-1-1-20 0,0 1-12 0,1 2-10 0,-2 0-4 16,3 3-3-16,0-1-14 0,0 2-11 0,-2-1-16 16,2 0-14-16,-1 2-17 0,-1 2-12 0,0 3-14 15,-3 0-10-15,1 6-3 0,-4 1-4 0,-1 6-6 0,-1 1-6 16,-3 1-1-16,1 4-1 0,0 0-1 0,-4 1 3 15,2 1-11-15,0 0 4 0,-2 2 1 0,1-2-1 0,0 2-11 16,0-3-18-16,2 1-30 0,1-1-39 0,-2-1-39 0,3-2-54 16,5 2-81-16,1-7-141 0,0 1-77 0</inkml:trace>
  <inkml:trace contextRef="#ctx0" brushRef="#br0" timeOffset="130993.38">3684 5225 159 0,'-2'7'232'0,"2"-1"-65"0,-1-1-46 0,1 2-30 15,1-1-19-15,4-1-5 0,2 2-5 0,2-4-7 0,4 1-4 16,5-3-2-16,6-2-4 0,1-3-3 0,5-1-3 0,4-4-14 16,2 0-13-16,3-4-5 0,2-2-10 0,0-2-18 15,3 2-26-15,-2-1-39 0,1-2-73 0,-4 2-129 16,0-1-96-16</inkml:trace>
  <inkml:trace contextRef="#ctx0" brushRef="#br0" timeOffset="131339.07">4625 4888 49 0,'-3'2'310'0,"-2"1"-86"0,1-2-54 0,2 1-30 16,-1-2-9-16,-1 0 0 0,2 0 6 0,1 0 6 0,-1 3 3 15,0-3 1-15,2 1-6 0,-1 0-5 0,1-1-13 0,0 0-17 16,0 0-15-16,1 2-16 0,3-2-14 0,-1 0-16 15,4-2-4-15,4 2-7 0,2-2-5 0,-1-1-3 0,5 0-2 16,0-2-3-16,0-1-3 0,2 2 1 0,1-1-7 16,-3-1-12-16,4 2-16 0,-4-1-25 0,1 2-31 0,0-2-31 15,-3 3-36-15,1-1-40 0,-4 1-36 0,2 0-32 0,-5 2-27 16,4 0-35-16,-5 2-63 0,-3 0-69 0</inkml:trace>
  <inkml:trace contextRef="#ctx0" brushRef="#br0" timeOffset="131557.78">4667 5078 83 0,'-2'2'258'0,"1"0"-63"0,0-2-43 15,1 0-26-15,0-2-13 0,2 1-12 0,0 0-8 0,6-2-9 16,2-2-8-16,3-2-14 0,3 0-13 0,1-3-13 15,3 0-10-15,4 0-9 0,1 0-6 0,1-2-4 0,2-1-13 16,1 0-14-16,1 3-23 0,1-2-34 0,-3 3-54 16,0-1-78-16,0 1-135 0,-4-3-86 0</inkml:trace>
  <inkml:trace contextRef="#ctx0" brushRef="#br0" timeOffset="133014.99">5637 4267 318 0,'-1'-4'265'0,"-1"1"-40"0,2-2-32 0,0 3-26 16,0-1-25-16,0 1-18 0,0 0-15 0,0 2-7 0,0-1-5 15,0 1-5-15,0-2-6 0,0 1-8 0,0 1-11 16,0-1-13-16,0 1-8 0,0 1-8 0,0 2-13 0,0 2-5 15,2 5 0-15,-1 2-3 0,-1 4 5 0,2 2 2 0,-2 1 3 16,0 1 2-16,2 3 4 0,-1-3 0 0,1 5-3 0,-2-2 3 16,0 2-5-16,0 1 0 0,0-3-4 0,0 1-2 15,1-1-4-15,-1-1-1 0,1-1-6 0,2-1-1 16,0 0-3-16,0-4-6 0,2-4 2 0,-2-1 0 0,1 1 0 16,2-3-13-16,-2-2-17 0,5-1-26 0,-2-2-31 0,-2-3-32 15,2-1-42-15,4 0-41 0,-1-3-44 0,-3-2-34 16,2-2-32-16,-1-3-38 0,0 0-50 0,-5-2-45 0</inkml:trace>
  <inkml:trace contextRef="#ctx0" brushRef="#br0" timeOffset="133343.08">5608 4060 220 0,'-2'-15'173'0,"2"5"-41"0,2 0-38 15,1 1-27-15,2 2-20 0,0 2-19 0,3 2-13 16,-1 3-7-16,2 2-5 0,1 4-2 0,-2 1 0 0,1 0 0 15,-1 2 0-15,1 2-1 0,-1 2 3 0,-1 2-3 0,2-1 4 16,-3 1 3-16,3 2 0 0,-2 1 4 0,2-2 4 16,-1 1 3-16,0 0 4 0,4 1 4 0,-2-3 1 15,-1 1 0-15,3 0-1 0,4 0 1 0,-2-3-1 0,3 1 1 16,0-1-3-16,3 1-2 0,0-2 2 0,3-1 0 0,0 2 2 16,1-3-1-16,-3 0-4 0,2 2 2 0,0-4 2 0,-1 3 3 15,-3-1-1-15,2 1 0 0,-5-1 4 0,-2 1-1 16,0-1 5-16,-3 1 5 0,-3 1 11 0,-2-2 8 15,-4 4 13-15,-4-2 5 0,-5 3 4 0,-1 0 7 0,-7 0 1 16,-3 0-6-16,-3 0-11 0,-5 0-13 0,1 0-12 0,-3 0-11 16,0 0-9-16,3-3-8 0,-2-1-8 0,0-1-5 15,4 0-3-15,1-1-13 0,3-1-13 0,1-3-25 0,2 2-36 16,2-4-37-16,2 0-39 0,4-2-54 0,2-1-80 16,2-1-104-16,3-4-82 0,2-3-35 0</inkml:trace>
  <inkml:trace contextRef="#ctx0" brushRef="#br0" timeOffset="133907.94">6252 3988 191 0,'0'-6'373'16,"1"0"-110"-16,-1 2-73 0,0-1-51 0,0 2-31 0,1 2-29 16,-1-2-28-16,2 3-12 0,1 3-8 0,2 1-3 0,0 2 1 15,0 3 0-15,1 2 3 0,1 2 3 0,1 2 3 16,0 0-1-16,-1 3-4 0,2 2-1 0,-2-1 1 16,1 2 3-16,-4 3-1 0,1-2 5 0,-2 3 5 0,-3-1 2 15,0 1 1-15,-3-1 5 0,0-1 1 0,-1 0-3 0,-2 1 4 16,-1-4 1-16,1 0-1 0,-1 0-2 0,0-1 0 0,-1-1-6 15,3-2-8-15,-1-1-2 0,2 0-13 0,-1-3-5 16,2-2-6-16,1 0-3 0,2-2-5 0,0-1-3 16,2 1 2-16,1 0-1 0,2-4 4 0,2 3-5 0,3-4-1 15,3-1 2-15,2 1-2 0,0-3 2 0,6-3 1 0,0 3 0 16,-1-5 0-16,3 1-1 0,2-3-1 0,1 1 2 16,-2-1 0-16,1 1-4 0,-3-3-8 0,3 1-15 0,0-1-18 15,-5 2-20-15,0-4-17 0,-4 1-28 0,-2-1-22 16,0 1-14-16,-5-1-13 0,-1-1-9 0,-3 2-6 0,-2-2-2 15,-3 0-11-15,-3 0-13 0,-2 0-22 0,-3-2-37 0,-4 2-74 16</inkml:trace>
  <inkml:trace contextRef="#ctx0" brushRef="#br0" timeOffset="134064.16">6308 4235 3 0,'4'-1'154'0,"6"-2"-18"0,1-2-10 16,2 0-9-16,4 0-12 0,0-2-15 0,2-2-16 15,1-2-19-15,2 0-17 0,-3-1-11 0,3-3-6 16,1 4-8-16,-1-3-3 0,-3 1-6 0,4 0-7 0,-4 1-4 16,-2-2-11-16,0 2-16 0,-6 0-25 0,1 3-32 0,-7 0-37 15,-2-2-44-15,-3 3-54 0</inkml:trace>
  <inkml:trace contextRef="#ctx0" brushRef="#br0" timeOffset="134236.01">6228 3853 130 0,'-2'-10'125'16,"2"-2"-20"-16,0-2-17 0,2 4-16 0,6-4-15 0,0 1-13 16,2 1-9-16,6-2-5 0,-1 2-10 0,3 2-7 15,2-1-8-15,0 0-1 0,4 2-3 0,1 1 2 16,0 3-2-16,2-2-2 0,-2 2-7 0,0 1-17 0,0 2-23 16,-1-1-37-16,1 3-63 0,-5 0-97 0</inkml:trace>
  <inkml:trace contextRef="#ctx0" brushRef="#br0" timeOffset="135065.58">7022 3901 49 0,'5'-8'81'0,"0"3"-5"0,0-3-9 0,3 1-11 0,2 1-10 0,-3-1-4 15,1 3 2-15,-2 1-2 0,2 0 1 0,-2-1-1 16,0 1 2-16,1 3 5 0,-2-2 4 0,0-1 5 0,-1 2 7 15,-3-1 2-15,2-1 4 0,0 2 1 0,0-2-5 16,-3-2-4-16,0 2-5 0,0-1-5 0,0-2-10 0,0 1-10 16,-3-2-7-16,3 1-7 0,-3-1-2 0,2 0-4 0,-2 0-2 15,0-1-5-15,-2 1 0 0,0-1-1 0,0 1-1 16,-2-1-1-16,-1 2-2 0,-1-1-1 0,-1 0 0 16,0 3 0-16,-3 1 0 0,-1 0 0 0,0 1 0 0,-1 2 0 15,-1 2-2-15,-1 1 1 0,-2 1 0 0,5 3 0 0,-5 1-1 16,2-1 2-16,-1 3 6 0,-1 1-3 0,3 2-3 15,-3 2 1-15,1 4-1 0,0 1 2 0,0 3 1 0,2 2-2 16,0 2-7-16,3 3 4 0,-2 3 8 0,2 2-3 16,2 4 2-16,2 3-3 0,0-2-2 0,0 4 4 0,4-1-1 15,-1-1 0-15,2-3-5 0,1 2 2 0,2-4 4 0,2-1 2 16,2-1 0-16,2-5 1 0,1 0 1 0,3-5 2 16,4-3 4-16,-1 0 4 0,3-4 2 0,1-3 7 0,1-4 4 15,2-2 0-15,0-2 2 0,3-2-2 0,5-5-2 16,1-2-4-16,2-3-4 0,1 0-7 0,2-5-3 0,3-2-4 15,0 0-4-15,0-2 0 0,-2-1-2 0,-2-1-1 0,-1 0-1 16,-1-1 0-16,-5 1 0 0,-1-1 2 0,-5 2-2 16,-4 0 0-16,-2 0 1 0,-3 2 0 0,-7-2 0 0,0 1 0 15,-3 1 0-15,-3-1-1 0,0 2 3 0,-7 2 0 0,-3-1-1 16,-2 3 1-16,-2-2-1 0,-4 3-3 0,0 2 2 16,-3 2 2-16,-1 0 1 0,0 2 2 0,1 1 2 0,3 1 1 15,2 0 3-15,0 1 2 0,5 1-1 0,0-1-5 16,5-2 0-16,1 3-7 0,3 0 0 0,1-1-2 15,4 1 7-15,4 1-4 0,1-1-1 0,3-1 5 0,2-2-3 16,5 0 4-16,3 0-3 0,2 0 0 0,1-2-8 0,4 0 2 16,-1-1 2-16,0 0-2 0,2 0 1 0,-1-1 1 0,-1-1 0 15,-1-1 0-15,0 2 1 0,-4-1 0 0,3 1 0 16,-5-1 5-16,-1 2-4 0,-2-1 2 0,-2 1-2 0,-4 1-3 16,0 2 3-16,-4 0-1 0,1 2 1 0,-3 3 1 0,-2 1 12 15,-3 4 16-15,-1 3 16 0,-2 4 13 0,-1 0 11 16,-1 6 12-16,-2 0 9 0,-1 1-3 0,4 3-14 15,-3 0-10-15,-1 2-10 0,5 0-11 0,0 2-13 0,-1-2-8 16,3 0-12-16,-1 0-14 0,4 0-13 0,1-5-32 0,4 3-39 16,-1-6-43-16,5-1-49 0,0-3-65 0,0-5-81 0,6 0-132 15,-3-6-79-15,3-1-34 0</inkml:trace>
  <inkml:trace contextRef="#ctx0" brushRef="#br0" timeOffset="135378.06">7722 3859 151 0,'-6'-13'324'0,"-2"2"-99"0,2 1-61 0,1 1-37 16,2 1-20-16,0 0-4 0,0 0 2 0,1 1 7 15,2 3 0-15,-1 1-1 0,-1 1-2 0,2 1-5 0,-2 0-13 16,2 1-19-16,0 1-18 0,0 4-11 0,0 3-8 0,0 4-6 16,0 1 3-16,-1 5-5 0,-1 4 4 0,-2 3 1 0,4 1 0 15,-2 4-10-15,2 2-4 0,-3 1-5 0,0 3-5 16,2-3 0-16,0 4-4 0,-1 1-3 0,-2-3-3 16,1 0 5-16,0 2-7 0,-2-5-15 0,1 3-33 0,-1-4-33 15,4-1-40-15,-2-3-37 0,3-4-44 0,0-2-62 0,3-3-82 16,0-5-102-16,4-2-50 0</inkml:trace>
  <inkml:trace contextRef="#ctx0" brushRef="#br0" timeOffset="135701.19">7963 3906 271 0,'0'-5'368'0,"0"1"-79"16,0 2-53-16,0-1-31 0,0 2-24 0,0-1-19 0,-1 1-18 15,1-1-23-15,0 1-24 0,0 2-25 0,0 1-23 0,0-1-18 16,0 5-13-16,0 2-8 0,-2 2-3 0,-1 3 2 16,1 6 4-16,0 0 9 0,0 5 4 0,-2 5 3 0,1-1 6 15,-1 2 1-15,-2 2-1 0,1-1-2 0,1 1-6 0,1-1-7 16,-2 1-3-16,1-1-1 0,1-2-6 0,-3-2-2 15,4-2-6-15,-1-2 0 0,1-3 1 0,0 0 1 16,1-3-9-16,-1-4-11 0,2-2-12 0,-1-1-14 0,1-3-11 16,0-3-19-16,0 1-22 0,1-5-27 0,1 0-25 0,1 0-27 15,-1-5-25-15,3-2-28 0,3-2-27 0,-3-2-34 0,3-1-40 16,-1-5-45-16</inkml:trace>
  <inkml:trace contextRef="#ctx0" brushRef="#br0" timeOffset="135916.66">7988 3811 217 0,'0'-6'210'0,"0"-1"-38"16,2 2-32-16,-1 0-22 0,2 2-11 0,0 2-2 0,2 1-5 15,1 1-1-15,-1 2 2 0,6 4 2 0,-2 0 6 16,2 1 6-16,2 2-6 0,-1 1-9 0,0 4-2 0,1-1-10 16,-2 1-5-16,3 2-10 0,-1 1-10 0,0-2-1 0,-1 3-6 15,1-1-9-15,-1-2-9 0,-1 4-6 0,1-2-12 16,0 1-4-16,-1-2-4 0,0 1-14 0,-1-1 4 0,0-2-5 15,1-1-21-15,-2 0-21 0,4-2-28 0,-3-2-34 0,3 0-40 16,-2-5-46-16,1-2-57 0,1 1-64 0,-1-6-101 16,4-1-81-16,-7-4-27 0</inkml:trace>
  <inkml:trace contextRef="#ctx0" brushRef="#br0" timeOffset="136197.86">8326 3391 352 0,'-3'-6'355'0,"3"0"-78"0,-1 2-45 0,-1 1-37 0,2 1-27 16,-1 2-30-16,1-1-26 0,-1-1-23 0,1 2-19 0,0 2-15 16,1 1-10-16,0 4 4 0,4 3 11 0,0 4 14 15,0 3 14-15,1 4 16 0,2 4 14 0,-2 2 12 0,1 5 10 16,2 1 3-16,0 1-8 0,-2 2-10 0,0 0-13 0,2 3-10 15,0 0-20-15,-2 0-15 0,4 2-16 0,-3-3-29 0,0 2-5 16,1-2-5-16,0 2-5 0,-1-2-8 0,-3-1-7 16,2 1 3-16,0-3-29 0,-2-2-43 0,-1 0-67 15,0-4-70-15,-4 0-77 0,3-6-86 0,-2 0-129 0,2-2-132 16,0-5-51-16,0-4 7 0</inkml:trace>
  <inkml:trace contextRef="#ctx0" brushRef="#br0" timeOffset="138797.61">10221 3771 347 0,'1'-8'253'0,"-1"2"-56"0,0 2-27 0,0 1-20 16,2 0-18-16,-2 1-17 0,0-1-17 0,0 2-17 0,0-1-17 15,0 4-18-15,0 0-12 0,0 5-11 0,1-1 0 16,0 4 2-16,-1 4 5 0,0 2 7 0,0 2 3 0,-1 3 6 16,0 3 1-16,-2 2-3 0,-3 2-7 0,1 4-5 15,0 1-7-15,-5-1-3 0,0 3-3 0,-1 1-5 0,-2 0-5 16,-3-2 2-16,1 3 6 0,-1-4 8 0,-2 3 7 0,0-3 6 15,1 0 2-15,0-2-1 0,2-2 2 0,-3-2-3 16,8-2-4-16,-2-2-13 0,2-3-10 0,5-5-8 0,-1 1 1 16,2-4 1-16,1 1-2 0,2-4 2 0,2-2-5 15,2 1 3-15,5-1 3 0,0-2 0 0,8-2 1 0,-1-3-3 16,7 0-1-16,3-3-3 0,3-2 3 0,3 0-4 0,1-2 1 16,1-1-3-16,-2-3-3 0,2 2 6 0,-4-1-1 15,1-1 1-15,-2 0 0 0,-3 1 1 0,0 0-1 0,2-2 0 16,-4 1-8-16,0 1-20 0,-3-2-24 0,0 1-29 15,0-1-35-15,-4 0-30 0,1 0-32 0,-7-1-22 0,1-2-22 16,-3 0-12-16,-4 0-6 0,1 1-4 0,-4-2-18 0,-2 1-29 16</inkml:trace>
  <inkml:trace contextRef="#ctx0" brushRef="#br0" timeOffset="138985.11">10178 4132 9 0,'-3'0'292'0,"0"0"-82"0,1-1-61 15,2 1-39-15,0-3-20 0,5 0-13 0,1 0-9 16,4-1-3-16,2 0-2 0,0 0-2 0,6-1-5 16,3-2-8-16,0 1-14 0,3-2-9 0,3-1-9 0,-1 0-6 15,2-1-5-15,0-1-5 0,-3 1-3 0,0 0-5 0,-3 2-11 16,-4-3-20-16,-4 4-24 0,-1-2-28 0,-3 1-32 16,-5 1-43-16,-3-1-52 0,-2 1-64 0,-5 0-81 0</inkml:trace>
  <inkml:trace contextRef="#ctx0" brushRef="#br0" timeOffset="139129.4">10149 3810 81 0,'0'-8'223'15,"0"1"-91"-15,2-3-56 0,4 3-30 0,4-3-20 0,1 1-7 16,3-3-2-16,3 1 4 0,2 0 1 0,2-1-2 16,-1 0-3-16,3 2-3 0,1 0 1 0,1-1-4 0,0 2-5 15,-2 3-6-15,-1-1-11 0,0 1-30 0,-2-1-48 16,-1 3-115-16,-2 1-101 15</inkml:trace>
  <inkml:trace contextRef="#ctx0" brushRef="#br0" timeOffset="139778.32">10851 3784 173 0,'0'-3'223'0,"0"0"-52"0,0 1-19 0,0 1-19 15,0 0-5-15,0-2-4 0,0 3-7 0,0 0-6 0,-2 0-10 16,2 0-13-16,-1 3-13 0,1-2-5 0,-1 5-11 16,-3 5-6-16,0 2-3 0,0 0-3 0,-3 6 1 15,-2 3 3-15,3 1-2 0,-4 4-4 0,2-1-11 0,-1 5-7 16,0-1-7-16,-2 2-2 0,0-1-5 0,2 2-4 0,-4 0-3 16,3 0-3-16,0-2-2 0,-2 1 0 0,2 0 1 0,-1-3-3 15,0 0-2-15,2-2-10 0,-1-2-16 0,1-4-27 16,5-2-25-16,-2-5-26 0,4-2-27 0,0-3-27 15,2-1-33-15,2-4-28 0,0-3-42 0,1-2-62 0,3-6-68 16</inkml:trace>
  <inkml:trace contextRef="#ctx0" brushRef="#br0" timeOffset="139997.05">10719 3846 203 0,'2'-14'213'0,"0"4"-39"16,-2 1-31-16,3 3-24 0,-2-1-12 0,1 3-5 0,1 1-6 15,3 3 3-15,0 2-6 0,1 1 0 0,-1 4 5 16,4-2-1-16,2 2 1 0,-5 4-6 0,6 2-9 0,-2 4-17 16,1 0-10-16,-1 3-18 0,1 3-15 0,2-3-10 15,-2 5-5-15,1-3-2 0,0 2-2 0,2 0 2 0,1 0-2 16,-1 0 0-16,2 0-1 0,-1 2 4 0,4-4-6 0,-4 0-8 16,5 0-14-16,-5-3-21 0,5-1-26 0,-2-2-28 15,0-2-34-15,2-3-35 0,0-2-40 0,-1-2-42 16,0-5-68-16,1 1-93 0</inkml:trace>
  <inkml:trace contextRef="#ctx0" brushRef="#br0" timeOffset="140298.2">11146 3643 154 0,'-4'-5'326'0,"3"0"-77"0,-2 2-33 16,1-1-28-16,2 3-24 0,-1 0-15 0,-1 1-14 0,2 0-12 16,-1 0-16-16,1 1-17 0,0 0-18 0,0 3-8 15,0 1 0-15,0 3 3 0,1 4 8 0,-1 5 7 0,2 4 6 16,-1 3 4-16,1 4 5 0,2 1-5 0,0 4-12 0,0 1-11 16,1 0-17-16,-2 4-11 0,-1 2-7 0,1-3-7 15,0 3-6-15,0-4-4 0,-2 3-2 0,-1-1-3 16,-1-1-2-16,-2-1-3 0,1 1-4 0,1-4-1 0,-1 1-12 15,2-4-19-15,-1-1-27 0,1-3-36 0,0 0-39 0,0-6-36 16,0 0-43-16,1-2-48 0,1-4-45 0,1-1-64 0,1-3-110 0,1-2-50 16</inkml:trace>
  <inkml:trace contextRef="#ctx0" brushRef="#br0" timeOffset="140755.94">11550 3660 109 0,'-1'1'213'0,"1"-1"-56"0,-2 2-38 0,2-2-26 16,-2 0-21-16,2 0-13 0,0 0-11 0,0 0-10 15,0 1-8-15,-1 2-5 0,-2 2-1 0,1 4-1 0,1 3 3 16,-1 0-1-16,1 3 1 0,1 3 6 0,0 0 0 0,0 4 5 16,0 5 0-16,0-4 5 0,-2 5 6 0,2 1 4 15,-1 1 2-15,-1 0 1 0,2 1-3 0,-1-1-6 0,-3 3-7 16,1-1-6-16,-2 0-9 0,-1-3-7 0,3 2-3 16,-1-2-7-16,2-3-2 0,1-1 1 0,-3-2-6 0,4-4-11 15,-1-1-17-15,1-1-21 0,1-4-23 0,1-3-26 0,1 0-30 16,-1-3-38-16,1-1-54 0,0-4-67 0,0-2-86 15</inkml:trace>
  <inkml:trace contextRef="#ctx0" brushRef="#br0" timeOffset="141008.95">11400 3800 168 0,'-4'-15'240'15,"1"5"-65"-15,3 3-39 0,2-1-24 0,1 2-22 0,4-1-17 16,0 2-9-16,4 2-10 0,2 2-12 0,3-1-4 15,4 4 2-15,0-1-4 0,1 5 6 0,2 0 10 0,5 2 4 16,-1 1 4-16,1 4 6 0,0 2 0 0,0 0 0 0,0 3 0 16,0 2-6-16,-3 1-4 0,-1 1-9 0,-3 2-6 0,-2-2-3 15,-3 4-1-15,-4 1 2 0,-5 2 3 0,-4-1 5 0,-4 3 5 16,-5 0 3-16,-6 2-2 0,-4-1-7 0,-8 0-4 16,-1 2-9-16,-7-3-3 0,-4 0-10 0,-6-2-12 15,-3-1-6-15,-6 0-11 0,-1-2-22 0,-3 0-28 0,-1-3-37 16,-1 2-48-16,-4-6-52 0,-1-1-71 0,1 2-112 0,-2-7-118 15,1-1-47-15</inkml:trace>
  <inkml:trace contextRef="#ctx0" brushRef="#br0" timeOffset="141511.33">9381 4170 39 0,'-3'-11'363'0,"1"-2"-100"0,0 2-73 16,2-4-33-16,0 0-23 0,0-2-18 0,0-3-13 0,2-3-11 16,-2 1-13-16,4-5-12 0,-3 1-15 0,-1-2-17 15,2-2-13-15,-2-2-8 0,-2-2-2 0,1 2-7 16,-1-1-4-16,-2 0 1 0,1 1-2 0,1 0-4 0,-3 0-4 16,0 4-4-16,2 1-11 0,2 3-8 0,-3 1-14 0,1 4-18 15,0 2-16-15,0 3-20 0,2 2-25 0,-1 5-27 0,-1 1-25 16,0 2-39-16,1 4-68 0,-1 2-75 0</inkml:trace>
  <inkml:trace contextRef="#ctx0" brushRef="#br0" timeOffset="142131.16">9134 2972 105 0,'7'-17'94'0,"-2"-1"-13"0,3 1 3 16,-5 2 6-16,0-2-6 0,-1 4-6 0,-2 0-6 15,-2-1-11-15,0 4-1 0,-2-1-7 0,-1 2-9 0,-3 1-17 16,3 1-8-16,-4 0-5 0,-2 4-1 0,1-2-2 0,-2 5-2 15,-1 0-4-15,0 1-1 0,-3 3-1 0,1 1 1 16,-2 3-3-16,2-1 1 0,-1 5 1 0,0-1-3 0,3 1 2 16,-3 2-3-16,8 0 3 0,-1 2-2 0,2-1 0 0,1 1 0 15,5 0-3-15,2 1 4 0,4-1 1 0,1 0 5 16,4-1-2-16,-1 0-1 0,7-2 2 0,-3 3-2 0,3-3 3 16,1-3 0-16,1 2-5 0,0-3-1 0,0 0-2 15,0-1 2-15,0-3 0 0,-5 4 1 0,3-6-1 0,-5 4 1 16,-1-3-1-16,-1 1 0 0,-2-1 2 0,-2-1-2 0,-1 2-2 15,-1-2 2-15,0 1 3 0,-3 0 3 0,-3 1 6 16,-2 1 1-16,1 2 4 0,-4-3 4 0,-3 5 6 16,1-1-1-16,-2-2 0 0,-3 1-7 0,0-2 0 0,-1 0 0 15,1-1-2-15,-1 0-5 0,0 1-3 0,2 0-5 0,2-2 2 16,-1 3-1-16,2-4 0 0,1 0-4 0,5-1 0 16,-1 0-1-16,1 1-4 0,1-3-6 0,1 0-13 0,3 0-15 0,3-3-25 15,2-1-23-15,3-1-28 0,1 0-29 0,2-3-32 0,3-1-29 31,0-2-31-31,-2-1-28 0</inkml:trace>
  <inkml:trace contextRef="#ctx0" brushRef="#br0" timeOffset="142372.36">9219 2801 155 0,'-5'-13'141'0,"2"0"-27"0,-2 2-15 0,0 2-8 15,0-3-2-15,2 4 7 0,0 1 1 0,-1 0 2 0,1 4-2 16,2-1-5-16,-1 3-5 0,0 1-9 0,2-2-11 15,0 2-14-15,0 2-14 0,4 3-14 0,-3 2-7 0,4 3-4 0,0 5-1 0,-1 4 4 16,5 0 0-16,-2 6 2 0,-1 1 3 0,0 3 4 0,1 1 1 16,0 1 3-16,0 0 1 0,-1 3 0 0,-2-3-1 15,-2 2 0-15,1-2-2 0,2 2-3 0,-2-2-3 16,0 0-6-16,-1 1-7 0,-1-2-4 0,3-1-2 0,-3-1-5 16,2-3-9-16,0 2-19 0,-1-7-26 0,2 1-23 0,-1-4-21 15,0-3-25-15,2-2-25 0,0-1-27 0,-1-4-30 0,1-1-47 16,1-3-64-16,2-3-60 0</inkml:trace>
  <inkml:trace contextRef="#ctx0" brushRef="#br0" timeOffset="142969.5">9542 2815 71 0,'0'-9'237'0,"1"-1"-64"0,-1 3-38 0,0 2-19 0,-1-1-15 16,1 1-7-16,-2 2-6 0,2-1-2 0,-1 1-11 15,-1 1-13-15,2 1-10 0,0-1-9 0,-2 1-7 0,2 1-5 16,-3 0-3-16,0 3-5 0,-5 0-6 0,2 3-5 0,-3 1-6 16,0 2-1-16,-4 2-3 0,1 3 1 0,-3 1-1 15,1 2-2-15,-2 0 4 0,-1 0-1 0,-1 2-3 0,0-1 2 16,0 0-2-16,1-3-2 0,-3 2 0 0,4 0 1 15,0-3-1-15,-1-1 1 0,3 1 1 0,0-1 0 0,1-2 2 16,3-1-5-16,2-2-5 0,-1-2-9 0,4 0-12 0,1-2-9 16,2-1-10-16,1 0-4 0,-1 0-3 0,2 0 7 15,2-1 5-15,-1-2 5 0,3 1 11 0,0-1 12 16,3 0 7-16,1-1 4 0,-1 1 2 0,-3-2 2 0,4 2 1 16,0 0 1-16,0 2 2 0,-2-2 3 0,-3 3 0 0,5-3 0 15,-4 4 0-15,1 2-2 0,2-2 4 0,-2 4 4 0,0-1 3 16,1 3-5-16,-1 0 1 0,0 1 1 0,-1-1 1 0,1 2 1 15,0-2-5-15,1 2-3 0,-1-1-4 0,1 0 0 16,-2-1 1-16,3 2-1 0,-1-3 0 0,-1 1-3 0,3 0-6 16,-3-3-6-16,4 1-10 0,0-4-11 0,-2 1-12 0,6-1-14 15,-5-2-12-15,3-2-13 0,-1 0-11 0,2-2-7 0,-2-1-5 16,1 0 1-16,-1-1-2 0,3-1 6 0,-4-1 3 16,-1 1 8-16,2-2 12 0</inkml:trace>
  <inkml:trace contextRef="#ctx0" brushRef="#br0" timeOffset="143203.83">9572 3113 26 0,'0'-20'30'0,"-1"-1"3"0,0-1 8 0,1 0 5 16,-2 1 5-16,2-1 2 0,-2 0 5 0,1 5 2 16,-1-3 6-16,0 4 9 0,-1 3 2 0,3 0 7 0,-1 4 7 15,1 2 5-15,-2 1 2 0,0 1 6 0,1 4 0 16,-2-2-5-16,3 0-7 0,-2 1-11 0,2 2-11 0,0 0-11 16,0 0-13-16,0 0-10 0,0 2-14 0,0 4-6 0,0 0-6 15,0 3 0-15,0 1-2 0,0 2-1 0,2 2 1 16,-2 2-1-16,3 2 7 0,-2 0-4 0,-1 3 1 0,2 2 0 15,0-1-5-15,-2 5 0 0,1-1-1 0,2 1-1 16,-1 0-3-16,0 0-1 0,-1-1-3 0,1 2-3 0,0-2-4 16,-1-2-13-16,0 2-17 0,4-2-23 0,-1-3-25 0,-2 0-36 15,1-4-41-15,0-4-53 0,-1 0-94 0,1-2-91 16</inkml:trace>
  <inkml:trace contextRef="#ctx0" brushRef="#br0" timeOffset="145463.63">9662 3038 79 0,'-1'0'260'16,"1"0"-63"-16,0 4-47 0,-2-3-31 0,2 4-21 0,-2 2-7 15,-1 4-13-15,-1 1-8 0,-1 4-6 0,2 3 0 0,-3 1-4 16,3 3-6-16,2 1-8 0,-1 1-10 0,2 2-6 15,0 0-9-15,0 2-4 0,0-1-9 0,0 1-3 0,0-1 1 16,0 2 1-16,0-3-3 0,3 0-4 0,0-1 4 16,2-2 0-16,-1-5-1 0,3-2 0 0,-1-1-8 0,-2-4-13 15,0-3-10-15,3-1-15 0,-2-4-20 0,0-1-25 0,0-3-27 16,0-3-36-16,2-3-37 0,-2 0-47 0,-2-6-55 16,0 0-62-16</inkml:trace>
  <inkml:trace contextRef="#ctx0" brushRef="#br0" timeOffset="145666.68">9663 2967 21 0,'9'-16'115'0,"1"4"-25"15,1 2-17-15,4 1-10 0,-2 2 0 0,5 1-2 0,-1 4 2 16,1-1-3-16,3 3 1 0,-3 0 1 0,1 3-3 16,0 2-4-16,-2 1-5 0,1 1-7 0,-4 2-6 0,0 5-7 15,-5-1-6-15,0 3-4 0,-5 1-6 0,-4 3-6 0,-4-1-2 16,-4 5 1-16,-2-4-3 0,-4 3 0 0,-3 2 0 15,-3-1-3-15,1 0-4 0,-5-3-12 0,2 1-23 16,-2-2-30-16,1-4-39 0,0 1-67 0,0-2-120 0,-2-3-84 16</inkml:trace>
  <inkml:trace contextRef="#ctx0" brushRef="#br0" timeOffset="145939.53">9438 2513 342 0,'-3'0'329'0,"0"0"-101"0,2 0-63 0,1 0-39 0,-2 0-30 0,2 0-31 16,2-3-23-16,-1 3-28 0,5 0-35 0,1 0-49 0,4 0-64 16,2 0-145-16,-1 0-101 0,4-2-66 0</inkml:trace>
  <inkml:trace contextRef="#ctx0" brushRef="#br0" timeOffset="146550.56">9082 3633 51 0,'-1'2'316'15,"1"1"-108"-15,1-3-79 0,5 4-45 0,3-1-25 16,3 0-13-16,6-1-5 0,5-2-3 0,5-2-2 0,5-1-1 15,8 0-2-15,5-4-7 0,7 2-8 0,8-4-10 0,3-3-16 16,7-2-37-16,8-1-61 0,1-5-139 0,4 1-103 16</inkml:trace>
  <inkml:trace contextRef="#ctx0" brushRef="#br0" timeOffset="149633.73">702 5825 105 0,'0'-7'389'0,"0"2"-133"16,-1 0-79-16,-1 1-53 0,2 1-36 0,0 2-29 0,0 0-18 15,0-1-18-15,0 2-10 0,0 2-7 0,0 0-2 0,0 1 0 16,0 2 3-16,2 2 8 0,-2-2 11 0,0 6 13 16,0-1 8-16,-2 2 7 0,0 2 9 0,-1-1 4 15,0 6-1-15,-5-2-3 0,3 4-10 0,-4 2-13 0,1-1-6 16,-3 2-8-16,0 2-9 0,-2-2-4 0,-1 3 0 0,0-2-6 16,0 3-2-16,-2-2-2 0,1 4-2 0,-3 0 4 15,3 0-3-15,-3 2-2 0,-1 1-2 0,5-1 1 0,-4-1 0 16,3-1-1-16,-1 4 2 0,4-7-1 0,0-1 5 15,6-1-3-15,-2-2 1 0,3-6 3 0,3 3-3 0,4-3 0 16,1-2 1-16,5-4-3 0,-2 1 1 0,8-2-2 0,-1-3 0 16,7 0-5-16,0-4 4 0,2-1 1 0,7-4 0 15,-1 0 3-15,6-4-2 0,0-2 3 0,2-3 0 0,0-1-2 16,6-1 1-16,-2-2-2 0,-2-5 0 0,4 1 0 16,-4-2 0-16,0-2-1 0,0 1 1 0,-2 0 2 0,-1-2-2 15,-2 2-1-15,-2-2-4 0,-4 2-11 0,-1 3-16 0,-1 0-25 16,-5 2-25-16,-7 2-26 0,2 1-30 0,-5 1-46 15,-6 1-61-15,-4 1-79 0,-4 1-87 0</inkml:trace>
  <inkml:trace contextRef="#ctx0" brushRef="#br0" timeOffset="149818.52">699 6288 165 0,'0'2'243'16,"2"-2"-77"-16,1 0-55 0,5-2-33 0,5-1-18 0,0-4-15 15,7-1-7-15,0-1-2 0,2-3-5 0,4-3-1 16,2-2-6-16,2 0-8 0,1-4-8 0,5 2 1 0,-3-1-2 16,3-2-5-16,-3 0-5 0,-1-1-11 0,-1 3-16 15,-1-2-22-15,-4 1-27 0,-4 3-33 0,-7 1-39 0,-2 0-43 16,-6 2-47-16</inkml:trace>
  <inkml:trace contextRef="#ctx0" brushRef="#br0" timeOffset="149990.37">629 5753 38 0,'0'-7'172'0,"0"-1"-39"15,6 1-29-15,-2 0-28 0,2-2-16 0,3 0-5 16,2 1-7-16,0 0-5 0,2-2-2 0,1 1-5 16,5 1-5-16,-3-4-6 0,6 2-5 0,1 0-8 0,0-1-9 15,1-1-12-15,4 0-19 0,1-1-36 0,-1-1-60 0,0 1-107 16,0-2-106-16</inkml:trace>
  <inkml:trace contextRef="#ctx0" brushRef="#br0" timeOffset="150616.29">1172 5625 31 0,'-4'-10'115'0,"-1"-2"-10"15,-2 0-12-15,1 2-5 0,0 0-3 0,0-2-1 0,0 1-7 16,-2 0-8-16,0-1-8 0,4 3-4 0,-1-3 2 0,0 2-8 16,0 1-4-16,2 0-5 0,-1 1-1 0,-1 2 1 15,3-3 1-15,2 4 2 0,-2-2-2 0,0 4 1 0,1-1 1 16,1-1 1-16,-2 2-3 0,2 1-1 0,0-1-7 16,0 3-3-16,0 0-6 0,0 0-2 0,0 0-10 15,0 3-5-15,0 1 0 0,2 4-2 0,1 2 1 0,-1 4 5 0,0 2 9 16,1 2 1-16,0 4 7 0,2 2 7 0,-2 2 7 15,0 3 10-15,0 2 12 0,0 2-1 0,0 5-3 0,-1-1-3 16,0 4 1-16,-1 0-7 0,1 6-5 0,-2 0-8 16,0 1-13-16,0 1-5 0,-2 4-5 0,1-2-4 0,-1 4-6 15,1-1-2-15,-2-1-3 0,1-1-2 0,0-2 2 0,-1-4-4 16,3-2-8-16,0-6-12 0,0-7-18 0,2-4-16 16,-1-5-21-16,-1-2-20 0,2-7-23 0,0-1-22 15,2-4-22-15,1-3-22 0,2-3-32 0,0-4-49 0,-1-3-99 16,0-7-66-16</inkml:trace>
  <inkml:trace contextRef="#ctx0" brushRef="#br0" timeOffset="150897.5">1083 5578 84 0,'-7'-10'291'0,"3"1"-77"0,1 1-43 0,0 0-34 0,1 3-22 15,-2-1-14-15,4 2-17 0,-1-1-12 0,1 3-14 16,0-1-10-16,1 1-10 0,1-1-6 0,2 3-5 0,4 0-7 16,1 0-5-16,4 0-3 0,0 3-1 0,3 2-2 0,0-1 5 15,6 6-2-15,-2 0 0 0,2 4 3 0,2 1-1 0,-1 2 1 16,3 4-3-16,-1-1-1 0,0 4-5 0,2 0 0 16,-3 2-1-16,1-1-6 0,1 2 1 0,-3-1-1 15,3 1 1-15,-5-1 0 0,1-2 0 0,2 1 0 0,-1-1-1 16,-1-3-6-16,-1-3-11 0,-1-1-17 0,-2-5-20 0,0 1-23 15,0-6-27-15,-1-1-29 0,-1-3-40 0,-1-3-62 16,-2-1-107-16,-2-4-69 0</inkml:trace>
  <inkml:trace contextRef="#ctx0" brushRef="#br0" timeOffset="151215.01">1530 5080 151 0,'-3'-14'174'0,"-2"-1"-37"15,4 4-22-15,-1-1-13 0,1 2-4 0,-1 4-9 0,2-2-7 16,0 2-7-16,0 1-9 0,0 0-11 0,0 5-14 16,0 3-9-16,3 2-6 0,0 3-1 0,3 4 6 0,-1 4 7 15,0 3 12-15,0 5 11 0,1 7 11 0,3 4 6 0,-1 3 1 16,0 6 0-16,-2 2-2 0,3 2-5 0,-1 3-10 0,-1 2-11 15,1-1-6-15,0 3-12 0,2 1-8 0,-4 1-7 16,0 3-7-16,-1-1-4 0,1-1 0 0,1 0-1 16,-2 1-5-16,2-3-1 0,-1-2 0 0,-1-5 2 0,2-1-6 15,1-6-16-15,0-3-22 0,3-4-25 0,1-5-31 0,-2-3-37 16,5-6-48-16,0 0-70 0,-3-5-117 0,2-4-89 16,-2-4-41-16</inkml:trace>
  <inkml:trace contextRef="#ctx0" brushRef="#br0" timeOffset="151761.86">1874 5382 93 0,'-5'-4'195'0,"2"-1"-34"0,2 2-29 0,-1-1-30 0,1 4-22 16,1 0-12-16,0 5-5 0,0 2-5 0,0 3-5 0,1 5 0 16,-1 3 2-16,3 6 8 0,-1 3 8 0,2 2 5 0,2 3-5 15,-1 4-8-15,2 2-6 0,-1-1-5 0,5 4-6 16,0-2-11-16,-4 2-6 0,6 2-9 0,-2-1-5 0,1-1-2 16,1-1-3-16,-1-1-3 0,4-5-3 0,-4-2-5 15,4-1-12-15,-1-5-15 0,1-3-18 0,-2-4-21 0,0-6-18 16,-2-2-27-16,1-4-24 0,-3-4-28 0,1-1-35 15,-4-5-58-15,-2-2-87 0</inkml:trace>
  <inkml:trace contextRef="#ctx0" brushRef="#br0" timeOffset="152051.25">1803 5378 168 0,'-3'-15'176'0,"1"-2"-51"0,4 3-32 16,1-1-24-16,4 1-17 0,4-1-8 0,1-2 0 16,4 3 4-16,3 2-6 0,4 0 5 0,4 2 3 0,1 0 6 15,5 5 1-15,0 0-3 0,5 3-2 0,3 2 1 0,1 5 5 16,3 2 4-16,1 5 2 0,1 4-2 0,1 2 3 16,-3 4 4-16,-1 4-1 0,-4 2-3 0,-2 0 4 0,-5 6 1 15,-4-2 7-15,-6 4 8 0,-6 0 4 0,-5 3 4 16,-6 4 10-16,-7 2-2 0,-7 5-8 0,-6 0-9 0,-10 7-11 15,-6 3-13-15,-7 3-14 0,-5 4-13 0,-6 1-15 0,-5 0-19 16,-3 5-33-16,-6-1-52 0,-1-2-57 0,-4 0-67 16,-1-1-80-16,-1-3-145 0,-5 0-113 0,0-3-56 0</inkml:trace>
  <inkml:trace contextRef="#ctx0" brushRef="#br0" timeOffset="193767.23">12730 11547 216 0,'-2'0'197'0,"2"0"-51"15,-3-1-40-15,3 1-19 0,0-3-15 0,0 3-6 16,0 0-4-16,0 0-2 0,0 0-5 0,0 0-6 0,0 0-3 16,3 0-4-16,-3 0 0 0,2 0-4 0,-1 0 1 15,-1 0 5-15,2 0 4 0,-1-3 3 0,-1 3 0 0,2 0 3 16,-2 0-1-16,0 0 0 0,0 0-5 0,0 0-4 0,0 0-6 16,0 0-4-16,0 0-1 0,0 0-3 0,0 0 0 15,0 0-1-15,0 0-1 0,0 0-3 0,0 3 2 16,0-3 7-16,0 5 13 0,0 0 13 0,-2 4 14 0,2 0 11 15,-3 1 2-15,2 4 4 0,-4 2 1 0,2 1-5 0,2 2-8 16,-2 1-7-16,0 1-11 0,-1 1-5 0,1-1-6 0,-2 3-1 16,2 1 2-16,-3 0-1 0,5-4-2 0,-2 6-11 15,-1-5-11-15,0 1-6 0,-1-3 0 0,2 0-9 16,-5 1-3-16,5-1-7 0,-1-3-8 0,2 0 0 0,-3-2 5 16,3-3-4-16,-1-1-11 0,0-1-11 0,1-3-24 0,-2 0-25 15,2-2-28-15,1 0-27 0,-1-3-30 0,2-2-27 16,2 0-25-16,1-4-18 0,1-3-15 0,0-1-19 0,-1-5-37 15,0 1-67-15,0-1-83 0</inkml:trace>
  <inkml:trace contextRef="#ctx0" brushRef="#br0" timeOffset="194631.12">12333 11566 375 0,'-2'0'310'0,"-1"0"-75"0,3-1-48 15,-1-1-29-15,1 2-17 0,-2 0-16 0,2 0-13 16,0 0-15-16,0 0-10 0,0 0-5 0,0 0-9 0,2-1-6 15,-2 1-16-15,1 0-4 0,-1-2-9 0,2 2-2 16,-1 0-6-16,1-2 1 0,3 2 4 0,1-3 5 0,0 3 6 16,5-4-1-16,1 1 0 0,2-2 1 0,1 0-5 0,-1-2-8 15,2 2-9-15,0 0-11 0,0-1-5 0,0 0-5 16,-3 2-4-16,3-1-5 0,-1 1 0 0,2-1-3 0,-3 2-6 16,1 0-10-16,-3-2-10 0,3 5-13 0,-4-4-17 15,3 1-14-15,-4 2-18 0,4-3-15 0,-2 4-18 0,-2-4-15 16,4 3-20-16,-3-1-21 0,1 1-21 0,-1-3-34 0,1 2-55 15,1-1-83-15</inkml:trace>
  <inkml:trace contextRef="#ctx0" brushRef="#br0" timeOffset="195881.94">12835 12055 49 0,'-2'0'137'0,"2"0"-37"0,-2 0-27 16,2 1-9-16,-1-1-3 0,-1 0 1 0,2 0 1 0,-1-1 1 15,-1 1 4-15,2 0 5 0,0 0 6 0,0-1-2 0,0 1 2 16,0-3 0-16,2 3 4 0,-2 0 2 0,0 0 2 0,0 0 2 16,0-3 3-16,0 3 3 0,0 0-1 0,0 0 1 15,0 0-4-15,0 3-1 0,0-3-8 0,0 0-7 16,0 0-7-16,1 0-8 0,-1 0-11 0,2 0-8 0,-1 0-9 16,-1-3-8-16,0 3-2 0,2 0-5 0,-2 0-2 0,1 3-6 15,0-3 2-15,3 0-1 0,3 0 8 0,-2 0 3 16,2 0 11-16,0 0 0 0,4 0 2 0,-3-3 1 0,4 3-1 15,0-3 1-15,0-1-8 0,3 2-11 0,-3-3-10 16,-2 1-2-16,5-3-3 0,-7 5-3 0,5-2-1 0,-5 0-6 16,-2 1 2-16,4 3 7 0,-3-5 0 0,-1 5 1 0,0-2 0 15,-1 0 1-15,1-1-1 0,-3 2-2 0,2 0-3 16,-2-2-3-16,0 3-1 0,1-2-2 0,-3 2-11 0,1 0-11 16,-1 0-12-16,-1-2-12 0,2 2-15 0,-1-1-19 15,-1 1-22-15,0 0-19 0,0 1-12 0,0-1-13 0,0 2-10 16,3-2-16-16,-3 2-14 0,0-2-25 0,0 0-47 0,0 0-89 15,0 0-64-15</inkml:trace>
  <inkml:trace contextRef="#ctx0" brushRef="#br0" timeOffset="197795.57">13597 11875 318 0,'0'-2'466'0,"1"1"-153"0,-1 0-131 0,0 1-77 16,0 0-40-16,-1 2-29 0,1 2-4 0,-4 2-3 0,3 1-2 16,-2 1 7-16,-1 5 6 0,-1 1 7 0,0-1 3 0,-1 4-3 15,-1 1 0-15,-2 0-5 0,-2 3-1 0,0 1-7 16,-1 2-8-16,-5 1-5 0,1 0-11 0,-1 1 3 15,-6 3-13-15,1 1-21 0,-2 0-31 0,0 2-48 0,-1-3-67 16,-1 2-118-16,0-3-118 0,1 0-90 0</inkml:trace>
  <inkml:trace contextRef="#ctx0" brushRef="#br0" timeOffset="198350.08">13780 11733 303 0,'0'-2'309'0,"2"2"-97"0,-1-1-73 15,-1 1-45-15,1 0-30 0,-1 0-15 0,0 1-4 0,0 2 2 16,-1 2 10-16,1 1 0 0,-1 3 4 0,-1 0 2 15,2 1 0-15,-1 0-1 0,-1-2-2 0,2 3-6 0,0-2-1 16,0 0 0-16,0 0 3 0,0 1 3 0,2 2 5 0,-1-1-1 16,-1 0-4-16,2 2-5 0,-1-1-7 0,-1 3-8 0,1-3-8 15,-1 1-10-15,2 1-12 0,-1-1-13 0,-1 1-22 16,3-2-27-16,-2 0-33 0,2-2-39 0,2-1-50 16,-1-1-56-16,1-2-79 0,0-2-103 0,-2-1-78 0</inkml:trace>
  <inkml:trace contextRef="#ctx0" brushRef="#br0" timeOffset="198850.04">13968 11809 236 0,'0'-3'401'0,"0"0"-116"0,0 0-94 15,0 0-65-15,2 2-42 0,0-1-22 0,2-1-19 0,1-1-8 16,0 0-2-16,2-1-9 0,1 2-3 0,0-1-2 0,1 1 0 16,-1 0-3-16,2 3-1 0,-2-1 3 0,0 1 6 0,0 1 11 15,-3 2 7-15,0 2 11 0,0 2 2 0,-1 0 5 16,-1 2 1-16,3 0-4 0,-4 1-9 0,-1 1-9 16,-1 1-4-16,-1 1-5 0,1 3 2 0,-2-3-10 0,0 2-2 15,-2-2-4-15,2 0 0 0,2-1 1 0,-1-2-4 0,-1-1-8 16,2 0-11-16,-1-4 0 0,1 0-3 0,0-3-2 15,0 1-3-15,0 0-7 0,1-2-2 0,1-1-5 0,1-1-6 16,5-5-9-16,-4-1-17 0,3-1-14 0,2-4-14 16,2-1-8-16,-1-2-11 0,0-5-4 0,1 3-2 0,-1-1 3 15,2 1 11-15,-3-3 14 0,-1 2 16 0,0 0 12 0,-1 1 18 16,2 2 13-16,-5 2 22 0,-1 2 22 0,0 0 17 16,-1 4 15-16,1 3 14 0,-2-3 11 0,-1 7 4 0,0 0 11 15,0 0 1-15,-4 7 0 0,2 0-3 0,-2 4-1 16,2 1-10-16,-2 2-7 0,-3 2-8 0,4 0-10 0,-3 2-11 15,4-1-13-15,-1 3-5 0,3-3-12 0,0 0 1 0,3-1-5 16,-1 0-1-16,4 0-4 0,-3-3-1 0,4 1 2 16,-2-4-2-16,0 1-1 0,5-4-2 0,-1-1-2 0,0-3-1 15,4-1-5-15,-1-2-7 0,1 0-14 0,1-2-21 0,1-3-18 16,1 1-18-16,-2-3-24 0,0-1-26 0,3-1-25 16,-3-3-28-16,0-2-20 0,1 2-16 0,-2-1-22 0,-3-3-39 15</inkml:trace>
  <inkml:trace contextRef="#ctx0" brushRef="#br0" timeOffset="199365.64">14527 11667 67 0,'-2'-3'213'15,"2"0"-49"-15,-1 0-37 0,-1 1-18 0,2 1-10 16,-1-2 0-16,1 1-3 0,-2 0-6 0,-1 1-5 0,3 0-6 16,0-1 0-16,0 1-9 0,0-2-11 0,0 3-5 15,0 0-4-15,0 3 1 0,-1 0 5 0,-1 3 7 0,1 0 6 16,-2 3 4-16,0 0 7 0,1 1 4 0,-1 1 0 0,-1 2 0 15,0-2 0-15,-1 2-8 0,2 1-5 0,0 2-3 16,1-2-6-16,-2 1-3 0,1-2-6 0,2 1-4 0,-1 0-8 16,1 0-8-16,0 0-6 0,-1-1-6 0,2-1-6 0,0-1-2 15,0-1-6-15,2 0-2 0,-1 0-5 0,2-3 7 16,1 1-6-16,2-3 0 0,0 2 1 0,3-4-4 0,-2 0 1 16,1-2-3-16,2-1 1 0,-2-1-7 0,2-2 3 15,2 0 0-15,-1-4-4 0,0-1-3 0,5-2-4 0,-6 1-2 16,4-6-4-16,-1 2-7 0,1 0-8 0,-1-2-13 0,0-2-8 15,0-1-6-15,1-1-11 0,-1-1-9 0,-2 0-8 16,1-3-4-16,0 2-5 0,-1-1 4 0,0-3 3 16,-2 0 6-16,0 0 13 0,-4 0 13 0,2 0 13 0,-4-2 10 15,-1 0 15-15,0 1 13 0,-1-2 11 0,-1-1 15 0,-1 1 10 16,-1-2 6-16,1 1 10 0,0 1 21 0,-1 4 11 16,-1 3 13-16,0 3 10 0,0 3 9 0,0 3 3 0,0 4 6 15,2 1-2-15,-2 2-13 0,1 4-11 0,-1 1-7 16,-1 6 0-16,0 2-4 0,-1 7-2 0,-2 2-4 0,1 4-4 15,0 1 0-15,-2 2 1 0,0 4-8 0,2-1-19 0,0 0-10 16,2-2-8-16,-1 2-4 0,1-1-3 0,3-1-6 16,-1 0-2-16,2 1-2 0,0-2 5 0,2 0 0 0,-1-3-3 15,1-1-5-15,1-2-4 0,-1-2 1 0,1-2-6 0,0-2-13 16,0 0-17-16,0-2-14 0,0-1-24 0,-1-4-29 16,1 0-25-16,0-2-32 0,0-1-27 0,2-2-23 0,-1-2-27 15,2-1-41-15,3-2-38 0,-5-1-60 0,3-3-76 16,-3 0-44-16</inkml:trace>
  <inkml:trace contextRef="#ctx0" brushRef="#br0" timeOffset="199537.52">14770 11418 389 0,'-4'7'376'0,"1"2"-110"0,-1 2-91 16,1-2-64-16,2-2-42 0,-1 0-22 0,4-2-17 0,-1 2-9 15,2-2-7-15,4-5-11 0,0 2-9 0,3-4-5 0,-1 2-15 16,1-5-23-16,3-3-29 0,-2 0-37 0,3-2-62 16,-4-2-92-16,-1 0-96 0</inkml:trace>
  <inkml:trace contextRef="#ctx0" brushRef="#br0" timeOffset="199740.63">14339 11332 19 0,'-11'5'484'0,"3"-1"-136"0,2 1-133 0,3 1-89 16,-1 0-51-16,4-2-33 0,0 1-17 0,0-1-9 16,5-2-7-16,2 4-5 0,-1-2-5 0,5-1-13 0,-2 0-25 15,2-2-36-15,1-1-52 0,3-2-84 0,-3-1-121 16,1-2-81-16</inkml:trace>
  <inkml:trace contextRef="#ctx0" brushRef="#br0" timeOffset="199992.03">13695 11548 141 0,'-6'2'556'0,"4"-1"-118"0,-3-1-140 16,0 2-97-16,4 0-62 0,-1-2-44 0,2 0-32 0,2 0-18 16,1 0-19-16,5 0-19 0,-1 0-28 0,0-2-39 15,3 0-47-15,1-2-50 0,-1-3-65 0,2 3-110 0,2-3-105 16,-1-1-62-16</inkml:trace>
  <inkml:trace contextRef="#ctx0" brushRef="#br0" timeOffset="201842.79">14336 11683 13 0,'0'10'15'0,"0"2"-4"16,0-1-1-16,-3 3-3 0,3-1 4 0,-1 0-4 16,1 3-6-16,0-1-5 0,0 0-34 0</inkml:trace>
  <inkml:trace contextRef="#ctx0" brushRef="#br0" timeOffset="-207615.46">12503 11530 70 0,'0'-4'91'0,"0"1"-17"0,-1 0-14 0,1-2-12 15,-1 2-9-15,1 0-7 0,-2 0-5 0,2 0-2 0,-3 2-3 16,3-3 0-16,0 4-2 0,0-2-4 0,0 0-5 0,0 1-1 16,-1-1-3-16,1-1 0 0,0 3 1 0,0-1-1 0,0 1 0 15,0 0 3-15,-2 0 3 0,2 0-2 0,0 0 3 16,0 0 4-16,0-2 3 0,0 2-1 0,-1 0-1 16,1 0 0-16,-2-2-1 0,0-1 4 0,2 3 4 0,-2 0 0 15,0 0-2-15,1-2 8 0,-1 0 8 0,-1 1 3 0,3-1 3 16,-2 2-2-16,2-1 0 0,-1 1-1 0,1-1 4 0,0-2-7 15,0 3-2-15,0 0-3 0,0 0-8 0,0 0-5 16,0 0-3-16,0 0-6 0,0 0-4 0,0 0-2 0,0 0-6 16,1 0 0-16,-1 0 2 0,2-3 3 0,0 2-3 15,2 1 1-15,0-1 0 0,1 1 3 0,4-3-2 0,0 1 0 16,1 0 0-16,2 0 1 0,-1-1 2 0,3 0 2 16,-2 0 1-16,4 0 0 0,-1 0-2 0,2 0 0 0,-2 0 1 15,4 0-1-15,-5 0-3 0,6-1 1 0,-4 3-5 16,1-2-1-16,-2 0 1 0,1 2-2 0,1-2-4 0,-3 1 3 15,0 2-1-15,1-3 0 0,-2 1 3 0,1 0-3 0,0 0 2 16,-2 1 0-16,2-1 3 0,-2 0-3 0,1-1-2 16,1-1-1-16,-3 0 0 0,2 0 2 0,-1-1 1 0,2 2-2 15,-2-3 2-15,-1 3 0 0,-1 0 3 0,-3-2 1 16,0 2-4-16,1 0 1 0,-4 0-2 0,1 2 1 0,-2-1-6 16,-2-1 1-16,1 3-2 0,0-1-6 0,0-1-1 0,-2 2-9 15,0 2-9-15,0-2-8 0,0 1-11 0,0-1-15 16,-2 0-17-16,0 0-18 0,2 0-25 0,-2 0-33 0,0 0-47 15,-1 0-76-15</inkml:trace>
  <inkml:trace contextRef="#ctx0" brushRef="#br0" timeOffset="-201757.43">9287 1918 63 0,'-1'-1'94'0,"-2"-1"1"0,2 0 4 0,-1-1 6 16,2 3 4-16,-1 0-7 0,1-2-6 0,-2 0-8 0,0 2-7 15,2-1-8-15,-1-1-9 0,1 2-3 0,0 0-5 0,0 0-3 16,0 2-4-16,0-1-3 0,0-1-8 0,0-1-4 16,0-1-8-16,0 2-7 0,0-2-4 0,0 2-4 0,0 0-6 15,0 0-2-15,0 0-2 0,0 0 2 0,0 0-1 16,0 0 0-16,0 0-3 0,0 2 0 0,1 0 0 0,-1-1-2 15,4 3 2-15,-3-1 1 0,3 1-1 0,1 1 0 0,1 0 2 16,2 3 0-16,0 2 7 0,0 1-3 0,6 1-3 16,-2 1-4-16,2 1 3 0,1 1-3 0,0 0 1 0,4 1-1 15,0 1-4-15,-1 0 4 0,3 0 2 0,-3 2 0 16,3 3 1-16,-1-2 2 0,1 2 0 0,1 1-3 0,-1 2 3 16,1 0-4-16,-1 0 2 0,2 4 1 0,0-3-1 0,1 2 0 15,-1 1 3-15,2 2 1 0,-3 1-4 0,1 1 6 16,0-1-6-16,2 3 1 0,-2-2-1 0,0 2-2 0,2 0 2 15,-1 3 0-15,2-1 1 0,-2 1-4 0,2 3-2 16,-1-1 3-16,3 0 1 0,0 3 0 0,0-3-6 0,-2 4 0 16,3-4 4-16,-1 1 1 0,0-2 5 0,0 0-4 0,0-2-2 15,-2 1 2-15,1-1 3 0,-1 1 5 0,-3-2-5 16,1 0-1-16,-1 1-1 0,-1 1 2 0,-2-1 0 0,0 1-3 16,-1 1 1-16,1 0-1 0,-3 0 1 0,3 0 2 0,-4 0-3 15,0-2-3-15,2 4 3 0,-4-2 3 0,3-1-1 16,-2 3 2-16,2 0-3 0,-2 1 6 0,3 1 7 15,-5 2 8-15,3-4-1 0,-2 2-1 0,2-1 1 0,-3-1 0 16,3 0 1-16,0-1-5 0,-2-1-7 0,1 1-4 0,2-2-5 16,-1-1 4-16,-1 4-4 0,1-3 0 0,-1 1 0 15,3 1 3-15,-3 0 1 0,0-2 0 0,-1 2 1 0,1 1-1 16,2 0 1-16,-6-2-1 0,4 4-2 0,-2 1-1 16,-2-1-1-16,1 2 1 0,-2 1 1 0,2 2 1 0,-3 0 2 15,-1 2 2-15,0 2 3 0,1 0 3 0,-1-2 2 0,-2 3 3 16,3-1-1-16,-1 2-2 0,0 2-3 0,-1-1 0 15,2 0-2-15,-3 3-1 0,4-3-5 0,-3-1 0 0,4 0 0 16,-3 1 3-16,2 0-4 0,0 1-1 0,1-2 0 16,1 2 1-16,0-2-1 0,-1 0-1 0,2 0-1 0,-1-2 1 15,1 2 5-15,1-3 1 0,0 1 3 0,-1 0 3 0,2-6 8 16,-2 3 2-16,0-1-4 0,2 0-2 0,-2 3-2 16,1 2-2-16,-1-2 1 0,3 2-1 0,-4 1-8 0,4 1-2 15,-6-5 5-15,4 4 0 0,-2-1 0 0,1 1 0 16,2-2-5-16,0-1 1 0,2-2-1 0,0 0-2 0,0-3-2 15,2-1-1-15,-2 0-4 0,0 0 2 0,1-1 2 0,-3 1 0 16,1-2 5-16,0 1 2 0,-3-1 1 0,-1-1 1 16,3 1 5-16,-2 0-4 0,1-3 2 0,-3 2-3 15,3-2-2-15,-2 1-1 0,1 0 1 0,-2-2-3 0,0 0 0 16,1 0 1-16,0 0 3 0,1-2-3 0,0 1-1 0,-1 0-3 16,3 2-2-16,-2-2 4 0,2 3 0 0,-2 0-1 15,2-1-3-15,-2 2 0 0,0-1 2 0,-1 0 2 0,2-3 0 16,-2 2 1-16,1-5 0 0,-5 2 0 0,4-2 3 0,0-2-2 15,0 0-2-15,0-3 1 0,0-1 0 0,-1-1-4 16,0 0-1-16,1-1 0 0,-1 1 0 0,1-1-1 0,-5 0-1 16,6-2 1-16,-5 0 3 0,-1-2 2 0,2-2 0 15,-2 1 4-15,1-1-5 0,-3-2 4 0,-1 0 1 0,4-1-1 16,-4 1-2-16,1 0-3 0,0-1 0 0,-2-1-3 0,0 5 2 16,0-3 1-16,0 3 0 0,-3-1 0 0,0 2 1 15,0 1 3-15,0 0-4 0,-3 0-1 0,0 2-1 0,-1-2-1 16,-1 1 2-16,-2-1 0 0,3 0-4 0,-4-1 3 15,4-3 3-15,0 3 0 0,1-4 0 0,-2-2-1 0,2-1 2 16,2-2-4-16,1-1 5 0,-2-1 0 0,2 1-3 0,0-1-1 16,0-1 2-16,0 3 0 0,0-3 2 0,0 6 0 15,2-4-3-15,-2 3-3 0,0-1 0 0,1 1 2 16,-1-1-1-16,2 2-2 0,-1-1 2 0,1 2 0 0,1-1 3 16,0 2 0-16,-1-2 0 0,1 1-1 0,0-2-1 0,3 3 1 15,-3-4-1-15,0 0-1 0,1-2 0 0,-1 0 2 0,0 1 1 16,0-4 1-16,0 4 2 0,0-2-1 0,0-1-1 15,0 0-1-15,-1-1 0 0,-1 0-2 0,1 2 0 16,0 0-1-16,-1 0 0 0,-1 2 1 0,2-2 1 0,0 1-1 16,-1-1 1-16,2 2 0 0,-2-1 3 0,1 1-3 0,-1 0 4 15,1 1-3-15,3-1 0 0,-2 1 4 0,0-1-5 16,0-1 1-16,1 1-1 0,-1-1 3 0,0-1-6 0,-1-1 1 16,0-1-2-16,-1-1 2 0,3 0 2 0,-3-1 0 15,3-2-1-15,-3 1-5 0,1-1 5 0,-1 0 1 0,3-1 3 16,-1 1-3-16,0-2-1 0,-1 1 1 0,1-1-1 0,2 1 4 15,-3-1-4-15,1 1 3 0,0-1-1 0,1 0 0 16,-3 0 0-16,4-1-1 0,-3 2 0 0,2-3 0 16,-1 3 4-16,1-4-4 0,-2 2-1 0,0 0 1 0,-1-1 0 15,1 1 0-15,1 0 2 0,0 0-2 0,-1 1 0 0,2-1 1 16,-1 2 0-16,5-3-7 0,-5 2-8 0,4-3-8 0,0 1-15 16,2 2-11-16,-2-3-20 0,3 3-26 0,-2-3-23 15,3-1-21-15,-1 2-14 0,-1-1-23 0,2-1-19 0,-1 0-29 16,0-1-46-16,-1-1-73 0,-2 1-62 0</inkml:trace>
  <inkml:trace contextRef="#ctx0" brushRef="#br0" timeOffset="-201287.39">12734 10578 227 0,'-3'-5'270'0,"0"2"-83"0,-1 1-45 0,2-1-31 15,1 3-26-15,-1-1-21 0,2 0-17 0,-1 1-15 0,-1 1-10 16,1 3-4-16,-1 1 3 0,0 4 6 0,-1 3 2 16,0 0 2-16,0 3 0 0,1 2 3 0,-1 0 4 15,0 2 2-15,2 0-5 0,1 2-4 0,-2 0 0 0,1 0-2 0,1 1-1 16,1-2 0-16,1 3-7 0,-2-4-6 0,1 2-2 15,1 0-6-15,-1-1 0 0,4 1-2 0,-2-1-3 16,0 0-3-16,2 1 1 0,-2 0 1 0,2-1-1 0,-1-1 2 16,2-1 0-16,-1 0-2 0,0-1 2 0,0-1 0 0,-1-2 0 15,-1-2-1-15,2 0-1 0,0 0 0 0,-1 0-2 0,0-2 2 16,-3-1 1-16,2-1 0 0,-1-4-1 0,-1 2 1 16,0-3 5-16,-1 1-3 0,2 0 0 0,-2-4 1 15,-2 3-4-15,0-3 0 0,-3 0 3 0,-1 0-1 0,-5-3-4 16,2 3 1-16,-4-4-1 0,-1 2 2 0,-2-3-1 0,-1-1 0 15,-4-2 0-15,3 1 1 0,-3 1 0 0,-2-4 0 16,0 0-4-16,1 1 2 0,-2 1 0 0,-1-3 2 0,4 2 0 16,-3 0 0-16,4 0 0 0,-4 0-2 0,4 1 4 15,-2 0-6-15,7 1-15 0,-3 2-23 0,4-1-32 0,1-2-39 16,3 2-54-16,1 0-88 0,0 0-114 0,2 0-77 16</inkml:trace>
  <inkml:trace contextRef="#ctx0" brushRef="#br0" timeOffset="-179421.52">8958 14668 266 0,'-2'-4'186'0,"-1"1"-73"15,1-2-43-15,-1 4-26 0,3-2-17 0,-1 1-10 0,-2 2-2 16,3-3-6-16,0 3 0 0,0 0 5 0,0 0 1 0,0 0 4 16,0 0 6-16,0 0 8 0,0-2 2 0,0 2 10 0,0 0 2 15,0 0 2-15,0 0 4 0,0 0 0 0,0 0-3 16,0 0-5-16,0-2-6 0,3 2-7 0,-2 0-1 16,-1-1-6-16,0 1-8 0,0 0-4 0,0 1-3 0,2 1 7 15,1 0 4-15,0 3 12 0,2 2 6 0,-2 1 8 0,0 2 10 16,1 4 7-16,0 0 9 0,1 1-8 0,-1 4-2 15,1 0-12-15,2 2-10 0,-2 0-7 0,2 0-10 0,-1-1-6 16,-1 2-12-16,-1-1 0 0,1 0-2 0,0 2-5 16,1-1-1-16,-1-5-10 0,-1 2-13 0,0-1-26 0,0-2-30 15,-1-2-39-15,1-3-47 0,1-1-52 0,-3-2-83 0,1-1-117 16,-1-2-61-16</inkml:trace>
  <inkml:trace contextRef="#ctx0" brushRef="#br0" timeOffset="-178999.69">9186 14745 133 0,'0'-3'194'0,"2"0"-67"0,0 0-47 0,-1 0-26 16,1 0-14-16,0 1-14 0,2-1-8 0,1 3-3 0,1-5 3 15,-2 5-2-15,3-3 0 0,-3 3-3 0,1-2 0 16,4 0 1-16,-1 2 2 0,-1 0 4 0,-3 2 4 15,5 1 1-15,-2-1 4 0,-1 5 1 0,1-1 1 0,-2 1-3 16,1 4 0-16,-1-3 0 0,-1 6-2 0,0-1 0 0,-3 1 2 16,2 0-1-16,0-1-1 0,-2 1 4 0,3 0-4 15,-2 1-3-15,0-2-6 0,-1 0-5 0,-1-1-8 0,2 0 1 16,-1 1 0-16,-1-1-2 0,2-2-3 0,-2 0-4 16,0 2 7-16,0-1-7 0,0 1-12 0,0-1-16 0,0-2-20 15,0-2-29-15,2-3-43 0,-1 2-55 0,-1-3-79 0,0-3-90 16</inkml:trace>
  <inkml:trace contextRef="#ctx0" brushRef="#br0" timeOffset="-177383.13">9419 14691 69 0,'4'-9'125'0,"0"-2"-27"0,1 1-17 0,3-1-13 16,-3-1-9-16,3 0-3 0,-1 2-1 0,2 1-2 0,-3 0-7 15,0-2-2-15,1 4-8 0,2-1 0 0,-2 1-6 0,-2 3-7 16,1-2-7-16,0 2-4 0,2 3-1 0,-2-1 2 15,-2 2 7-15,0 0 2 0,0 2 7 0,2 1 8 16,-1 2 11-16,0-1 6 0,-2 4 4 0,1 2 2 0,-2 2-3 16,2 1 2-16,-3 0-3 0,1 6-4 0,0-3-9 0,0 2-4 15,-2 2-5-15,2 0-5 0,-1 0-5 0,-1 1-7 16,3 3-7-16,-1-3-4 0,0 2-2 0,-1-4-3 0,2 0-3 16,-1 0-7-16,-1-3-12 0,3-1-19 0,-3-3-23 15,5 1-34-15,-3-1-45 0,2-5-53 0,-2-1-79 0,1-2-102 16,-3-3-63-16</inkml:trace>
  <inkml:trace contextRef="#ctx0" brushRef="#br0" timeOffset="-177023.79">9795 14598 53 0,'0'7'230'0,"2"2"-55"0,-1 0-50 0,-1 4-27 15,0-2-20-15,0 1-6 0,2 0 2 0,-2 1 0 16,3 4 1-16,-2-1-2 0,1 0 4 0,1 2 7 0,1-1 4 0,-1 2 4 0,1-1-6 0,3 0 0 0,-3-2-6 0,0 3-8 15,2 0-9-15,0-1-14 0,-2-2-12 0,4 2-14 16,-1-2-8-16,3 0-9 0,-5-3-4 0,3-1-5 16,-1-2-3-16,5-1-5 0,-5-1-10 0,2-3-15 0,3-3-19 15,-3-4-17-15,4-1-29 0,0-1-25 0,-4-6-26 0,7-3-30 32,-5 1-28-32,2-3-32 0,0-1-53 0,-5 0-52 0</inkml:trace>
  <inkml:trace contextRef="#ctx0" brushRef="#br0" timeOffset="-176664.44">10139 14362 102 0,'0'-7'171'0,"-2"2"-51"0,2-3-29 0,-1 3-19 0,-1 1-6 0,2-1 3 0,0 0 3 0,0 2 7 16,0-1 7-16,0 1 7 0,0-1 1 0,0 3-1 0,0 0-6 15,0-1-12-15,0 1-13 0,0-1-5 0,0 2-7 16,0-1-10-16,0 1 3 0,0 1 1 0,2 2 12 16,-1 1 13-16,-1 3 12 0,2 3 5 0,-2 2 7 0,2 2 10 31,-1 4 4-31,-1 1 0 0,3 0-6 0,-1 4-10 0,0-2-10 0,2 3-9 0,0 0-9 0,0-4-11 0,0 3-17 0,1-1-7 16,2-1-12-16,-2 0-5 0,4-2-3 0,-2 0-1 15,0-2-7-15,-2-2-4 0,4-1 1 0,-3-2 1 16,0-2-2-16,3 2-4 0,0-7 1 0,-2 1-4 0,2-2-3 15,0-2-11-15,0-2-15 0,-2-2-18 0,2-1-18 0,0-1-17 16,-1-1-21-16,-2-3-22 0,2 1-11 0,-2-3-10 16,1-2-8-16,-4 3-2 0,-1-2-3 0,-2 1-6 0,2-1-10 15,-2-1-4-15,-2 0-8 0,2 2-12 0,-4 1-17 16,1-2-24-16</inkml:trace>
  <inkml:trace contextRef="#ctx0" brushRef="#br0" timeOffset="-176468.77">10108 14492 276 0,'-7'3'256'31,"2"-3"-60"-31,1 5-42 0,1-3-31 0,0 1-23 0,2 0-15 0,-1 1-9 0,2 1-13 16,2-2-4-16,-1 1-4 0,4-1-5 0,-3 0-7 0,4 1-5 16,1-2-6-16,1 0-5 0,-1-1-7 0,3-2-4 0,1-1-5 15,1-1-4-15,1-3-2 0,-1-1-4 0,1-1-5 16,0-1-11-16,-3-2-22 0,1-1-23 0,-3 0-28 0,1 2-38 15,-1 0-49-15,-5-1-67 0,-2 2-85 0,-1 1-82 16</inkml:trace>
  <inkml:trace contextRef="#ctx0" brushRef="#br0" timeOffset="-176273.16">9721 14454 37 0,'-8'4'460'0,"0"-3"-124"16,0 3-122-16,3-4-80 0,1 1-48 0,2 1-27 0,-1-2-18 15,3 0-15-15,0 0-1 0,0 0-5 0,3 0-3 0,1-2-5 16,3 1-2-16,1-3-3 0,-2 3-2 0,1-2-7 0,1 2-22 16,0-1-33-16,0 2-45 0,0-1-55 0,-3-2-100 15,-1 1-117-15,-4 2-67 0</inkml:trace>
  <inkml:trace contextRef="#ctx0" brushRef="#br0" timeOffset="-176038.81">8936 14541 363 0,'-13'2'356'16,"1"0"-138"-16,5-1-80 0,-2 3-45 0,3-1-34 0,0 2-19 16,5-1-24-16,1 4-8 0,1 0-6 0,5 1-5 15,0 0-10-15,3 0-14 0,0-1-19 0,5 0-25 0,-1-1-33 16,5-2-52-16,-3-1-80 0,1-4-104 0</inkml:trace>
  <inkml:trace contextRef="#ctx0" brushRef="#br0" timeOffset="-175537.47">10771 14420 379 0,'0'0'527'0,"0"2"-150"0,0-2-137 16,0 0-97-16,1 0-58 0,-1 0-29 0,2-2-26 0,-1 2-17 15,-1 0-6-15,2 0-2 0,-2 0-1 0,2 0-1 16,-1-2-3-16,1 1-7 0,1 1 2 0,-2 0 2 0,-1 0 2 16,3 0-1-16,-1 3-2 0,2-3-3 0,-2 0-5 15,0 0-13-15,-1 0-22 0,1 0-31 0,-1 2-37 0,-1-2-36 16,0 3-48-16,0-3-69 0,0 0-112 0,0 0-66 0</inkml:trace>
  <inkml:trace contextRef="#ctx0" brushRef="#br0" timeOffset="-175334.37">10754 14720 314 0,'0'0'411'0,"0"5"-121"16,0-5-97-16,0 0-63 0,0 0-36 0,0 0-27 15,0 0-12-15,0 0-7 0,0 0-6 0,0 0-5 0,0 0-7 16,1-3-3-16,1 1-7 0,1 2-2 0,3 0-9 0,0-3-7 15,2-2-4-15,-2-2-13 0,5 2-19 0,-3-4-32 16,1 1-36-16,0-1-50 0,-1 0-64 0,0 0-103 16,0 0-100-16</inkml:trace>
  <inkml:trace contextRef="#ctx0" brushRef="#br0" timeOffset="-172091.36">10739 14466 102 0,'0'0'101'0,"-1"-2"-10"0,-1 1-13 0,2 1-15 15,0-2-11-15,0 0-13 0,0 2-5 0,0 0-1 16,0-1-2-16,0 1-2 0,0 0 4 0,0-1 2 0,0-1 4 15,0 2 0-15,0 0 0 0,0 0 2 0,0 0 0 16,0 0 3-16,0 0 0 0,2-1 2 0,-1-1 0 0,-1 2 2 0,2 0 0 16,-1-1-6-16,-1 1 1 0,2 0-3 0,-2 0-5 0,2 0-5 15,-1 0-6-15,-1 0-4 0,0 0-6 0,0 0-3 16,2-2-4-16,1 2-3 0,-1-1 2 0,2 1-2 0,1-2-3 16,1-1-2-16,0 1 1 0,1 1 2 0,-3-2-2 15,1 0 0-15,3 0-1 0,-2 0-4 0,-1 0 0 0,-1 0-5 16,1-1-5-16,1 1-12 0,-3 0-12 0,2-1-14 0,-2 0-23 15,0 1-16-15,0 0-22 0,0 0-24 0,-1 1-30 16,-1 0-42-16,0 2-63 0</inkml:trace>
  <inkml:trace contextRef="#ctx0" brushRef="#br0" timeOffset="-171714.58">10714 14728 218 0,'0'0'193'0,"0"0"-49"0,2 2-38 16,-2-2-30-16,0 1-15 0,2-2-12 0,-1 1-12 0,-1-2-6 15,2 2-4-15,0 0-4 0,-2 0-3 0,0 0-3 16,3-1-3-16,-2-1-2 0,2 2-3 0,3 0 1 16,-3 0-6-16,2 0 2 0,0-3 3 0,0 1 1 0,-1 0-1 15,4-1 3-15,-2 0-3 0,1-1-3 0,-3 0 2 0,2 1-5 16,0-3-3-16,1 2-7 0,-1 1-13 0,-1-1-22 0,-1 0-19 15,1 0-25-15,-2-1-37 0,-1 2-55 0,-1-1-88 16</inkml:trace>
  <inkml:trace contextRef="#ctx0" brushRef="#br0" timeOffset="-171027.12">10701 14480 67 0,'1'3'157'0,"2"-3"-33"0,0 0-26 0,-1 2-23 0,1 0-19 0,0-2-12 16,2 0-8-16,-1 0-7 0,0 0-8 0,3-2-6 15,-1 0-4-15,1-1-4 0,-2 1-12 0,2-1-15 0,1-1-29 16,0 1-32-16,-2-2-49 0,-3 0-74 0</inkml:trace>
  <inkml:trace contextRef="#ctx0" brushRef="#br0" timeOffset="-170239.55">11327 14055 50 0,'0'-5'223'16,"0"-2"-72"-16,0 1-40 0,0 2-25 0,0-1-7 15,0 0 5-15,0 3 4 0,0-3 9 0,0 3 5 0,0-3 6 16,0 4-5-16,0-2 4 0,0 0-4 0,0 2-4 0,0-1-3 16,0 1-5-16,0 1-6 0,0-2-2 0,0 2-5 0,0 0-6 15,0 0 5-15,0 0-7 0,1 2-5 0,-1-1 0 16,2 1 5-16,-1 1 2 0,1-1-6 0,0 1-5 15,0 4-8-15,1-2 5 0,1 4 2 0,0-1-3 0,-4 4-6 16,3 0-11-16,-1 0 0 0,1 2 2 0,0-1-6 0,0 4-4 16,-2-1-7-16,2 2-9 0,-3 0-4 0,2 4-4 15,-2-5 4-15,2 1-11 0,0 1 0 0,2 2-2 0,-3-4-3 16,1 1-2-16,-2-2 3 0,2 1-1 0,1 0-1 0,-1-3 5 16,-1 2-5-16,1-3-2 0,-2-3 1 0,2 3-4 0,-2-4-17 15,0-2-26-15,2 0-34 0,-2 0-36 0,0-3-28 16,0-1-33-16,0 1-34 0,-2 0-34 0,2-3-38 0,0-1-32 15,-4-1-49-15,1-1-72 0,-2-1-45 0</inkml:trace>
  <inkml:trace contextRef="#ctx0" brushRef="#br0" timeOffset="-169799.45">11063 14013 92 0,'-8'1'349'0,"1"1"-100"0,1-2-79 0,1 0-51 0,1 0-25 16,1 0-11-16,2 0 1 0,1 0-1 0,-2 0-2 0,0 0-2 0,2 0-7 15,0 0-4-15,0 0-4 0,2 0-7 0,0 0-1 16,2 2 1-16,0 1 5 0,1 2 9 0,2-1 1 0,2 1 0 15,1 0-8-15,1-2-5 0,1 0-1 0,-1-2-14 16,6-1-12-16,-4 0-13 0,5-1-7 0,-2-3-3 0,4-3 1 16,2 0 0-16,-2-3-8 0,3-2 3 0,1 1-4 0,0-1-3 15,-1-1 2-15,1-2-3 0,0 1 2 0,-1 0-2 16,1-1 3-16,0 3-4 0,-2-5 4 0,-2 5 3 0,1-1-3 16,-3 3 0-16,-4-1-1 0,2 1 0 0,-3 1 1 15,-1-1-1-15,-3 5 0 0,0-2-2 0,-4 0 2 0,4 1 2 16,-4 2-1-16,-1-1 0 0,-1 4-1 0,-1-2 1 0,0-1-1 15,-1 4 2-15,-1-1 2 0,0 1-4 0,0 0 1 16,0 0-3-16,0 0 3 0,0 0-11 0,0 0-14 16,-1 0-19-16,1 0-30 0,-2 0-29 0,1 0-39 0,0 0-39 15,-1 0-54-15,2 0-52 0,-1 0-76 0,-3 0-92 0,4 0-40 16</inkml:trace>
  <inkml:trace contextRef="#ctx0" brushRef="#br0" timeOffset="-168987">11657 14439 7 0,'0'-2'332'0,"0"1"-56"0,0-1-53 0,0 2-39 0,0-1-23 16,0-1-22-16,0 2-8 0,0-1-5 0,0 1 5 15,0-2 14-15,0 2 10 0,0-1 8 0,2 1 4 0,-2-2 6 16,2 2-12-16,-1 0-7 0,-1 0-14 0,2 0-21 16,-1 0-21-16,-1 0-19 0,2-3-15 0,-2 3-20 0,2-2-8 15,-1 2-8-15,3 0-9 0,0-2-7 0,2 1-2 0,2 1-2 16,2-2-5-16,-2 0 1 0,4-1 2 0,0-2-4 16,3 1-1-16,-2-2 0 0,5-1 0 0,-3-1-11 0,3-2-26 15,-1-2-35-15,1-1-46 0,3 1-46 0,-4-1-59 16,6 1-72-16,-2-5-111 0,1 3-145 0,-4-1-75 0,1-2-18 15</inkml:trace>
  <inkml:trace contextRef="#ctx0" brushRef="#br0" timeOffset="-151646.77">9487 15925 222 0,'-2'-2'185'0,"1"-1"-61"0,-2 3-38 0,3-4-14 16,0 3-5-16,0-1 1 0,-1 2 0 0,1 0 2 16,0 0 4-1,0 0 3-15,1 0 0 0,-1 0-1 0,2-1-5 0,-1 1-8 16,-1-1-7-16,1-2-3 0,-1 3-5 0,0 0-1 0,0 3 1 15,0-2 1-15,0 3 3 0,0 3 2 0,0 2 1 16,0 2 0-16,0 6-3 0,-1 1-5 0,0 4-6 0,-2 2-10 16,-1 3-6-16,0 5-5 0,0-2 1 0,-4 7-4 15,4-4 2-15,-4 2 1 0,1 1-2 0,0-2 5 0,0 1 4 16,3-2 1-16,-2-1 4 0,1-1-2 0,-3-2 1 16,3-1-3-16,1-5 2 0,1 1-1 0,0-5-9 0,1-1-4 15,2-2-8-15,-1-4-2 0,-1 0-8 0,2-2-3 0,0-7-2 16,0 2-7-16,2-2 3 0,1-4 1 0,0-6 0 15,2-1-3-15,1-6 2 0,3-6-3 0,-2-2 1 0,1-4 0 16,3-6 1-16,-2-2 0 0,0-4 1 0,-2-1 2 0,2-3 1 16,-1 2 1-16,-4-3 1 0,0 1 3 0,1 2 1 15,-1 0-2-15,-1 0 3 0,-1 3-6 0,1 4 6 0,0 3 2 16,0 3 2-16,0 3-1 0,-1 7 3 0,0 0 0 16,-1 3 1-16,4 3 3 0,0 4 1 0,-2 1 1 15,2 3 1-15,1 1 4 0,3 4 3 0,0 2 8 0,0 4 6 16,2 4 5-16,2 3 6 0,-2 4 4 0,5 1 5 0,-4 5-2 15,2 5-3-15,1 0-6 0,-2 2-6 0,0 1-2 16,1 0-9-16,0 0-7 0,-2 0-7 0,2-2-5 0,-1-2-10 16,-1 0 3-16,0-1-2 0,1-1 1 0,-2-2-3 0,2-2 5 15,-2-3-2-15,-1 0-6 0,0-1-11 0,-2-3-33 0,-3-1-36 16,3-3-35-16,-2-2-36 0,-3-2-42 0,0-3-35 16,-2-1-48-16,1-3-61 0,-2-1-90 0,-3-3-65 15</inkml:trace>
  <inkml:trace contextRef="#ctx0" brushRef="#br0" timeOffset="-151459.29">9566 16283 367 0,'-6'0'342'16,"3"-2"-129"-16,-1 0-81 0,3 2-49 0,2-1-30 16,3-1-13-16,0 0-8 0,3 1-4 0,2-2-6 0,3-3-5 0,3 0-2 15,3-3-1-15,2-2-3 0,1 0-4 0,4-3-5 16,1-1-2-16,1 0 0 0,-1-3 1 0,4-2-8 0,0-1-4 15,-2 1-14-15,0-1-22 0,0-4-23 0,-3 3-22 16,0-1-28-16,-3 1-23 0,0 1-11 0,0-1-17 0,-5 2-9 16,-3 0 8-16,-3-2 13 0</inkml:trace>
  <inkml:trace contextRef="#ctx0" brushRef="#br0" timeOffset="-151256.17">10086 15756 105 0,'-3'-7'158'0,"-2"3"6"16,2 0-3-16,-3 1-7 0,2 1-4 0,2 1-6 15,-3 2-15-15,2 1-13 0,1 4-8 0,-1 3-7 0,0 0-8 16,1 6-2-16,-2 1-1 0,4 4-4 0,0 3 0 0,0 2-3 15,0 2-5-15,4 5-8 0,1-1-9 0,0 1-7 16,1 2-14-16,1 0-5 0,5 0-8 0,-1 0-6 0,-1-1-8 16,3-2-5-16,-2-1-4 0,1-1-2 0,0-1-1 15,1-3-1-15,-1-3-3 0,-2-3-5 0,-1-1-12 0,0-2-18 16,-4-4-26-16,1-4-24 0,0-2-26 0,-3-1-28 0,-1-2-29 16,0-3-20-16,-2-3-23 0,0-3-13 0,0-3-10 15,-2-2-18-15,0-3-4 0,-2-3 1 0</inkml:trace>
  <inkml:trace contextRef="#ctx0" brushRef="#br0" timeOffset="-150921.29">10065 15936 98 0,'-7'-24'285'16,"-1"0"-62"-16,3 7-50 0,-1 1-39 0,3-1-26 15,1 2-21-15,2 2-15 0,2 1-12 0,1-2-5 0,5 3-6 0,0-1 1 16,2 2 0-16,5 0-3 0,-2 4-4 0,0 0-2 0,2 1 1 16,-2 4-4-16,2 1-3 0,-2 1-5 0,0 2-6 0,0 3-2 15,-3 2-3-15,-1 2 2 0,-1 1 0 0,-1 4 7 16,-3 3 4-16,1 0-2 0,-2 5 1 0,-1 0 2 0,0 1-5 15,0 1-1-15,-1-1 2 0,5-1-8 0,-1 0-1 16,1-1-4-16,1-2-3 0,3-2-2 0,2-2 5 0,0-2-2 16,4-2-1-16,-1 0-4 0,3-5-2 0,1-1-1 0,0 0-1 15,5-4-3-15,-2-2-2 0,2 0 0 0,0-2 0 16,-3-1 1-16,3 0-1 0,-4-1 2 0,0 2-1 16,-4-1 3-16,1 3 1 0,-6 3 0 0,1 2 11 0,-4 1 14 15,-4 4 12-15,-1 20 63 0,-6-15-46 0,-3 6-1 16,-3 1 1-16,-3 2-8 0,-4-1-19 0,-1 1-7 0,-2 0-8 15,-3 2-9-15,-1-1-1 0,0-1-2 0,-2-1 0 16,0-4-5-16,0 1 1 0,0-5-7 0,6-2-19 0,-2-1-21 16,1-4-34-16,5-2-42 0,-2-4-54 0,8-3-63 0,-2-3-78 15,1-4-121-15,5-5-92 0,1-5-32 0</inkml:trace>
  <inkml:trace contextRef="#ctx0" brushRef="#br0" timeOffset="-150540.81">10554 15508 392 0,'-2'-7'407'0,"0"1"-137"0,1 1-92 0,-3 2-54 0,3 0-29 16,-1 3-14-16,0 3-13 0,1 2-9 0,1 2-3 16,0 4-1-16,1 2 1 0,1 1 6 0,1 4-1 0,2 0-3 15,-1 0-7-15,2 4 7 0,4 1 4 0,-2-1 1 16,2 3-1-16,0 0-7 0,1 0 0 0,2 0-1 0,-2 0 0 15,0 0-9-15,5 0-8 0,-7 1-9 0,5 0 3 0,-4 1 1 16,-1-2 1-16,3 4 7 0,-3-2 13 0,-5 1 9 16,2 0 3-16,0 0 13 0,-3 0 0 0,-3 0 1 0,0-1-4 15,0-1-5-15,0-1-7 0,-1-1-9 0,-1-1-9 16,2-5-14-16,-1 1-10 0,1-6-4 0,0-1-1 0,1-3-3 16,2 0-5-16,1-3 1 0,2-2 5 0,-1-1 2 0,5-3-2 15,2-2-2-15,-2-2-4 0,4-3 0 0,2-4-4 16,3-1-3-16,-1-1-1 0,2-3 0 0,1 0 1 0,-1-2-1 0,0 1 5 15,3-2-6-15,0-1 2 0,-2 1-3 0,2 0-2 0,-4-1-5 16,3 1-17-16,-4 1-24 0,-2 0-36 0,3 1-34 16,-7 2-37-16,1 2-33 0,-2 1-33 0,-5 1-25 0,1 1-21 15,-3 0-5-15,-1 1-2 0,-2-1 1 0,-1 0-8 16,-1 0-41-16,-1 2-67 0,-1-2-54 0</inkml:trace>
  <inkml:trace contextRef="#ctx0" brushRef="#br0" timeOffset="-148952.98">11203 15463 207 0,'0'-2'246'0,"-1"-1"-72"0,1-1-44 0,0 3-24 0,0-1-13 15,0 0-2-15,1 1 0 0,-1 1-8 0,0 0-9 16,2 0-18-16,-1-2-9 0,-1 2-14 0,2 2-1 16,1 1-1-16,2 1 0 0,-3 6 2 0,3 0 0 0,0 3 5 15,3 4-1-15,-2 1 5 0,2 4-6 0,-2 3-2 0,0 0-6 16,-1 3-7-16,0 0 0 0,-1 4-4 0,-1-2 1 16,-1 3-1-16,-1 1-3 0,-1-1-5 0,0 2 1 0,0-3 1 15,0 1-3-15,-1 0-1 0,-1-1-3 0,1-2 1 16,-2-2 1-16,2-2-2 0,-2-2-2 0,1-4 0 0,0 0-3 15,-1-5 1-15,1 1 4 0,2-6-1 0,-1-1-1 0,-1-2 3 16,2-2-5-16,0 1 0 0,0-2 1 0,2-1 1 16,-1 0 2-16,1-1-1 0,3 0 0 0,1-2-2 0,-2 3 6 15,4-3-3-15,2 0 0 0,-1 0 1 0,4 0-4 16,-4 0 2-16,3-3 1 0,1 1 0 0,2-3-4 0,0 0 2 16,0 0-1-16,1-1 0 0,0-2-1 0,-1-1 1 0,1-1 0 15,-1 0-4-15,3-5 3 0,-5 3 0 0,4 1 1 16,-5-3-2-16,1 3-3 0,-2-4 0 0,-3 1-5 15,1 2-7-15,-5-2-16 0,0 2-28 0,-3 1-25 0,-1-3-27 16,-1 2-31-16,-3-3-34 0,-2 1-28 0,-3 2-23 0,0-1-24 16,-4-1-17-16,-1 2-31 0</inkml:trace>
  <inkml:trace contextRef="#ctx0" brushRef="#br0" timeOffset="-148752.95">11234 15837 229 0,'-11'1'212'0,"6"1"-53"16,-2-1-51-16,4 3-28 0,0-4-24 0,1 0-17 0,1 3-13 15,1-3-10-15,1 0 1 0,2 0 4 0,1 0 7 0,2 0-2 16,0 0 12-16,3-3 1 0,1 3 0 0,0-4-1 16,1 0-5-16,5-2-6 0,-2-2-7 0,0-2-4 0,3 2-11 15,-2-2-2-15,0-1-1 0,0 2 1 0,-2-3 0 16,-1 2-2-16,0 1-4 0,-3 1-6 0,-4 2-11 0,0-1-14 16,-2 1-14-16,0 0-21 0,-6 0-20 0,-1 1-21 0,-2 0-18 15,-1 1-15-15,-3 0-13 0,-1 0-18 0,-1-1-29 16</inkml:trace>
  <inkml:trace contextRef="#ctx0" brushRef="#br0" timeOffset="-148612.32">11083 15567 47 0,'-6'-8'187'0,"5"1"-57"0,-1 0-47 16,2-1-21-16,2 0-11 0,-1 0-4 0,5 0-7 0,2 0-4 16,-1-2-5-16,6-1-5 0,-2 0 0 0,2 0-3 15,4 0-4-15,-3 1-2 0,6-4-4 0,2 2-2 0,1 0-3 16,0 0-4-16,4 0-10 0,-1-1-16 0,2 4-38 0,0 0-79 15,-2 1-136-15,-3-1-79 0</inkml:trace>
  <inkml:trace contextRef="#ctx0" brushRef="#br0" timeOffset="-146421.88">12162 15441 340 0,'-7'-8'254'0,"0"2"-77"0,2 2-36 0,1 1-16 0,1 0-9 15,0 1-6-15,1 0-1 0,0 1-7 0,2 0-5 0,0-1-8 0,0 2-8 0,0-1-7 16,0-1-3-16,0 2-4 0,0-1-4 0,0 1-6 15,0-2-9-15,0 2-8 0,2 0-14 0,0 2-3 0,1-1-7 16,2 6-6-16,2 1 7 0,2 4 2 0,0 0 1 16,-1 5 4-16,6-2 5 0,-4 3-3 0,-1 3-6 0,3 0-1 15,-2 0-7-15,2 1-6 0,-1 2-1 0,3-1-4 0,-1 1 1 16,-1-2 0-16,5 0 5 0,-3 0-4 0,4-1 1 16,-3-1-2-16,1-3 0 0,0 0-1 0,0-3 6 15,0 1-5-15,-1 1-1 0,-1-3 1 0,2-4-6 0,-2 2 2 16,0-2-3-16,-2 0 2 0,1-2-4 0,-1-1 3 0,-2 1 5 15,-1-3 1-15,1-1-3 0,-3-2 2 0,1-1 0 0,-1 0-2 16,3-3-1-16,-4-2 1 0,1 1-1 0,-2-4 2 16,1 0 1-16,-2-1 2 0,0-5-3 0,0-1 2 15,-3-2-1-15,1 0-1 0,0 0-4 0,-1-2-1 0,0 0 2 16,-1-1-1-16,0-3 2 0,-1 0 0 0,0 1 1 0,-1-3-1 16,1 0 1-16,0-4 2 0,0 2 0 0,-3 0 0 15,3 0-1-15,-1 1-1 0,1 2 0 0,-1-1 4 0,0 2-2 16,2 3 0-16,0 0-4 0,0 2 0 0,2-1 4 0,-2 4-2 15,2-3 0-15,-2 4-6 0,1-1 0 0,-1 1 0 16,2 4-9-16,-1-1-21 0,3 3-28 0,-3 1-25 0,1 0-31 16,1 1-25-16,1 2-32 0,2 2-31 0,-1 0-15 15,2 1-9-15,-2 1-11 0,1 1-26 0,-1 2-46 16</inkml:trace>
  <inkml:trace contextRef="#ctx0" brushRef="#br0" timeOffset="-143829.45">12601 15276 48 0,'0'0'105'0,"0"0"1"0,-1 0-4 0,-1-2-8 16,2 1-10-16,-2-2-12 0,-1 3-9 0,0-2-9 0,-1 1-9 15,0 1-8-15,-1-2-3 0,2 2 1 0,-1 0 1 16,-1 0 4-16,0 0-1 0,-3 0-1 0,1 2-4 0,1-2 1 16,0 3 0-16,-3 0-1 0,2 1-2 0,-2 2-4 0,2-1-1 15,-1 3-1-15,1 1 0 0,1 1-4 0,-1 2-2 16,1-1 1-16,1 3-2 0,1 0-2 0,2 3-4 0,2-2 1 16,0-2-1-16,0 2-5 0,3-3-1 0,2 1-2 0,0-1-3 15,2 0 2-15,3-4-1 0,-1-1 0 0,2-1-4 16,4-1 1-16,1-4-2 0,4-1 1 0,-1-1 1 15,5-5-4-15,2-2-1 0,2-2-4 0,1-4-14 0,3-1-29 16,0-3-39-16,0-1-51 0,4-4-90 0,-3-2-113 0,-2-1-82 16</inkml:trace>
  <inkml:trace contextRef="#ctx0" brushRef="#br0" timeOffset="-143485.73">12997 15213 107 0,'-1'0'125'15,"-1"-4"-8"-15,2 3-3 0,0 1 1 0,0-1-3 16,0 1-3-16,0 1-5 0,0-1-11 0,2 0-9 0,-1 0-7 16,-1 0-9-16,2 0-8 0,0 0-8 0,-2 1-8 0,1-1 3 15,0 2 8-15,2 3 16 0,3-1 18 0,-1 5 13 0,0 5 11 16,-2 1-1-16,1 4 0 0,0 4-2 0,-3 2-13 16,3 5-24-16,-1 2-24 0,5 2-17 0,-4 3-16 15,1-2-2-15,0 2-2 0,0 1-6 0,2-1-16 0,-1 0-35 16,-1 0-48-16,2-3-63 0,-3 1-74 0,4-3-123 0,-2 1-126 15,-3-3-79-15</inkml:trace>
  <inkml:trace contextRef="#ctx0" brushRef="#br0" timeOffset="-139040.97">10596 17486 19 0,'0'0'60'15,"0"-3"3"-15,0 3 1 0,2-2-2 0,-2 2-2 0,0 0 0 16,0 0-6-16,0 0-2 0,0 0-1 0,0 0-6 0,0 0 0 16,-2 0-6-16,2 0-1 0,0 0-5 0,0 0 3 0,2 0-5 15,-2-2 4-15,0 2 2 0,0 0 1 0,2 0 6 0,-2 0 4 16,0 0 3-16,0 2 2 0,0-2 5 0,1 0 1 15,-1 0-4-15,0 0-1 0,2 0-4 0,-2 0-3 0,0 2-6 16,0-2-8-16,2-2-3 0,-2 2-7 0,0 0-2 0,0 0-7 16,0 0-5-16,0 0-2 0,1 0-2 0,-1 0 0 0,2 0-3 15,-1 0-1-15,1 0-2 0,-2 0 1 0,0 0 0 0,1 0-1 16,0 0-1-16,1 0 2 0,1 2 0 0,1 1-1 16,1-1 0-16,-3 0 2 0,3-1-3 0,0 1 2 0,0 0 2 15,1 1 4-15,1 2 2 0,-2 0 5 0,0-1 1 0,1 2 1 16,1 0 4-16,-1-1-6 0,1 1 4 0,1 0-5 0,-4-1-1 15,5 3-4-15,-2-1 1 0,-2 0-4 0,2 0 0 16,2 1 3-16,-4-1-6 0,2 1 1 0,-3-1-1 0,1 1 1 16,3-2-2-16,0 1 1 0,-4-2-3 0,-1 0 1 0,2 2 1 15,1-2 0-15,-3-1-1 0,2 1-1 0,-2-2 2 0,2 2 0 16,-1-2 2-16,-2-1-1 0,2 1 1 0,1 0-1 0,-2-2 3 16,-1 2-2-16,1-2-3 0,0 1 1 0,0 0 1 0,0-1 0 15,0 1-1-15,-2 1 0 0,1 0 0 0,0-2 1 0,1 0 4 16,0 1-3-16,2-1-1 0,-2-1-1 0,-1 2-1 15,0-2-4-15,-2 0 2 0,2 0 0 0,0 0-1 0,-2 2 4 16,1-2 0-16,-1 0 6 0,0 0 3 0,0 0 9 0,0 0-1 16,0 0 5-16,2 0 2 0,-2 0 1 0,0-2 6 0,1 2 4 15,-1 0 4-15,0 0 4 0,0 0 8 0,-1 0 7 16,1-2 9-16,-2 2 8 0,2-1 3 0,-1-2-4 0,1 2-4 16,-4-1-11-16,4 1-10 0,-2-2-11 0,0 0-15 0,2-2-10 15,-1 2-9-15,-1-1-3 0,2 1-10 0,0-2 3 0,2 1 2 16,-1-2 3-16,-1 1-1 0,2 0 4 0,-2 1-3 0,2-1-2 15,0 0 8-15,0 0-2 0,-1-1-4 0,2 2-1 16,-3-1 2-16,2 0 0 0,-2 1 1 0,2 1-1 0,-1-1 1 16,-1 2 0-16,2-1 4 0,-2 3-1 0,0-3-3 0,0 2-1 15,0 0 1-15,-2-2 0 0,2-1 3 0,0-1-2 0,0 2 1 16,0-2-3-16,-1-2 5 0,-1 3-3 0,2-2-2 0,-2-1 1 16,2-1-4-16,-1 1 2 0,-1-2-4 0,2-1 5 0,0-2-6 15,0 0 1-15,-1 2 4 0,-1-2 1 0,0-1 0 0,0 0 1 16,0-2-1-16,1 1-3 0,-2-1 1 0,1 0 2 0,0-1 6 15,-1 1-3-15,0-1 1 0,1 3-8 0,0 2 2 16,1 1 2-16,1 2 2 0,-1 1 0 0,1 0-7 0,-2 0-1 16,0 4 4-16,2-2 5 0,-1 3 2 0,0 0-1 0,1 1 1 15,-2-1 1-15,2 0 1 0,0-1-2 0,0 3-4 0,0-1 1 16,0 1-3-16,0 0 1 0,0 0 0 0,0 0-3 0,-1 0-1 16,-1 0 4-16,2 0-4 0,0 1 0 0,-1-1 4 15,1 2 1-15,0-2-1 0,0 0 3 0,0 0 1 0,0 0-3 16,0 1 7-16,0-1-3 0,0 0 4 0,0 2-4 0,0-2 1 15,0 0-6-15,0 0-2 0,0-2 5 0,0 2-3 16,0-1 2-16,-2 1-6 0,2-2-1 0,0 2-1 0,-2 0 2 16,1-1 3-16,-1 0-6 0,1-2 4 0,-3 0-4 0,3 0 5 0,-4 1 2 15,3-1 1-15,0 0-1 0,0 2 0 0,-1 1 0 16,2-2-1-16,-1 1 1 0,-1 1-1 0,1 0 0 0,-1 0 4 16,1 0-2-16,-2 0-1 0,1 0-2 0,0 3 0 0,0-2 3 15,-2 3-1-15,-1 0-4 0,1 0-2 0,-3 2 1 0,4-2 2 16,1 1 3-16,-2-1 0 0,0 1-5 0,0 0 0 0,-1 0 5 15,3-1 0-15,2 2-1 0,-2-2 1 0,3 1-1 16,-2 2 1-16,0 0 0 0,-1 0 1 0,1 1 0 0,2 0-1 16,0-1 1-16,0 2-4 0,2-2 2 0,0 1 0 0,-1 0 1 15,3 0 0-15,-4-1-5 0,3 1 3 0,-2-1 2 0,2 1 0 16,0-1-2-16,2 0-2 0,-1 0 2 0,-2 1 2 0,1-3 1 16,1 3 1-16,-1-2-5 0,0 0 0 0,1 0 4 15,1-2-2-15,0 0 1 0,-2 1-3 0,2-3 3 0,-1 3-2 16,-1-5 4-16,0 2 0 0,3-2 3 0,1 0-3 0,-1-2 0 15,3-1 0-15,1 1-1 0,-1-3-3 0,2-1 2 16,1-3-1-16,0 0-3 0,3-3 4 0,0 2 1 0,1-4 2 16,-1 1-14-16,5-2-17 0,-1 0-28 0,-2-1-32 0,4-3-33 15,-1 1-34-15,-3-1-41 0,3 3-35 0,-1-3-34 0,-3 4-21 16,4 2-41-16,-6 1-63 0,3-2-50 0</inkml:trace>
  <inkml:trace contextRef="#ctx0" brushRef="#br0" timeOffset="-138710.51">11160 17155 91 0,'-2'-4'101'15,"-1"1"-20"1,2-2-14-16,-1 2-7 0,0-1 1 0,2 1 0 0,0 2 0 15,0-3 7-15,0 3 7 0,0-1 4 0,0 0 5 0,0 2 0 16,0 0-3-16,0 0-7 0,0-3-7 0,2 3-7 0,-2 0-6 16,2 0-10-16,-2 0-4 0,0 0-7 0,0 0-7 15,0 0-4-15,1 0-2 0,1 0-7 0,-1 0-8 0,-1 3 6 16,2-1 7-16,-2 3 9 0,1 1 11 0,2 0 8 0,-1 4 5 16,2 1 3-16,0-1 9 0,-1 3-4 0,0 1-6 0,0 1-7 15,2 1-9-15,-2 2-9 0,0 1-4 0,3 0-5 0,-1-1-4 16,0 1-2-16,-1 2-6 0,0-3-5 0,1 4-2 0,-3-1-2 15,6-2-5-15,-5-1-2 0,2 0-17 0,-2-5-22 0,1 1-30 16,-1-4-32-16,2 2-43 0,0-4-49 0,0-2-69 0,0-1-117 16,0-3-78-16</inkml:trace>
  <inkml:trace contextRef="#ctx0" brushRef="#br0" timeOffset="-138179.29">11682 17106 204 0,'-1'0'362'0,"1"-2"-81"0,0 2-67 15,0 0-48-15,0 0-30 0,0 0-24 0,1 0-17 0,-1 0-12 16,2 0-9-16,-1 0-7 0,1 0-6 0,-2-1-9 0,3 1-6 16,-3-2-12-16,1 2-9 0,-1 0-6 0,1-2-5 0,1 1-1 15,-1-2-5-15,2 2 2 0,1-2-2 0,0-2 4 0,2 0-3 16,1 0-1-16,0 0-1 0,1 1-2 0,-2-1 0 0,1 1-7 15,0-1 0-15,0 0-4 0,-2 5 2 0,2-3-1 0,0-1-3 16,-2 3-6-16,0 1-16 0,0-2-12 0,-1 2-21 0,-1 0-21 16,3 0-22-16,-3 2-22 0,1-1-26 0,-3 3-26 15,0-1-30-15,-2 1-61 0,0 2-95 0,-1-2-57 0</inkml:trace>
  <inkml:trace contextRef="#ctx0" brushRef="#br0" timeOffset="-137944.93">11752 17290 153 0,'1'2'119'0,"0"-1"-27"0,1 1-15 0,1-1-7 0,-1 2-8 16,1-1-8-16,-1-1-15 0,2 1-5 0,0-2-6 0,2 1-5 15,-1 0-3-15,-1-1-4 0,1-1-5 0,-1 0-4 0,3-1-2 16,1 1-2-16,-2-1-3 0,1-2 0 0,0 1 2 16,1-2 0-16,-1 3-7 0,2-3-13 0,0 2-21 0,-3-1-39 15,-1-1-53-15,-1 2-83 0,0-1-88 0</inkml:trace>
  <inkml:trace contextRef="#ctx0" brushRef="#br0" timeOffset="-135908.43">12340 16823 35 0,'0'0'51'0,"0"0"-1"0,0 0-1 0,0 0-3 0,0 0 0 15,0 0-2-15,0 0-1 0,0 2-1 0,0 0 0 0,0-1 0 16,0 1 0-16,0-2 5 0,1 2 3 0,-1-1 0 0,0-1 0 16,0 2-2-16,2-2 1 0,-1 1-3 0,-1 0-1 0,0-1 2 15,0 1 3-15,0 3-3 0,0-1-2 0,0 0 4 16,1 3-3-16,-1 0-2 0,0 0-2 0,0 1-6 0,2 1-10 16,-2-1 0-16,0 0 0 0,2 3-5 0,-1-2-1 0,-1 2 0 15,3 0-1-15,-1 1 5 0,-1 1-3 0,2-2-5 0,-1 2-4 16,1 2-3-16,1-1-3 0,-3 1 1 0,2 0-1 15,0 1-10-15,0-1 3 0,-1 0-1 0,4-1 5 0,-3 1-1 16,0-1 0-16,1-1-2 0,-3 0-2 0,1 0 5 0,-1-1-2 16,1 0 4-16,-2 1-5 0,1-3 0 0,0 4-1 0,-1-3 0 15,0 1-4-15,0-2-9 0,0-2-9 0,-1-1-18 0,1-1-22 16,0 0-26-16,0-1-30 0,0-3-44 0,0 3-56 0,0-4-80 16,0 0-77-16</inkml:trace>
  <inkml:trace contextRef="#ctx0" brushRef="#br0" timeOffset="-134992.64">12580 16804 25 0,'2'2'72'0,"1"0"-1"0,-2-2 3 0,3 0 2 0,-3 3 2 0,1-3-4 16,-1 2-2-16,2 1-3 0,-2 1-1 0,2-1 0 0,-1-3 1 15,-1 4 7-15,2 1 10 0,0-2-2 0,1 0-3 0,0 4-6 16,-3-1-7-16,2-2-3 0,1 4-9 0,-3-2-7 0,1 1-10 15,0 3-7-15,-2-1-4 0,2-1-6 0,0 4 4 16,1-1 2-16,-1 2 0 0,0 1-2 0,0-1-6 0,0 3 3 16,-2-2-1-16,1 1 5 0,-1 0-8 0,2 0-10 0,-1 2-3 15,-1-4 1-15,2 2 0 0,-2-3-5 0,2 1 1 0,-1-1-1 16,-1 1-2-16,2-3 0 0,-1-1 0 0,-1 0-5 0,1-2-4 16,-1 0-8-16,2-2-18 0,-2-2-19 0,0-1-27 0,2 0-24 15,0-1-31-15,-2-1-36 0,1-1-39 0,-1-3-43 16,0-1-50-16,0-3-56 0</inkml:trace>
  <inkml:trace contextRef="#ctx0" brushRef="#br0" timeOffset="-134694.63">12573 16804 98 0,'0'-1'157'0,"0"-1"-39"0,0 2-34 0,3 2-16 15,-2-1-5-15,2 1 0 0,3 0 0 0,-1 3 1 0,1-2 5 16,0 4 1-16,1-3 3 0,4 4 0 0,-1-1-4 16,1-1-8-16,2 1-4 0,-2 1-5 0,3-2-4 0,-1 1-8 15,0-2-6-15,0 2-7 0,-1 0-2 0,0-2 0 0,-2 2-5 16,3-2 1-16,-2 0-1 0,-1 1 0 0,0 0 0 0,0 0-3 16,-2 0-2-16,2-2-4 0,-2 0 3 0,1 1-4 0,2-1-4 15,-1 1 0-15,-2-2-3 0,2 1-2 0,1-1-1 0,-1-1-1 16,0 0-1-16,-1 1-2 0,3-3-1 0,-3 2-3 15,0-1-15-15,1-2-16 0,0-1-24 0,-3 0-28 0,0 1-30 16,1-1-35-16,0 0-43 0,-5 2-52 0,3 0-54 0,-1-3-68 31</inkml:trace>
  <inkml:trace contextRef="#ctx0" brushRef="#br0" timeOffset="-134315.16">13025 16633 223 0,'0'-3'187'0,"0"3"-43"0,0-1-33 16,0-1-23-16,0 1-15 0,2 1-10 0,-2-2-6 0,2 2 3 15,-1 2-2-15,-1-2 0 0,2 1 0 0,-1 1-3 16,0-1 0-16,1 2 2 0,2 2-2 0,-1-2-6 0,3 2-2 0,-2 3 2 16,1-1-3-16,0 2 1 0,-2-1-3 0,2 1 0 0,1 0-4 15,-2 1-3-15,1 3-4 0,2-3-6 0,-3 2-2 0,2 2-8 16,-1-2-3-16,1 1-4 0,-1 1-2 0,1 0 1 16,-1 1-1-16,3-1-3 0,-2 0 0 0,-1-2-3 0,-1 1 0 15,1 1 2-15,1-4-2 0,-1 2-2 0,3-1 2 0,-3-3-1 16,2 2-1-16,-2 0 1 0,-2-3 1 0,0 1-3 0,0-1 1 15,0 2-7-15,-1-4 1 0,0 1 3 0,2 0-5 0,-3-1-12 16,2-3-20-16,-3 2-16 0,3-3-28 0,-2 1-20 16,-1-1-24-16,0 1-31 0,0 1-26 0,0-3-30 0,0 0-37 15,0 0-55-15,0 0-58 0</inkml:trace>
  <inkml:trace contextRef="#ctx0" brushRef="#br0" timeOffset="-133909">13214 16569 127 0,'1'-3'123'0,"2"0"-11"0,-3 0-7 0,3 1-9 0,-2 0-9 16,0 0-11-16,-1 0-9 0,2 2-8 0,-1-1-8 15,-1 1-7-15,2 0-7 0,-2 0-4 0,2 1 7 0,-1-1 10 16,2 2 11-16,2-2 7 0,-2 2 6 0,1 3 6 0,2 0 3 16,0 0 3-16,0 3-14 0,0-1-12 0,1 2-8 15,-1 1-5-15,-2 2-3 0,1 1-7 0,1 2 2 0,-2 1-5 16,2-2 3-16,-2-1-5 0,-1 1-8 0,1 0-8 15,0-1-4-15,0-1-2 0,-1 2-6 0,3-4 4 0,-2 1-4 16,0-1-2-16,-1-1 1 0,0 0-1 0,0 2-1 0,-1-3-1 16,1-1 2-16,-1 0-7 0,2-2 2 0,-2-1 0 0,0 1-4 15,-1-4-9-15,-1 2-13 0,0-2-16 0,0 1-25 0,0-2-28 16,0 2-38-16,-1-2-46 0,1-2-53 0,-2-1-64 16,0-1-75-16,2-4-68 0</inkml:trace>
  <inkml:trace contextRef="#ctx0" brushRef="#br0" timeOffset="-133401.68">13068 16481 165 0,'-3'2'192'16,"1"1"-24"-16,0 0-17 0,1-1-15 0,-1 1-12 15,2 1-11-15,0-1-6 0,0 0-7 0,0 1-11 0,2-1-12 16,-1 1-11-16,1 1-7 0,0-2-7 0,1-1-6 0,1 1-6 15,5 1-9-15,0-3 1 0,0-1-3 0,3 0 2 0,3-3-3 16,1 0-4-16,0-4-4 0,6 0-5 0,-4-2-1 16,2-4-7-16,1 3-3 0,3-1-2 0,-4-1-3 15,-1-1-2-15,1 1 2 0,-2 0-7 0,-3 2-28 0,2-1-40 16,-2-1-55-16,0 1-86 0,-6 0-139 0,4-1-98 0,-4 2-59 16</inkml:trace>
  <inkml:trace contextRef="#ctx0" brushRef="#br0" timeOffset="-131890.06">13194 16936 93 0,'0'-5'110'0,"-2"3"-4"0,0-1-6 0,-1 0-9 0,2 0-6 16,-4 0-6-16,2 1-11 0,-3 0-13 0,0 1-13 0,-2-1-9 16,3 0-6-16,-2 2-4 0,-1 0-8 0,-2 0-4 0,3 0-4 0,-3 0-2 15,2 0-3-15,-1 2 2 0,0-2-3 0,-1 1 1 0,0 0-1 16,0 0-4-16,-1 1-3 0,1 0-7 0,1 1-10 0,-1-2-23 16,-1 1-26-16,3 1-45 0,-3-2-64 0,2-1-88 0</inkml:trace>
  <inkml:trace contextRef="#ctx0" brushRef="#br0" timeOffset="-109362.55">1850 4813 38 0,'-15'-6'46'0,"1"2"1"0,-2-1-3 0,2-1 0 0,-2 2-4 15,-1 1 0-15,-2 0 4 0,-1-1 4 0,-4 1 1 16,2-1 0-16,-1 1-7 0,0 1-6 0,-2 2-1 0,-1 0-1 16,-1 0-10-16,2 2-6 0,-2 1-4 0,2 1-5 0,-3 1 3 15,0 2-2-15,1-2-4 0,-3 6 0 0,-1-1 0 0,0 3-1 16,-2 2-2-16,0 4 1 0,1 0-4 0,-4 3 0 15,0 5 1-15,0 1-1 0,-1 4-1 0,-2 2 1 16,-2 5 3-16,0 6-2 0,-5 3 1 0,-2 4 3 0,-1 5 1 16,-3 3 1-16,-1 4 4 0,3 2-1 0,-4 2 1 0,1 2 2 15,2 5 4-15,-4 2-1 0,7 3 2 0,-2 2 3 16,-2 3-2-16,3 1 2 0,-1 3 1 0,4 2 0 0,-1-1-2 16,5 5-3-16,-2-1-4 0,6 0 0 0,1 5 2 15,1 4-2-15,1 2-4 0,4 4-2 0,-1 2 0 0,4 3 0 16,2 2-1-16,0 4-2 0,5-2-7 0,2-1 2 0,1 3 1 15,6 0 1-15,2 1-1 0,1 1 0 0,4 1 2 16,3 3 0-16,0-3 2 0,2 2-1 0,1-3-2 0,0-1 0 16,3 0 0-16,1 0 1 0,2 1-2 0,0 0 1 0,1 1-1 15,-2-3 2-15,3-2 0 0,1 1 0 0,-3-6-2 16,5 2-1-16,0-5 3 0,-3 2 0 0,5-3 0 0,1-1-2 16,0 0 0-16,-2-3 0 0,5 2 4 0,-2-3-1 15,1 0-5-15,3-3-1 0,1-1 1 0,-2-3 0 0,3 1 2 16,2 2 0-16,0-3-1 0,0 0 2 0,0 2 3 0,3 0 1 15,-1 0 1-15,1 2 1 0,1-2-7 0,1-2 6 16,3-2-3-16,-2-1 0 0,3-4 0 0,-2 2 2 0,5-2-3 16,-2-4 3-16,1 1 7 0,2-2-7 0,0-3 0 15,2 0 2-15,-4-3 0 0,4-2-2 0,-1-2 1 0,-1-3 1 16,2-2-1-16,-3-5 5 0,2 1 4 0,-1-7-1 0,3 0 3 16,-1-3 2-16,1-5-2 0,3 2 3 0,3-2 1 15,0-3-2-15,5 2-4 0,1-1-2 0,3-1-2 16,-1-2-4-16,2 1 2 0,2-1-7 0,2-2-4 0,-2 1 1 15,1-3-1-15,1 1-1 0,-1 0 3 0,3 1-1 16,-1 2 3-16,2-1 3 0,-2 2 2 0,0-1-3 0,1 2 0 0,-1 0 1 16,-1-2-3-16,-1 3 4 0,2-3-5 0,-3 1-2 15,1 3 0-15,-3-3-1 0,0 1 2 0,0-2 0 16,-3 1 0-16,-3-3-1 0,3-1 1 0,-2-1-1 0,-1-2 3 16,-1 1 1-16,2-4-2 0,0-1 0 0,2 0 0 0,-3-1 2 15,2-2 0-15,3-1 0 0,0-3-3 0,1 3-1 16,2-1 1-16,1 1-2 0,2-1 1 0,2-2-1 0,4 0-1 15,-2 0 3-15,1-3-3 0,-3 1 3 0,4-2 0 16,-1-2 0-16,-2 2-3 0,0-1 1 0,0 0 0 0,2-2 1 16,-2 5 2-16,-1-4 3 0,-1 2-1 0,1-1 0 0,-3-2 4 15,-1 0-2-15,-3 0 0 0,-1-2-4 0,1 0-1 16,-3-4-5-16,-1 3 3 0,1-5-1 0,-3 0-1 0,-1-2 2 16,-1-2 0-16,-3 0-1 0,-1-2 3 0,-2 0 0 15,2-2 0-15,-3-1 1 0,-1-2 0 0,0 2 0 0,0 0 2 16,1-2 1-16,-1 1-2 0,1 2-1 0,0-3-1 0,2 2 1 15,-3-4-1-15,0 0-1 0,-3 1-1 0,0 1 1 16,0 0 0-16,-3 1 1 0,-3-1 2 0,-1 4 1 0,-4 2-3 16,-1 1-2-16,-2 1-1 0,0 2 1 0,-3 0 2 0,-3 3-2 15,12 14-3-15,-16-14 4 0,-1-1-2 16,-1 2-1-16,-2 0 1 0,-1-3 0 0,1 1 1 0,-1 0 0 16,-1-1-1-16,-1 0 0 0,1-1 4 0,-2-2 1 0,2 2-2 15,-4-1 0-15,1-3 0 0,-2-1-4 0,1 2 1 0,1-3 1 16,-2-1 5-16,0-1 0 0,-1-1-3 0,1-1 0 0,-1-1-2 15,-1 1 0-15,2-2 2 0,-2 1 0 0,2 1-2 16,-1-1-1-16,1 1 3 0,0 2-2 0,0 2 2 0,5 2 0 16,-1 1-2-16,0 2-4 0,0 0-5 0,-1 0-2 0,4 3-3 15,-1-3-4-15,-3 0-5 0,1-2-1 0,-1 1 0 0,1-1 3 16,-2-1 5-16,0 0 2 0,-1-2 5 0,-1 0 4 0,-1-2 3 16,2 2 4-16,-2-1 2 0,2 0 3 0,-3 0-2 15,2 0 0-15,-2 0-3 0,0 1 1 0,2-1 2 0,2 0 1 16,-2 1-4-16,1 2-1 0,0-2 0 0,-1 1 1 0,1-3-1 15,2 3-1-15,-3-2-1 0,3 1 0 0,2 1-1 0,-1-3-1 16,0 2 2-16,1-2 2 0,0 4 1 0,1-2 3 0,2 2-2 16,1 3 0-16,-2 1 3 0,-1 0 0 0,5 3-1 15,-5 2-3-15,1-2-1 0,2 2 1 0,-3-2 0 0,1 3 0 16,0-1-3-16,-1 0-1 0,-1 0 0 0,0-1 5 0,2 0 1 16,-1 1-4-16,-2-3 0 0,-1 0-1 0,0 0 3 0,3-3-11 15,-2-1-17-15,-3-1-16 0,-1-2-14 0,2-4-13 0,-2 1-15 16,1-4-22-16,1-1-34 0,0-1-41 0,-3-4-59 15</inkml:trace>
  <inkml:trace contextRef="#ctx0" brushRef="#br0" timeOffset="-109221.93">6632 17582 203 0,'-5'11'442'16,"2"1"-153"-16,-2 0-116 0,3 2-76 0,-1 0-46 15,3 2-24-15,2-1-15 0,1-3-18 0,3-2-31 0,1-4-48 0,3-2-73 16,3-1-142-16,-3-3-95 0</inkml:trace>
  <inkml:trace contextRef="#ctx0" brushRef="#br0" timeOffset="-101262.76">12945 12588 306 0,'-1'0'217'0,"-3"0"-81"0,2 0-45 15,2-2-20-15,-2 0-24 0,2 2-14 0,0 0-4 16,2 0-2-16,-2 0 2 0,2-1 0 0,-2 1 2 16,2 0-2-16,0 0 4 0,1 0 3 0,0 1 0 0,1 3 2 15,2-1-1-15,0-1 3 0,0 3 2 0,0-2-6 0,1 1 3 16,4 1 5-16,-3 2-2 0,1-2-2 0,0 0-6 0,1 2-3 15,-2-1-3-15,1 2 5 0,3-2-7 0,-2-1-9 16,4 0 2-16,-2 2-1 0,5-3 2 0,-3 1-2 16,8-5 2-16,-2 0 0 0,5 0-3 0,3-9 0 0,3 1-4 15,6-7-3-15,-1-6-4 0,6-1-2 0,0-7-3 0,8-2-10 16,3-6-13-16,2-1-29 0,4-6-37 0,5-2-53 0,2-3-64 16,1-3-109-16,2-2-108 0,-3-3-58 0</inkml:trace>
  <inkml:trace contextRef="#ctx0" brushRef="#br0" timeOffset="-100824.57">14705 10715 378 0,'-5'-5'334'0,"3"1"-122"16,-1 1-72-16,3-1-46 0,-1 3-28 0,1-3-19 0,0 3-16 16,0 1-12-16,0 0-10 0,1 1-2 0,2 4 2 15,1 1 7-15,1 2 10 0,0 2 14 0,0 4 10 0,0 1 16 16,-1 2 14-16,1 4 10 0,0 2-1 0,-2 1-1 15,-2 2-9-15,1 2-8 0,-1-1-9 0,-1 1-14 0,2-2-10 16,-2 0-15-16,1-2-2 0,-1-2-7 0,4-4-1 0,-3-4-4 16,3 0-3-16,-1-1 1 0,2-4-3 0,-2-2 5 15,2-1 4-15,4-3 2 0,0-4 3 0,4-3 2 0,4-4 4 16,5-7-5-16,3-7 1 0,6-4-2 0,9-8-8 16,0-4-5-16,10-9-4 0,1-4-2 0,7-4 1 0,1-7 0 15,4-4-2-15,0-3-3 0,4-5-2 0,2-4 4 16,-2-6-3-16,6-2-1 0,-1-6-10 0,3 3-4 0,1-3-3 15,0 0-6-15,5 2-6 0,-3 3-13 0,5 2-10 0,-3 4-21 16,1 3-19-16,3 3-28 0,-1 1-34 0,0 3-51 0,-1 0-94 16,0 0-116-16,-4 2-62 0</inkml:trace>
  <inkml:trace contextRef="#ctx0" brushRef="#br0" timeOffset="-92137.58">6877 130 101 0,'-5'-10'151'15,"0"-2"-12"-15,-2 2-14 0,1-2-19 0,3 1-8 16,-15-18-11-16,11 11-10 0,0 6-12 0,1 2-11 0,3 7-3 0,-2 1 4 15,-2 1 2-15,3 1-6 0,-2 0-3 0,3 0-5 0,-3 0 4 16,1 0-3-16,1 0-8 0,-4 0-3 0,1 0 3 0,0 0 0 16,1 0-1-16,-2 0 2 0,1 0-7 0,-3 0 4 0,-1 0-1 15,1 0-11-15,-5 0-8 0,-1 0-2 0,3 0-9 0,-6 0-3 16,2 0-5-16,-3 0-1 0,-4 0 2 0,2 0 5 0,-1 0-5 16,-2 0-2-16,0 0 4 0,-4 0 5 0,3 0 4 0,-1 0 2 0,0 0-5 15,2 0-4-15,1 0 4 0,-3 0-3 0,2 0 0 16,0 0-1-16,2 0 3 0,-1 0-5 0,1 0 0 0,6 0 3 15,9 0 0-15,-5 1 0 0,1 4-2 0,-2 7 1 0,-1 8-2 16,-2 3 3-16,2 2 4 0,-1 6-1 0,1-1 1 0,-1 3-1 16,1 0 4-16,5 2-1 0,-1 0-3 0,1 1-2 15,3-2 1-15,2 2-1 0,0-1 2 0,4-3-2 0,2 2-1 16,3-3 0-16,2 1 2 0,1-2 1 0,6-3-2 0,1-2-1 16,3 1 1-16,4-2 1 0,0-1 1 0,5-4 3 0,4 0 0 15,5-1 0-15,3-1 0 0,1-1 2 0,3-2 0 0,2 1-2 16,2-2-1-16,2-1-2 0,1-3-3 0,0 3 2 0,1-6-1 15,1 2-1-15,0-3-1 0,-2-2 1 0,2-3 0 0,-1 0-1 16,1-3 2-16,-1-2 1 0,-3-1 1 0,3-2-5 16,-3-1 5-16,1-3 2 0,-1 0-3 0,2 1 5 0,-3-6-3 15,4 3 1-15,-2-5 1 0,0 1 3 0,4-3-6 0,-1 0 0 16,0-1 4-16,-3-1-5 0,1-1 1 0,-2-2-3 0,-2-2-1 16,-1 0-4-16,-3-4 2 0,-1 0 1 0,-2-1-7 0,-4-2 3 15,-2-2 1-15,-2-1 1 0,-2-2 2 0,-2-2 2 16,-4-1-1-16,22-60-4 0,-22 40 4 0,-14 29-2 0,-10 15 0 15,-4 9 0-15,-12 7 4 0,-2 1-5 0,-6 1 7 0,-7 1 2 0,-3 0-5 16,-3 0-1-16,-3 0 7 0,-4 0-4 0,-3 0-7 0,-2 0 8 16,-2 0-7-16,-1 0 2 0,0 0 2 0,0 0-1 0,3 0-2 15,6 0 0-15,4 0 1 0,7 0-15 0,3 0 9 16,3 0-8-16,9 0-3 0,3 0-8 0,1 0-17 0,5 0-16 0,3 0-21 16,4 0-14-16,1 0-36 0,2 0-21 0,2 0-20 0,-2 0-24 15,0 0-50-15,0 0-97 0</inkml:trace>
  <inkml:trace contextRef="#ctx0" brushRef="#br0" timeOffset="-85131.06">9169 15562 118 0,'-4'-3'92'16,"1"0"-33"-16,-1 0-13 0,1 0-7 0,2 3-3 0,-4-2-2 0,0-1 1 16,2 1 0-16,0 0-4 0,2 1-4 0,-2-1-2 15,0 1-6-15,2 1-3 0,1-1-3 0,0 1-1 0,0-3-3 16,0 3 0-16,0 0-1 0,0 0 1 0,0 0-1 0,0 0-1 15,0 0-2-15,0 0 0 0,0 0-2 0,1 0 0 0,-1 0 1 16,0 0 0-16,2 0 2 0,-2 0-1 0,0-3 2 16,0 3 0-16,0-1 2 0,0 1-1 0,1 0 1 15,-1 0-2-15,0 1-2 0,0 2-1 0,0-3 2 0,0 0 1 16,0 0 0-16,2 0 0 0,-1 0-7 0,-1 0 4 0,0 0 1 16,0 0 1-16,0 0-1 0,1 0-6 0,-1 0 2 15,2 0-1-15,-1 0 5 0,2 3-1 0,2-2 9 0,0 2 0 16,-1-2 0-16,3 1 0 0,0 0 0 0,4-2 9 15,-1 3 3-15,3-3 2 0,0 0-6 0,1-3 2 0,7 3 1 16,-3-5 1-16,4 1-1 0,-1-3-8 0,5 1-4 0,2-1-5 16,0-1-2-1,2 1 2-15,3-2-2 0,4 0 1 0,-1-1-4 16,1 0 2-16,4 1-1 0,3 0 2 0,1-1-5 0,1 1-1 16,3-2 0-16,5 1 1 0,1 0 2 0,2 2-2 15,2-1 1-15,4 0 1 0,-1 1-1 0,0 1 0 0,0-2 0 16,2 1-2-16,-2 1-4 0,1 2 5 0,1-2-3 0,-2 1 2 15,0 2 1-15,0-1 2 0,-1 2-1 0,0-1 0 16,-2 2 3-16,0-1-1 0,-3 3-1 0,1-3-2 0,-1 1 1 16,1 1-1-16,-6-2 0 0,6 0 2 0,-4 0-4 0,-1-3 1 15,2 1 1-15,-4-1 2 0,-2 2-1 0,4-4 0 16,-1 2 1-16,1-2 0 0,-1-2 2 0,2 3-2 0,3-4 3 16,1 2 2-16,2 0 5 0,2-1 4 0,0-1 1 15,4 0 1-15,-1 2 0 0,1 1 2 0,5 2-3 0,-1-2-2 16,1 4-1-16,2-1-3 0,-3 2 0 0,1 0 2 0,-1 3 1 15,-4 0 0-15,2 0 3 0,-2 3 1 0,-3 0 2 16,0 2-1-16,0-1 1 0,2 1 2 0,-3-1-3 0,0 1-4 16,0-2-2-16,3 2-1 0,-2 0-2 0,4-2-1 0,-1 1-2 15,3 0-3-15,2-3 3 0,-1 2 3 0,1 1-1 16,0 1-2-16,-3-3 2 0,3 2-1 0,-3 1 1 0,-2-1-2 16,2 1 1-16,-3 1-1 0,3 1 1 0,-3-2-1 15,2 3-1-15,-2 1-2 0,-1-1 0 0,1 1 1 0,-2 0-5 16,0 0-3-16,2 2-1 0,-4-1 4 0,1 2-2 0,-1 1-1 15,-4 1-1-15,-3-2 1 0,2 3 3 0,-6-1 2 16,2 3-1-16,-5 2 0 0,1-3-1 0,-1 4 3 0,-3-3-1 16,1 3 1-16,-1-2-1 0,2 2 3 0,-6-3-1 15,3 3-1-15,-1 0 1 0,-2-2 0 0,-2 2-2 0,-1 2-1 16,-1-4 4-16,2 3-5 0,-4-2 2 0,-2 1-1 0,1-1-1 16,-3 2 2-16,1 1 2 0,-2 0 2 0,0-1-4 15,0 2 4-15,-2-1 0 0,2 0 2 0,0 2 3 16,-3-1 0-16,-2 2 0 0,1 1 1 0,0 1 1 0,-2 3 1 15,-3-2 0-15,0 1-1 0,-1-1 1 0,-2 2-3 0,1-4-1 16,-3 2-2-16,0-2 0 0,1 0-2 0,-2 1 0 0,-1-2-2 16,1-2-2-16,0 2 2 0,1-1 1 0,-1-3 1 15,1 1-2-15,-2-2-3 0,1-1 3 0,0-1 3 16,-1 1 2-16,4 2 1 0,-5-4 1 0,3 1 3 0,-3-2 0 16,4 1 0-16,-4 0-1 0,0-1-4 0,3-1-2 0,-4 0-2 15,3-1-2-15,-1-1-3 0,-3-1 3 0,3-1 2 0,-1-1 1 16,-3-1 0-16,3 0 4 0,-3-2 0 0,-3 2-1 0,3-2 3 15,-1-1 3-15,-1-1 9 0,0 2 7 0,-1-3 9 0,-1 1 2 16,1-3 2-16,0 3 2 0,-2-2-2 0,0-1-4 16,1 1-12-16,-4-1-8 0,4 0-10 0,-3-1-1 0,-1 1-3 15,2-2-6-15,-1 2 0 0,-1-1-2 0,2-1 1 0,-2 2-3 16,0-2 2-16,0 2-5 0,0-2 1 0,0 0-1 0,0 0-8 16,-2 3-18-16,2-3-22 0,-3 0-37 0,2-3-39 0,-3 3-53 15,2-2-57-15,-3-1-86 0,-1-2-124 0,-1-2-75 16</inkml:trace>
  <inkml:trace contextRef="#ctx0" brushRef="#br0" timeOffset="-84802.26">16838 15826 191 0,'-14'0'379'0,"2"3"-130"16,2 1-82-16,-2 1-53 0,2 5-30 0,-2 0-22 15,3 2-16-15,1-1-9 0,3 4-7 0,2 2-7 0,-2 2-5 16,5 0-4-16,0 3-3 0,5 0-1 0,-2 1-1 0,2 0-2 16,2 1-1-16,1-1 0 0,3 0-2 0,1-1-1 15,1 0 3-15,0-1-1 0,4-2-2 0,-4 1 4 0,6-2 1 16,-4 1 0-16,3-1-1 0,1-2 1 0,-2 1-3 16,2-2 1-16,-4 0-2 0,4-2-2 0,-6 2-1 0,2-1-1 15,-3-4 2-15,-2 0 2 0,-2 1 0 0,-2 2 0 0,-3 1 1 16,-5 1 1-16,-2 0 1 0,-6 3 2 0,-6 2-2 15,-2 2-1-15,-7 1 1 0,-3 4-1 0,-5 2-1 0,-4 2-1 16,-2 4-3-16,-8 2 1 0,1-1-1 0,-7 3-1 16,0 1-3-16,-1 0 0 0,-2 0-1 0,1 1 0 0,3-2-3 15,3 0-17-15,2 2-28 0,2-6-41 0,4 2-51 0,5-3-91 16,1-2-132-16,2-4-83 0</inkml:trace>
  <inkml:trace contextRef="#ctx0" brushRef="#br0" timeOffset="-83961.41">15082 16851 127 0,'-7'-8'152'0,"4"2"-40"0,0 1-27 0,-2-4-10 0,3 6-10 0,1-4-5 16,-2 2 3-16,3 1 8 0,-1 1 8 0,1 0 1 0,0 0-7 16,1 2-2-16,0-2-8 0,1 1-4 0,-1 2-9 0,-1-3-12 15,0 3-7-15,0-1-5 0,0 1-2 0,0 0-10 0,0 0-6 16,0 1-1-16,2 2 7 0,3 3 7 0,-4 3 2 15,2 3 4-15,-1 5 2 0,1 1 6 0,-3 4 4 0,0 5 1 16,-3 2-5-16,1 3-4 0,-2 2-3 0,-2 4-2 0,1 3-1 16,0 1-4-16,-3 0-1 0,-1 2-4 0,2-1 0 0,0-1-1 15,-1 0-3-15,-1-3 0 0,4-1-1 0,-1-1-3 0,1-4-2 16,1-1 0-16,0-4-3 0,0-1-2 0,2 0-1 16,1-4-3-16,1 0 1 0,0-2 5 0,1-2-3 0,1-3-2 15,2-2 2-15,0 0-1 0,-1-2-1 0,2-2 0 0,1-3 0 16,0 0-1-16,3 0 1 0,2-1-3 0,-3-4 3 0,6 1 2 15,0-1 2-15,0-2 1 0,3-3-1 0,1 0-6 16,2-1 4-16,-2-2 5 0,4 0-3 0,-2-2 2 0,3 2-4 16,-2-4 1-16,3 3 2 0,-2-5 5 0,3 4-7 0,-2-3 2 15,-1-1-1-15,3 0-2 0,2-1 3 0,-4-1-2 0,0 1-4 16,2-2 0-16,-2 3 5 0,-2 1-2 0,1-2 0 0,-1 1 2 16,-2 1-2-16,0-1 0 0,-1 1 1 0,-1 3 1 0,-1-3-5 15,-1 1 1-15,0 1-1 0,-4-1-3 0,1 1 6 0,-3 1-5 16,-2 0-1-16,-1 1-4 0,-3 1-9 0,1-1-19 15,-2 2-23-15,-4-3-31 0,-2 3-43 0,-1-4-35 0,1 4-40 16,-3-3-54-16,-7 2-74 0,4 0-72 0</inkml:trace>
  <inkml:trace contextRef="#ctx0" brushRef="#br0" timeOffset="-83715.97">15131 17370 17 0,'-14'0'340'0,"0"1"-103"0,3 1-72 0,2-2-37 15,1 1-25-15,2 1-13 0,1-2-16 0,3 0-15 0,1-2-11 16,1 1-7-16,1 1-6 0,4-2-5 0,1 1 2 16,3-1-2-16,-1-1 1 0,5-1 1 0,1 1 2 0,3-3 4 15,0-1-5-15,5-2-2 0,0-1-7 0,5 0-7 0,-2-1-2 16,2-1-5-16,-1-1-3 0,2-1-7 0,-2 2 1 0,0-3-1 16,0 2-1-16,-2-3 1 0,-1 1 0 0,-3 3 0 0,-1-2 0 15,-2 0-1-15,-3 1-11 0,-1 1-13 0,-4 0-16 16,-5 0-20-16,1 1-20 0,-5-1-23 0,-1 2-26 0,-4-1-27 15,-2 2-14-15,-5 1-16 0,-3-1-26 0,-3-1-42 0</inkml:trace>
  <inkml:trace contextRef="#ctx0" brushRef="#br0" timeOffset="-83544.11">14887 16931 244 0,'-11'-5'242'0,"3"-1"-68"15,-1-1-38-15,3 4-27 0,3-2-20 0,1 0-14 0,2 0-15 16,3 0-9-16,1-2-11 0,4-3-8 0,5 0-6 0,-1-1-7 15,7 1-1-15,1-2-1 0,0-2-2 0,5 1-3 0,5-1-2 16,1 2-2-16,5-3-4 0,0 2 3 0,3 0-3 0,0 0-4 16,1 3-1-16,0-1-3 0,2 2-14 0,-3 2-32 15,-3 1-37-15,1 4-51 0,-4 1-92 0,-2 2-119 0,-3 3-82 16</inkml:trace>
  <inkml:trace contextRef="#ctx0" brushRef="#br0" timeOffset="-83095.31">15658 17238 217 0,'-3'-5'227'15,"-2"1"-67"-15,1-1-37 0,-1 1-24 0,1-1-15 0,1 0-7 16,0 3-8-16,0-1-9 0,1 0-6 0,1 1-7 0,0 0-8 16,1 2-6-16,0-3-6 0,0 3-7 0,1 0-6 0,0-2-5 15,1-1-3-15,1-1-4 0,0 1 0 0,0 1-1 0,-2-1 1 16,2 1 3-16,2 0-1 0,-4 1 1 0,2-1-4 16,-1 1 2-16,1 1 1 0,0 0 4 0,1 1 4 0,-1 1-2 15,1-1 2-15,2 3 2 0,1-1 5 0,-2-1 1 0,1 1 3 16,4 1 2-16,-2 1 5 0,1-2 10 0,0 4 10 0,5-2 4 15,-3 2 2-15,2-1 0 0,2 1 0 0,2 1-2 0,-2-1-3 16,7-1-9-16,-2 1-9 0,4 0-6 0,-3-2-4 16,4 2-2-16,1-2-2 0,-1-1-3 0,1 0-4 0,-2 1-5 15,1-2-4-15,-3 0 1 0,1 1-1 0,1-1 1 0,-4 0-4 16,-1-1 0-16,1 1-1 0,-3 0-1 0,0-2 1 0,-1 0 3 16,0 1 0-16,-1 1-2 0,-1 0 1 0,2-1-1 0,-4 3 0 15,2-3-1-15,0 1 1 0,-2 1-7 0,0-1-6 16,1-1-10-16,-5 1-14 0,0 1-19 0,-1-1-25 0,3-1-34 15,-5 1-41-15,-2-1-35 0,0-1-37 0,-1 2-58 0,-4-1-93 16,-1-1-69-16</inkml:trace>
  <inkml:trace contextRef="#ctx0" brushRef="#br0" timeOffset="-82564.09">15945 16833 25 0,'-5'-8'164'0,"2"3"-47"0,-2-4-28 0,2 4-16 0,2 0-17 15,-1 0-14-15,0 0-13 0,2 0-5 0,0 0-5 0,0 1-5 16,4 0-8-16,-3-2-1 0,2 2-1 0,2 1-2 15,-3 0 1-15,3-2 0 0,-2 2-4 0,2 2-2 0,-1-2 3 16,-1-1 1-16,3 1-6 0,-3 1 1 0,-1-1 1 0,1 3-1 16,1-2 4-16,-3 0 3 0,1 2 1 0,-1-1-4 0,0 1 2 15,1 0 1-15,-2 0-3 0,1 0 1 0,-1 0-1 0,0 0-1 16,0 0-1-16,0 1 5 0,0-1-1 0,0 4-1 0,-1-4 0 16,1 3 1-16,-2 1-1 0,1-3-1 0,1-1 0 15,-1 2 0-15,-1 0 7 0,2-2 5 0,-1 0 6 0,1 0-3 16,-2 0-1-16,0 0 2 0,2-2 1 0,-1 0-3 0,-1 2-2 15,2-1 1-15,0 1 2 0,0-2 3 0,0 0 5 0,0 2 3 16,0 0 1-16,0 0 3 0,0 0-3 0,0-3-7 16,0 3-5-16,0 0-4 0,0 0-1 0,0 0-6 0,0 0-2 15,0 0-2-15,0 0-1 0,0 0 2 0,2 3 0 0,-1-1 8 16,-1 3 9-16,2 1 9 0,-2 2 6 0,0 0 5 0,0 3 3 16,-2 1 3-16,2 1 6 0,-3 4-2 0,1 2-4 0,0 2-2 15,1 4 2-15,-4 2 2 0,2 4 3 0,-1 1 4 0,-2 8 0 16,-1 2-1-16,-1 2-2 0,0 5-7 0,0 1-6 15,-3-2-8-15,2 5-9 0,1-2-7 0,0 0-7 0,1-1-2 16,1-3-2-16,2-1-1 0,1-4-2 0,3-2-9 0,0-4-18 16,1-3-32-16,4-5-46 0,0-2-43 0,0-4-63 0,2-2-114 15,-1-4-114-15,-1-5-59 0</inkml:trace>
  <inkml:trace contextRef="#ctx0" brushRef="#br0" timeOffset="-81923.15">15473 16890 15 0,'-5'1'55'0,"1"3"-6"16,0-4-3-16,-1 0-1 0,-2 0-4 0,1 3-2 0,0-3 0 15,-1 2-4-15,0 0-3 0,1-1-6 0,-2-1-3 0,2 0-5 16,0 0-2-16,-1 0-3 0,2 0-3 0,1 0 2 0,-1-1 1 15,4-1 7-15,-1 2 9 0,-2-2 11 0,2 2 10 16,0-3 9-16,-1 3 7 0,2 0 6 0,1 0 10 0,-2-2 2 16,0 0-2-16,2 2-7 0,0-1-6 0,0 1-5 0,0 0-5 15,2 0-11-15,0 0-15 0,-2 0-7 0,1 0-6 0,2 1 1 16,1 1 0-16,2 0 3 0,-1 5 0 0,4 1-2 0,0 0 3 16,0 3 0-16,2 1 2 0,1 1-6 0,-2 3 0 0,8-1-2 15,-6 2 0-15,4 2-1 0,0 3-2 0,2 0-2 16,0-1-3-16,-1 1 0 0,2 3-4 0,1-3-3 0,0 1-1 15,1-3 0-15,1 2 0 0,2 0-3 0,-1-3 1 16,0 3-1-16,1-3-1 0,3 0 0 0,0 1 1 0,-1-3-1 16,-1-2 0-16,1 0 0 0,-1-2-2 0,1-1-4 0,2 0-16 15,-3-4-24-15,2-1-36 0,0-2-38 0,-2-4-51 0,1-1-70 16,-5-1-135-16,-2-2-85 0</inkml:trace>
  <inkml:trace contextRef="#ctx0" brushRef="#br0" timeOffset="-81516.95">16119 16520 36 0,'3'-2'84'0,"-1"0"-2"0,-1-1-6 16,1 3-8-16,0-2-2 0,-1 2-5 0,-1 2 2 16,3 0 6-16,2 1 5 0,-2 2 4 0,2 2 5 0,-2 3 6 15,0 2 3-15,2 2 4 0,-1 3-8 0,2 2-9 0,1 0-8 16,-1 4-5-16,0-1-7 0,2 2-6 0,-2 2-6 0,2-1-7 15,-1 2-1-15,1-1-7 0,2 0-11 0,-1 0-6 16,0-2-8-16,1 1-6 0,-1 0 0 0,1 0-2 0,-1-2-4 16,-1-1 5-16,-1-2 1 0,1-4-2 0,-1 1 2 0,1-2-1 15,-3-3-1-15,3-2 0 0,-5 1 0 0,2-4-2 0,-1 3-3 16,0-3-2-16,-1-2-9 0,-2-2-12 0,2-1-18 16,2 0-21-16,-4-2-27 0,1-4-29 0,-1 1-35 0,1-2-41 15,-1-2-69-15,-1-3-92 0</inkml:trace>
  <inkml:trace contextRef="#ctx0" brushRef="#br0" timeOffset="-81306.37">15839 16583 343 0,'-19'-9'260'0,"4"4"-70"0,1-3-32 15,0 3-23-15,4 1-22 0,1 0-14 0,5 1-14 0,0 0-12 0,1 1-14 0,3 0-15 16,0 1-14-16,3 0-12 0,4 0-10 0,5 1-6 15,1 0-2-15,5 0 0 0,1-2 0 0,4 1 3 16,3-3-2-16,4 0-1 0,3-2 2 0,2-1-2 0,0 0-3 16,1 1-6-16,1-1-28 0,2 4-51 0,0-2-64 0,-3 1-125 15,3 1-122-15,-3 0-70 0</inkml:trace>
  <inkml:trace contextRef="#ctx0" brushRef="#br0" timeOffset="-81134.52">16470 16576 306 0,'-12'-3'201'15,"2"1"-90"-15,-1 1-46 0,4 0-30 0,1-2-17 16,-2 1-12-16,4 1-6 0,1-1-14 0,2 1-12 0,1-3-23 16,1 2-30-16,1-1-33 0,-1 0-46 0,2-2-41 0</inkml:trace>
  <inkml:trace contextRef="#ctx0" brushRef="#br0" timeOffset="-80743.92">16443 16508 19 0,'0'-4'162'0,"0"1"-21"0,0 0-18 0,1 1-16 16,1 1-15-16,0-3-8 0,-2 4-6 0,0 0-10 15,0 0-8-15,0-2-12 0,1 1-8 0,-1 1-7 0,4 3 6 0,0 0 7 16,-1 4 4-16,2 3 14 0,-3 3 3 0,1 3 4 16,1 0 1-16,1 6 6 0,1 0-2 0,0 4-6 0,0 1-8 15,-2 0-8-15,2 4-3 0,1-1-1 0,0 2-2 16,-2-1-9-16,1 2-11 0,3 0-4 0,-3 0-5 0,1 2-5 15,0 0-5-15,-4 0-2 0,7-2-5 0,-6 2 2 0,3-3 0 16,-2 0-1-16,2-2 2 0,-1-2-4 0,1-2 1 0,0-2-2 16,-3-2 2-16,3 0-1 0,-1-6-1 0,-1 0 0 0,0 0-3 15,-3-4 2-15,3-3 0 0,-1 0-2 0,-1-2 1 16,-2-1 2-16,2 0-2 0,-1-1 2 0,0-1-2 0,-2-1-1 16,1-1-2-16,-1-1 3 0,2-1-4 0,-1 0 5 0,-1 0 1 15,2-3 0-15,1-3 0 0,1-1 2 0,-1-2 3 0,2-2-4 16,2 1 5-16,-1 0-4 0,0 2 1 0,3-3-2 0,-4 2 0 15,3-1-1-15,1-1 0 0,2-1 0 0,-3 0 0 16,2-2-2-16,5 1-2 0,-2 0 2 0,3-2-1 0,-2 0 0 16,3 0 2-16,-3 1 1 0,4-1-2 0,-2 0 1 0,2 2-1 15,-3 0 2-15,-1-1 0 0,5-1-1 0,-5 3-2 0,3 0 2 16,-5 0-2-16,3 2 0 0,-5 1-8 0,1 2-14 0,-3-1-19 16,-3 1-23-16,1 1-29 0,-5-1-37 0,1-2-37 15,-4 2-40-15,1 0-40 0,-5 2-59 0,-4-2-75 0</inkml:trace>
  <inkml:trace contextRef="#ctx0" brushRef="#br0" timeOffset="-80572.05">16582 16930 257 0,'-16'0'310'0,"7"0"-88"0,-1 0-51 0,4 0-27 16,-2 0-26-16,5 0-19 0,0-1-19 0,2-1-14 0,1 2-15 16,1-1-12-16,1 1-1 0,2-2-1 0,4-1 1 0,0-1 5 15,2-1 1-15,5-2-3 0,1-3 3 0,4 1-4 16,0-4-11-16,1 0-8 0,6-2-9 0,-2-2-10 0,2 0 0 15,-1-3-3-15,1 2-3 0,-2 0-4 0,-1 3-15 0,-5-2-28 16,3 2-37-16,-7 2-41 0,-1 1-56 0,-6-1-93 16,-2 1-131-16,-5 2-79 0</inkml:trace>
  <inkml:trace contextRef="#ctx0" brushRef="#br0" timeOffset="-80400.2">16409 16496 87 0,'-8'-7'413'0,"-2"-1"-136"15,6 3-92-15,0-1-48 0,2-1-35 0,5 2-29 0,1-1-22 16,7-1-17-16,2 0-13 0,5-2-8 0,1 0-5 16,6-1-2-16,2 0-6 0,4-2 0 0,-2 2-1 0,4 0 0 15,3 0 0-15,-2 1-1 0,1 1-16 0,-3 3-29 16,0-1-30-16,1 2-43 0,-1 1-74 0,-5 1-135 0,1 1-86 16</inkml:trace>
  <inkml:trace contextRef="#ctx0" brushRef="#br0" timeOffset="-80118.97">17119 16436 74 0,'-1'0'311'0,"-4"2"-101"0,4-2-70 0,-1 2-42 15,2-1-23-15,2 1-11 0,1 3-11 0,1 0-5 16,0 4 4-16,1 0-4 0,1 3 8 0,-2 0 10 0,5 4 1 15,-2 0 0-15,0 5 4 0,-2-3 6 0,2 7 5 0,0 1 8 16,-2 1-6-16,-1 2-6 0,1 0-8 0,0 5-7 16,1 0-7-16,-3-1-10 0,2 0-13 0,-2 0-12 0,1-2-7 15,2 2-6-15,-2-1-5 0,4-1-4 0,-2-3-1 0,-2 1-1 16,2-3-1-16,3-1-6 0,-3-2-1 0,2-4-17 0,-3-2-22 16,4-2-27-16,-1-3-32 0,1-4-36 0,-1-1-41 0,1-2-48 15,-1-3-84-15,-1-2-107 0,1-4-51 0</inkml:trace>
  <inkml:trace contextRef="#ctx0" brushRef="#br0" timeOffset="-79572.14">17036 16310 19 0,'-10'-8'116'0,"3"1"3"0,-1 2-6 16,2-2-7-16,-1 3-3 0,1-1-2 0,2 1-3 0,1 0-3 16,-1 1-9-16,3 0-7 0,-1-1-5 0,2 3-5 15,-1-2-5-15,1 3-10 0,0-1-9 0,1 1-7 0,2 1-1 16,2-1 10-16,1 3 12 0,1 0 11 0,3 2 4 0,2 2 7 15,4 1 3-15,1 2-4 0,3 2-1 0,-1 0-11 16,3 2-12-16,1 1-16 0,3 0-7 0,-1 4-6 16,2-1-1-16,1 2-4 0,-1 3-2 0,2-2 1 0,-1 1-1 15,2 2 5-15,-2-3-5 0,2 3-1 0,-1-2-5 0,1 3-2 16,0-2-1-16,1 0-3 0,0-1-1 0,-3 0-7 0,3-2 3 16,-3 1-1-16,-2-2 0 0,1-2-2 0,-3 1-3 0,0-3 0 15,-3 1 0-15,0 0 0 0,-1-3-6 0,-3-1 0 16,1-1 2-16,-2-1-8 0,-4 0-12 0,0-2-20 0,0-1-26 15,-4-2-25-15,0 0-26 0,1-2-33 0,-5-1-41 0,2 0-37 16,-3-4-51-16,-1 0-93 0,-2-2-78 0</inkml:trace>
  <inkml:trace contextRef="#ctx0" brushRef="#br0" timeOffset="-79259.66">17454 15995 137 0,'-4'-7'208'0,"3"2"-52"0,-3-2-33 0,3 2-21 16,1 3-25-16,0-1-17 0,0 3-6 0,3 3-4 16,0 4-4-16,3 4-2 0,3 4 0 0,-4 3 6 0,5 6 10 15,0 2 4-15,0 5 1 0,1 4 1 0,0 3 3 16,1 3 2-16,-1 2 6 0,2 1-1 0,0 2-5 0,1 1 0 15,-2-1-2-15,2 1-3 0,0-2-6 0,0-2-8 0,1 1-8 16,-2-3-7-16,0-1-6 0,2-5-10 0,-2 2-6 16,0-6-7-16,2 1-2 0,-4-4-2 0,5-1-3 0,-4-1 0 15,0-2-1-15,1-4 1 0,1-1-3 0,-1-1-2 0,0-5-14 16,-1-1-17-16,1-2-24 0,0-3-29 0,-1-2-29 0,2-2-36 16,-2 1-41-16,1-4-56 0,-5-4-69 0,3-1-102 0,-2-2-51 15</inkml:trace>
  <inkml:trace contextRef="#ctx0" brushRef="#br0" timeOffset="-78869.07">17945 16300 3 0,'-3'-9'60'0,"-2"4"-10"0,1-2-4 0,1 2-3 0,2 1 3 16,-4 0-6-16,2 1-5 0,2 0-7 0,-3-1-8 16,4 3-3-16,0 0-8 0,0-1-6 0,-2 2-3 0,2-1-3 15,0 1 1-15,2-3-1 0,-2 1-2 0,0 1 2 0,0-2 0 16,4 1 3-16,-3 0-2 0,1 0 2 0,-1 1-6 16,4-1 5-16,-2 1 0 0,0-1-6 0,1 2-5 0,-1 0-11 15,0 0-13-15,0 0-24 0,-2 0-29 0,2 2-48 16</inkml:trace>
  <inkml:trace contextRef="#ctx0" brushRef="#br0" timeOffset="-77232.06">17906 16320 174 0,'-2'-3'162'0,"2"1"-36"0,0 0-25 0,-2 1-12 16,2 1-8-16,0-1-9 0,0 1-13 0,2-1-10 15,-2 1-6-15,2 1-1 0,0 3 3 0,1 1 3 0,2 2 3 16,-1 4 8-16,0 0 10 0,2 3 12 0,1 5 10 0,0 0 2 16,-2 3 3-16,4 0 2 0,-1 3-5 0,-1 1-6 15,3 2-10-15,0 0-12 0,-2 1-12 0,1 1-9 0,3 0-12 16,-2-1-9-16,2-1-6 0,-1-2-4 0,0 2-4 0,3-4-3 16,-3-2-1-16,4 3-1 0,-3-6-3 0,4 0-2 15,0-1-1-15,-2-2-2 0,0 0-9 0,2-3-18 0,-4-1-27 0,1-3-33 16,-2-1-42-16,-3-3-42 0,1-2-60 0,-5-3-95 0,1 0-111 15,-2-5-62-15</inkml:trace>
  <inkml:trace contextRef="#ctx0" brushRef="#br0" timeOffset="-76774.44">17700 16305 195 0,'-21'-10'155'0,"-1"-2"-49"15,4 3-27-15,2 1-24 0,4 5-14 0,-1-4-15 0,5 3-11 16,0 0-7-16,0 1-2 0,3 1-4 0,3 1-1 0,0-1 0 16,-1 2-1-16,3 2-2 0,3-2 0 0,-1 1 1 15,0-1 0-15,2 2 1 0,0-2-1 0,2 0-1 0,-1 0 1 16,1-2 0-16,-2 1 1 0,0-1 0 0,5-1 2 0,-2 1 1 16,-2-3 1-16,-2 2 1 0,3-1 2 0,0 1 4 15,-2 1 0-15,3-1 2 0,-4-1-1 0,2 1 0 0,-1 1-1 16,1 0-2-16,0-1 1 0,-1 1-2 0,3 1-1 15,-1-2-4-15,1 2 5 0,1-2 1 0,2 0 0 0,0-2 1 16,3 2 0-16,-2-1 1 0,5 1 1 0,0-2 1 16,1-1-2-16,1 2 0 0,0 1 0 0,2 0-1 0,1-1 0 15,3 1 1-15,-1-2 2 0,2 3-1 0,3 0-2 0,0 2 3 16,3 2 1-16,1 1 7 0,-2 4 2 0,1-2 2 16,3 4-3-16,-1 2 1 0,-2 2 2 0,2 2 0 0,-2 2-1 15,-2 1-4-15,-1 1-4 0,-3 0-3 0,0 5 5 16,-2-2 3-16,-4 2 3 0,-2 2-2 0,-5 2 4 0,-5 0-3 0,1 4 4 15,-7 1 6-15,-4 3 0 0,-7 1 0 0,0 4 2 0,-7-2-2 16,-2 0-4-16,-4 1 0 0,-4-1-5 0,-4 0-4 0,1-2-7 16,-4-1-5-16,0 0-7 0,-3-1-4 0,0-2 2 0,-1-1 0 15,1-1-1-15,3-2-6 0,1-4-2 0,0 0-10 0,2-8-12 16,1 1-19-16,3-4-25 0,2-2-31 0,3-5-36 16,3 0-49-16,1-4-83 0,0-3-98 0</inkml:trace>
  <inkml:trace contextRef="#ctx0" brushRef="#br0" timeOffset="-76239.39">18886 15821 40 0,'5'-16'128'0,"-2"1"-9"15,-1 0-1-15,-1 3-5 0,-1 2-11 0,0 1-12 16,-3 0-12-16,0 1-11 0,-4 2-9 0,-2 2-9 0,3 2-13 15,-5 2-14-15,-4 2-7 0,2 2-8 0,-6 4-3 0,2 1-2 16,-1 4 3-16,-7 2 5 0,3 3 5 0,0 3 6 0,-5 0 4 16,3 3 5-16,-1 2 4 0,3-1 2 0,-2 4-3 15,6-3-6-15,0 1-2 0,2 0-8 0,4-4-5 16,0 0-2-16,6-1-4 0,0-2-2 0,6-2-2 0,2-1 2 16,4-2-3-16,3-2-1 0,3-1 1 0,3-2 2 0,3 1 0 15,3-4 1-15,2-2-1 0,2 0 1 0,1-1 1 0,4 1 2 16,1 0 1-16,0-2-1 0,0 2-2 0,2-1 1 15,-3 1 4-15,2-1 1 0,-1 1 3 0,-2 0 1 16,-2 2 7-16,-2-1 5 0,-4 1 7 0,0 0 3 0,-5 5 14 16,-1-2 15-16,-5 2 11 0,-3 1 11 0,-1 2 4 0,-4 1 3 15,-7 5 0-15,-1-2-2 0,-3 3-11 0,-7 0-18 16,-1 3-13-16,-3 0-12 0,-4 0-14 0,-1 1-7 0,-1-2-7 16,-3 4-2-16,2-5-5 0,-1 0-1 0,-2-2-3 0,2-1-2 15,-1-3-2-15,2 0-9 0,-1-3-16 0,0-2-30 0,2 0-26 16,0-4-33-16,1-2-40 0,0 0-50 0,0-3-49 0,0 0-68 15,2-1-104-15,-1-6-61 0</inkml:trace>
  <inkml:trace contextRef="#ctx0" brushRef="#br0" timeOffset="-72813.44">20844 15426 20 0,'0'-3'179'0,"-2"-2"-57"0,-1 2-27 15,3-1-15-15,-1-1-7 0,1-1-3 0,0 1-3 0,1-2-3 16,-1 2 1-16,3 0-1 0,-1-2 2 0,-2 2-1 15,1 2 3-15,-1-2 2 0,2 1-2 0,-1 1-2 0,-1 0 0 16,2 0-2-16,0 1-6 0,-2 1-3 0,1-1-4 16,-1 2-4-16,0-2-7 0,0 1-7 0,0 1-7 0,0 0-4 15,0 0-7-15,0 0-3 0,0 0-5 0,0 0-4 16,0 0-2-16,0-1 1 0,0 1-1 0,0 0-3 0,0 1 0 16,0-1 1-16,0 0 1 0,0 0 1 0,0 0 0 0,0 0-1 15,0 0-1-15,0 0 0 0,0 0 0 0,0 0 1 16,2 0 0-16,0 1 0 0,1 3 7 0,1-1 1 0,0 3 4 15,1 0-2-15,3 0 7 0,0 0 1 0,-1 1-2 0,1 3 1 16,1-1-4-16,-1-1-2 0,3 1-2 0,-2 2 2 16,1-1-5-16,3 1 0 0,-1 0 2 0,2 0-2 0,-3-2 1 15,4 2 1-15,-2-1 2 0,4 1 0 0,-4-2 4 16,2 3-2-16,0-3-2 0,-1-1 2 0,2 2-2 0,0 0 0 16,-2-1-2-16,0 0-1 0,0-1-2 0,0-1-2 15,-2 0-1-15,-1 1 1 0,3-1-3 0,-2 0-1 0,3 0 2 16,-5-3 1-16,1 3-2 0,1-1 1 0,-2-2 2 0,1 1-3 15,0-2 3-15,0 3-3 0,0-2 1 0,-1 2-1 16,-1-2 3-16,3 1-2 0,-1 0-1 0,-1 0 2 0,1-1-2 16,-1 1 2-16,0-1-2 0,1 0 0 0,-4-1-2 15,4 2 1-15,-2-4 1 0,-3 2-3 0,3 0 0 0,-2 0 0 16,-1-1 0-16,0 1 2 0,-1 0-1 0,1-3 2 16,-1 3-1-16,0-2 0 0,-2 2 1 0,1-2 3 0,-2 1-1 15,1-2-1-15,1 2 2 0,0-2-3 0,-1 1 0 0,-2 1 0 16,1-2 0-16,0 2-2 0,-2-2 1 0,0 0 0 0,0 3-2 15,0-3 1-15,0 1 0 0,0-1 0 0,-2 0-5 16,0 0-7-16,1 0-16 0,-1 0-22 0,-1-1-28 16,1-2-37-16,0 1-46 0,-1-3-58 0,-1 0-84 0,4 0-112 15,-3-3-63-15</inkml:trace>
  <inkml:trace contextRef="#ctx0" brushRef="#br0" timeOffset="-72128.58">21594 15132 81 0,'0'0'108'0,"0"-2"-10"0,0 1-11 15,-2-1-11-15,-1 1-8 0,3-1-5 0,0 1-6 0,0 1-9 16,0-2 2-16,0 1 3 0,0 1 1 0,0 0 4 16,0 0 0-16,0 0-3 0,0 0-2 0,0 0-2 15,0 0-6-15,0 0-8 0,0 0-5 0,0 0-8 0,0 0-5 16,0 3-2-16,0 1-4 0,0 1 2 0,0 4 3 0,-1 1 3 15,0 4-1-15,1 2 1 0,-1 1-1 0,-2 4 0 16,2-2-3-16,-2 4-2 0,-1 1-1 0,-1-1 1 0,1 3 5 16,-1 1 0-16,1 0 4 0,1 0 0 0,3 3 0 15,-2 0 3-15,0 0 0 0,-1-2 3 0,2 4-2 0,-3-2 4 16,1 3 0-16,0-1 0 0,-1-1 2 0,1 1-2 0,-1 1-4 16,3-1-4-16,-2 1-5 0,0 1-5 0,-1-4-3 15,3 3-1-15,-2-3-3 0,1 0 0 0,0 0 2 0,1-2-1 16,-2-1-1-16,1 2 2 0,2-2 1 0,-1-1 5 0,-1 0-3 15,2-1 1-15,-1 2-2 0,0-2-1 0,0-2 0 16,1 1-3-16,0-2-1 0,0-1-6 0,0-1 1 0,0-3-2 16,0 0 1-16,0-3 2 0,0 0 1 0,0-1 0 15,0-3 0-15,-1-1-1 0,-1-1 4 0,2 0-3 0,-1 0-1 16,1 1 0-16,-2-3 0 0,0 1 4 0,2-1-1 16,-1 1-2-16,1-2-8 0,0-1 4 0,-2 3 1 0,1-2-1 15,1-1 0-15,0 0-4 0,-2-2 3 0,2 1 2 16,0 0 4-16,-2 0 0 0,2 0 0 0,0-1 0 0,0 2-1 15,0-3 0-15,-1 2-2 0,1-1 2 0,0-2-1 16,0 3 0-16,0-3-2 0,0 1 4 0,0-1-2 0,-3 0 0 16,3 0-3-16,0 0 0 0,0 0-2 0,0 1 0 0,0 1-1 15,0-2 1-15,0 1 1 0,0 1-1 0,0-2 1 16,0 0 2-16,0 2 0 0,0-1 0 0,0-1-2 0,3 2-4 16,-3-2-5-16,1 0-6 0,-1 2-14 0,0-4-22 0,2 2-30 15,0-3-37-15,-2-2-38 0,3 1-39 0,-2-4-49 16,1-2-76-16,1-3-97 0,0 0-55 0</inkml:trace>
  <inkml:trace contextRef="#ctx0" brushRef="#br0" timeOffset="-71388">21778 15291 77 0,'0'-3'90'0,"-2"-2"-5"0,2 2-8 0,0-1-13 16,-1-1-7-16,1 1-3 0,0 0 2 0,0 0 2 15,0 0 3-15,0 1 2 0,0-2 5 0,0 3 5 16,0 0 4-16,0 2 2 0,0-2-3 0,1 2-1 0,-1-1-4 15,0 1-9-15,0 0-10 0,0 0-9 0,0 0-9 0,0 1-8 16,0-1-4-16,0 0-1 0,0 2 4 0,0 2 6 16,2 1 4-16,0 4 3 0,-2 0 5 0,0 1 3 0,0 1 1 15,0 2 1-15,0 3 0 0,0-2-5 0,1 3 0 16,1-2 4-16,-1 5 0 0,2-1 5 0,0 0 4 0,1 2-1 16,-1 2-3-16,2 1 0 0,-2 0-3 0,3 0-5 0,-2 1-9 15,0 1-6-15,2 3-9 0,2-3 0 0,-4 1-6 16,2 0-5-16,0-1-2 0,2 1-5 0,-2 0 2 15,-1-2 0-15,1 1 0 0,-1 1 7 0,-1-2 5 0,1 0 6 16,0 3 5-16,-1-4 1 0,-1 2 0 0,1-4 0 0,3-1 2 16,-2-1-7-16,0 1-9 0,1-1-4 0,-2-2-5 0,1-2-3 15,1 1 1-15,1 0 1 0,1-2-4 0,-4-2 0 16,2 2 1-16,0-3-2 0,-1 0 1 0,-1 0 0 0,-1-1 0 16,-1-4-2-16,0 1 2 0,-1-1 2 0,2-3 1 15,-2 3-1-15,2-2 0 0,-3-3 2 0,1 1-2 0,-1 1 3 16,0-1-2-16,2-1-3 0,-2-2 0 0,0 2 6 15,0-1-5-15,0 1 0 0,0-2 8 0,0 0-2 0,0 0-1 16,0 0 3-16,-2 0-2 0,2-2-5 0,-1 1 1 0,1-1 1 16,-4 0-5-16,3-1-3 0,-1-2-1 0,1 1-6 15,-2-1-10-15,2 0-16 0,-1 0-23 0,1 0-24 0,1 2-28 16,-2-2-25-16,0-1-34 0,2 2-35 0,0-2-37 16,0 1-41-16,0 0-72 0,-1-2-97 0,-1 2-55 0</inkml:trace>
  <inkml:trace contextRef="#ctx0" brushRef="#br0" timeOffset="-70774.56">21167 16195 86 0,'-4'-1'205'16,"0"1"-55"-16,2-3-38 0,0 3-23 0,1 0-15 16,-1 0-6-16,0 0-5 0,2 0-6 0,0 0 1 0,0 0-1 15,0 0-3-15,0 3-1 0,2-3-3 0,0 0-1 0,-2 0 3 16,1 0 5-16,1 0 4 0,-2 0 7 0,0 0 2 15,2-3 0-15,-2 3-1 0,2 0-1 0,0 0-4 16,-2-3-7-16,1 3-5 0,1 0-6 0,-1 0-7 0,3 0-5 16,0 0-4-16,0 0-6 0,2 0-6 0,3 0-6 0,0 0-2 15,0 0-8-15,1 0-15 0,0-2-23 0,-2-1-36 0,3 1-50 16,1 1-61-16,-5-2-81 0,1 0-150 0,-2 2-89 16</inkml:trace>
  <inkml:trace contextRef="#ctx0" brushRef="#br0" timeOffset="-69914.46">20296 15850 58 0,'-5'0'289'0,"2"-2"-65"0,0-1-49 0,1 1-36 0,2-1-18 15,-4 1-15-15,3 1-19 0,-1 0-14 0,2-2-23 31,0 3-18-31,0 0-17 0,0 0-2 0,0 0-7 0,0 0-1 0,0-2 2 0,0 2-2 0,0-2 4 0,0 2-2 0,3 2 8 16,1-2 5-16,-2 0 7 0,3 2 6 0,2-2 3 16,0 3 1-16,0-1 2 0,-2 1 0 0,4 1 0 0,-1-1-9 15,2-1-6-15,-1 3-10 0,0-1-3 0,-1 2-3 16,0-1-5-16,3 1 0 0,-5-2-6 0,2 1 2 0,3 1 0 16,-2-2 0-16,-2 2 1 0,3-1-2 0,-2 0 1 0,0-3-3 15,1 3 5-15,-1-3-3 0,0 3 2 0,-1-5 0 16,1 3-1-16,2-1 0 0,-2 0 1 0,-3 0 2 0,3 1-2 15,-1-2-5-15,-1 1 2 0,1 0 1 0,2 1 2 16,-3-2-1-16,0 1-1 0,1 1-2 0,1-2-8 0,-2 1-11 16,0-1-23-16,-2 2-21 0,0-3-27 0,3 2-24 0,-3-1-27 15,1 1-27-15,-1-2-23 0,2 0-34 0,-4 0-47 16,3 0-64-16</inkml:trace>
  <inkml:trace contextRef="#ctx0" brushRef="#br0" timeOffset="-68939.49">20694 15705 67 0,'3'-2'112'0,"-3"-1"-28"0,0 3-20 0,0 0-12 15,0 0-3-15,0-2-1 0,0-1 1 0,0 3 1 0,0 0 4 16,0 0 1-16,0 0-4 0,0 0-6 0,0 0-10 0,0 0-6 15,0 0-6-15,0 3-3 0,0-1-4 0,0-2-2 16,-3 3 2-16,3 1 2 0,-3 0 2 0,2 2 4 0,-1 0 3 16,1 1 4-16,0 4 5 0,-2-1-1 0,2 1 0 15,-1 2 1-15,1-1 2 0,-3 2-4 0,1 1-2 0,-3 2-6 16,3 2 0-16,2 2-4 0,-2 0 3 0,2 1-2 0,-1 0-4 16,0 3 4-16,-1-2-2 0,3-1 0 0,-2 1-6 15,0 0 1-15,2 1-4 0,-1-3 1 0,-1 0 1 0,2 0-3 16,0 0 4-16,0-2 0 0,0 1 2 0,0-1 2 15,2 1 1-15,-1 1-3 0,1-3 1 0,0 3-1 0,-2-1-5 16,3-2 0-16,-1 2-3 0,0 0 0 0,-1-2-2 0,2 2-2 16,-3 0-3-16,1-4-1 0,-1 2 0 0,0-2 0 15,0-1 0-15,0 0-5 0,-1 1 2 0,1-3 5 16,-3 2-1-16,2-2 0 0,-4 0 1 0,3 0 1 0,-5 0-4 16,2 1 3-16,0-2 1 0,1-2-2 0,-4 3 2 0,2-4-2 15,-1 1 0-15,0 0-3 0,0-2 5 0,0 0-5 0,-4 0 2 0,4-2-1 16,-1 0-1-16,1 1-2 0,-2-4 3 0,1 2 3 0,-1 2-2 15,0-5 0-15,2 3-1 0,-5-2-2 0,3-3-1 0,0 0 1 16,-1 0-1-16,-1-3 0 0,-1 1 2 0,3 1 1 0,-3-2-3 16,0-1 3-16,-2 0 2 0,5-1 0 0,-4 0 1 0,1-2-4 15,1 2-1-15,-3-3 1 0,3 1 2 0,-3-1 0 0,3-1 1 16,0 2-2-16,-3-3-1 0,7 1 3 0,-5-4-2 16,3 1 1-16,1-3-1 0,2 1-2 0,0-2-1 0,0-1 2 15,3 1-2-15,0 0 0 0,0-1 3 0,3 0-1 16,0 4 0-16,0-1 0 0,3 1 0 0,0 0-1 0,1 1 1 15,2 0 0-15,1 1 0 0,-2 2 2 0,2-1-1 0,2-1 1 16,-1 1-1-16,1 0 0 0,-2-2 0 0,5 2 0 16,-3 0 0-16,0 1-1 0,3 0-2 0,-2 1 0 0,2-1 2 15,-1 1-1-15,-2 1 0 0,4 0 2 0,-1 0-1 16,-1-1-1-16,2 5 2 0,-2-2 0 0,1 1 0 0,-1 1 2 16,-2 1 0-16,4 1-2 0,-3-1 0 0,1 2 1 0,4 0-1 15,-4 0-1-15,1 0 0 0,1 2 2 0,0-2 0 16,-1 1-1-16,3 1 1 0,-3-2-1 0,3 0 2 15,-1 0-1-15,0-2 0 0,0 1-1 0,0-2-1 0,1 0-1 16,1 1-12-16,-1-2-18 0,2 1-32 0,-6-3-36 0,6 2-43 16,-5-4-57-16,1 1-92 0,-1 0-112 0,-2-3-67 15</inkml:trace>
  <inkml:trace contextRef="#ctx0" brushRef="#br0" timeOffset="-68591.24">20797 15765 28 0,'3'-3'254'0,"-3"-1"-67"15,2 2-53-15,-1 0-34 0,-1 1-24 0,1 1-15 0,-1 1-2 16,0 1 4-16,0 0 3 0,0 2 3 0,0 0 3 16,-1 5 2-16,1 2-1 0,-3 1 6 0,3 3-10 0,-1 1-14 15,-1 5-11-15,2 0-11 0,2 2-10 0,-1 3-8 16,-1-1-8-16,2 1-8 0,-1 3-2 0,0-2 1 0,1 2-3 15,0 1-8-15,2-3-26 0,1 1-39 0,0-4-47 0,0-1-66 16,0 0-119-16,-1-4-104 0</inkml:trace>
  <inkml:trace contextRef="#ctx0" brushRef="#br0" timeOffset="-66036.76">22304 14752 31 0,'1'-4'92'0,"-1"-2"-6"0,2 1-8 0,-2 1-5 16,0-1-6-16,1 2-7 0,1-4-8 0,-2 1-3 15,1-1-6-15,-1 3 5 0,3-2 1 0,-1 0 6 16,-2 0 1-16,1 2 1 0,-1-1 1 0,2-1-2 0,-2 0-2 16,0-1-1-16,0 2-2 0,1-2-1 0,-1 2 0 0,0 3 5 15,0-1-4-15,0-1 1 0,0 1-7 0,0 2-4 16,0-1 1-16,0 0-6 0,-1 2-2 0,-1 0-8 0,-4 4-1 16,2 1 0-16,1 3 4 0,-4 4 2 0,-1 0-7 15,-2 5 2-15,3 0 0 0,-4 7 6 0,1-2 1 0,2 4 8 16,-3 3 0-16,0 4-1 0,2 0 5 0,1 2-2 0,-3 0 6 15,4 3 3-15,-2 2 2 0,-2-2-5 0,3 1-3 16,-1 2 3-16,1 0-1 0,1-2-1 0,0 4-5 0,2 0-4 16,-1-1-5-16,0 0-5 0,5-1-3 0,1 1-4 15,0 0-4-15,1-1 5 0,4-3 9 0,0 2 2 0,2-5 4 16,1 2 2-16,3-5 2 0,1 2 2 0,2-3 9 0,1 0-3 16,5-1-5-16,-5-2-5 0,8 2-1 0,0-5-4 15,1 0-6-15,1 0-3 0,3-3-8 0,0 0-4 0,2-3-5 16,1 0 0-16,0-1-3 0,2-2 4 0,2 1 14 0,-2-3 11 15,2 1 7-15,2-5 5 0,-1 2 6 0,-2-2 0 16,1-2 1-16,-2 2-3 0,2-2-15 0,-2-3-4 16,-2 2-9-16,-1-5-4 0,-2 3-5 0,-1-3-1 0,-2 1-1 15,-2-1-3-15,-2-1 5 0,1-1-2 0,-6 2-1 0,0-2-5 16,-4 0 1-16,1 0-4 0,-4 0-1 0,-1 0 0 16,-2 1 0-16,-2-1-3 0,0 0-4 0,-1 1 6 0,-2-1-1 15,1 1 0-15,0 1 0 0,-1-2 1 0,0-2-1 16,-1 2 2-16,0-1 7 0,0 2 1 0,0 1 8 0,0-2 1 15,0 0 7-15,0 0 2 0,0 0 1 0,0 2 1 0,0-2-5 16,0 1-6-16,0-1-4 0,0 0 0 0,0 0-3 16,0 0-9-16,0 0-1 0,0 2 0 0,0-2 4 0,0 0-1 15,0 1 2-15,0-1-4 0,0 0-2 0,0 0 9 16,0 0-6-16,0 2-2 0,0-2-1 0,0 0-2 0,0 0-1 16,0 0 1-16,0 0 3 0,0-2-1 0,0 2 2 0,0 0-4 15,0 0 3-15,0 0 1 0,0 0-3 0,0 0-2 16,0 0 1-16,0 0-2 0,0-1 1 0,0 1 5 15,0 0-1-15,0 0-4 0,0 0 9 0,0 0-3 0,0 0 1 16,0 0-1-16,0 0-3 0,0 0-7 0,0 0-3 0,-1 0-5 16,0 0-20-16,1 0-27 0,-2 0-36 0,0 0-56 0,1 0-53 15,0 0-50-15,-2-2-55 0,0-1-53 0,-1 0-49 16,1-1-59-16,-2-1-83 0,-1 0-43 0</inkml:trace>
  <inkml:trace contextRef="#ctx0" brushRef="#br0" timeOffset="-63272.53">22615 15276 304 0,'-4'-14'456'0,"3"2"-145"0,-2 2-98 0,3 0-65 16,-2 1-54-16,2 1-32 0,0 3-23 0,0-1-13 15,0 2-12-15,0-1-3 0,0 2-3 0,0 1 2 0,0 1 7 16,0 0 3-16,0 1 3 0,0-2 0 0,0 2 4 16,0 0-1-16,0 0 5 0,0 2 21 0,2 4 34 0,-2 3 26 15,0 6 24-15,0 2 9 0,-2 3 7 0,0 4 4 16,2 2-1-16,-2 2-23 0,2 2-38 0,-2 2-30 0,2 1-26 15,0-1-11-15,2 0-10 0,-2 1 2 0,2-1-2 0,2-2-6 16,-3-2-5-16,2-1 0 0,1-1-4 0,-1-1-1 16,-1-4 1-16,0 0-7 0,0-1-3 0,1-3 3 0,-1-3-4 15,0 1-23-15,2-3-31 0,-3-2-34 0,1-2-36 16,1 0-43-16,0-5-44 0,0-2-46 0,1-4-48 16,2-2-51-16,0-5-64 0,-2 0-76 0,1-5-34 0</inkml:trace>
  <inkml:trace contextRef="#ctx0" brushRef="#br0" timeOffset="-62913.2">22333 15054 69 0,'0'0'546'0,"0"-2"-106"15,0 2-112-15,0 0-79 0,1 0-52 0,1 2-43 0,1-1-28 16,3 2-22-16,4-2-25 0,-1 3-27 0,4-1-19 16,1 1-7-16,1-3-7 0,4 3-2 0,-2-4-2 0,5 0-1 15,-1-2-5-15,3-1-2 0,0-1 2 0,1-3-1 16,0-1-1-16,0-1 0 0,2-2 0 0,-4 0 0 0,4-1-2 16,-1-1 0-16,-2 2-3 0,-3 0-2 0,1 0 4 15,-4 2-2-15,2-1-2 0,-5 0-3 0,-1 2 1 0,-2-1-2 16,-1 2 2-16,-1 3 0 0,-3-2-3 0,1 2 1 0,-4 1-2 15,-1 1 6-15,-2-1-1 0,3 2 2 0,-3-1 0 16,1 2-1-16,-2 0 0 0,0 0 0 0,0 0 2 0,0 0-4 16,-2 0-1-16,-1 0-3 0,1 2-7 0,1-1-16 0,0-1-18 15,1 1-20-15,0 1-24 0,0-2-26 0,0 0-24 16,0 2-26-16,1-2-30 0,0 1-28 0,1 1-46 16,1-1-94-16,0 1-80 0</inkml:trace>
  <inkml:trace contextRef="#ctx0" brushRef="#br0" timeOffset="-61987.28">22835 15702 292 0,'-3'-2'263'0,"3"2"-62"0,-1 0-37 0,1 0-13 16,0 0 1-16,0 0 11 0,0 0 17 0,0 0 10 0,0 0 3 16,-2 0-2-16,2-2-12 0,0 2-12 0,0 0-21 0,0 0-25 15,0 0-28-15,0-3-26 0,0 3-21 0,0 0-19 16,0 0-9-16,0 3-12 0,2-3-5 0,-2 0 0 0,1 0 2 16,2 0-1-16,-1 0-2 0,5 0 3 0,-1 0-2 15,3-3 1-15,4 3-1 0,-1 0 0 0,3-5-2 0,1 2 3 16,2-4-4-16,3 1-1 0,-4 1 2 0,4-4 1 0,-2 1 0 15,0 2 0-15,2-2 1 0,-5 3-2 0,1-1 0 16,1 2 1-16,-3-3 1 0,-1 4 0 0,0 1-1 16,0-1 1-16,-2 0-5 0,0 2 0 0,0 0-1 0,-1 1-2 15,-2 1-4-15,0-1-3 0,-2 1-8 0,0 2-12 0,-3 1-10 16,1-3-11-16,0 2-9 0,-2 1-13 0,-1 1-14 0,0-3-11 16,-1 3-4-16,1-3-7 0,-2 2-1 0,-2 1-4 15,1 0-9-15,-2-2-12 0,-1 1-19 0,-1-1-24 16,-1-1-38-16,0-1-53 0,-1 1-112 0,3-2-62 0</inkml:trace>
  <inkml:trace contextRef="#ctx0" brushRef="#br0" timeOffset="-61618.6">23498 15478 224 0,'7'2'154'0,"-2"-1"-65"16,1 2-35-16,0 3-17 0,0-1-4 0,-1 2 2 0,0 1 7 16,-1 2 5-16,0 3 6 0,-2 2-1 0,0 0 1 0,1 2 1 15,-2 2 1-15,-1 5-4 0,-1-4-6 0,-1 3-5 16,-1 1-5-16,1 1-5 0,-3 1-3 0,0 3-9 16,-1 0-11-16,-2 0-13 0,0 1-31 0,0-2-35 0,-1-1-48 15,1-3-63-15,-3-1-97 0,3-2-95 0</inkml:trace>
  <inkml:trace contextRef="#ctx0" brushRef="#br0" timeOffset="-61209.89">23735 15366 43 0,'5'-3'203'0,"-4"1"-55"0,1-1-33 0,0 0-29 0,0 0-22 0,-1 0-18 16,2 2-9-16,-2 1-6 0,1 0-5 0,-1 1 1 0,2 4 1 31,-1 1 0-31,1 3-1 0,0 0 2 0,0 1-1 0,-1 2-1 16,0 1-6-16,1 1-6 0,0 3-7 0,0 0-3 15,-2-3 0-15,4 3-4 0,-4 1-8 0,2-4-21 0,1 2-30 16,-3-1-40-16,3-3-50 0,-1 0-70 0,-3-3-99 0</inkml:trace>
  <inkml:trace contextRef="#ctx0" brushRef="#br0" timeOffset="-60468.22">23913 15304 187 0,'4'-4'123'15,"1"-1"-49"-15,2 1-31 0,1 1-22 0,2 3-8 0,-1-2-6 16,0 2-6-16,1 2-1 0,0-2 1 0,0 3-1 0,0 1 4 16,-2 1-3-16,2 0 1 0,0 2 3 0,-2 1 6 15,2 0 1-15,-3 1 3 0,1 2 0 0,-1 1-2 0,2-2 2 16,-4 3 2-16,2-1-6 0,0-2-4 0,-1 0-2 0,-2-1-2 0,1 0-2 0,-1-1 0 15,-1-3 1-15,0 3-3 0,0-4 1 0,1 0 0 16,-1-4 0-16,2 0 0 0,1-1 1 0,1-2-1 0,2-4-1 16,-1 1 1-16,0-3-1 0,4-1-6 0,-1-3 2 15,-2 2 1-15,4-4 4 0,-4-1-3 0,1 2 1 0,-1-3 0 16,0 2-1-16,-2-2 6 0,0 4-3 0,1 3 0 0,-5-1-4 16,0 2 2-16,1 3 0 0,-1 2 1 0,-2 1 1 15,-1 1 3-15,0 2 0 0,0 3 3 0,-1 2 1 0,-1 2 3 16,-1 4 4-16,0-1 3 0,-1 4 3 0,1-1 1 15,0 1 3-15,-1 1 3 0,2 1 7 0,-2 1-4 0,4 3 0 16,-4-4-1-16,4 0-3 0,-1 1 0 0,1-3-5 0,1 1-3 16,3-5-3-16,-4 0-2 0,6-1-3 0,-2-1-3 15,1-2 0-15,1-2-5 0,2 0 0 0,-1-2 1 0,6-2-6 16,-2-2 1-16,3-2 0 0,1 0-2 0,1-4 1 0,-1-1 3 16,5-2 0-16,-4 0-3 0,1-3 0 0,2-1-1 15,-2-1 0-15,1-1-1 0,-2 0-2 0,2-3-2 0,-1-1-5 16,-3-2-7-16,1 0-1 0,-2-3-2 0,1 0 0 15,-3 0 0-15,-1-2 1 0,-2 0 3 0,2-1 3 0,-2 4 5 16,-1-1 4-16,0 2 2 0,-4 3 2 0,0 2 3 16,-1 2 1-16,-1 2 0 0,-1 2 1 0,-1 2-1 0,1 1 1 15,-3 2 0-15,1 2 5 0,0 0 0 0,-1 0-3 16,0 2 3-16,1-3 5 0,1 6 2 0,-1-2 3 0,2 0 0 16,0 0-2-16,0 1-3 0,0 2 0 0,-3-2-3 0,3 2-3 15,0 0-3-15,3 0-3 0,-1 0-1 0,-2 2-1 0,3 0 3 16,-2 1 0-16,1-1 2 0,1 1-3 0,1-1 1 15,-1 1 2-15,1 2 4 0,-1 2 7 0,2 0 4 16,-1 3 10-16,1 4 8 0,2 1 8 0,-3 2 6 0,-1 2 0 16,2 2 0-16,0 0-8 0,-1 1-5 0,3 2-7 0,-3-1-9 15,0 0-7-15,2-3-5 0,-2 1-1 0,1-2-4 16,1 0 0-16,-2-3-2 0,5-1 0 0,-3-1 1 0,-1-4-1 16,-1-2-1-16,0-3 0 0,3-5 0 0,0 0-2 15,0 0-2-15,2-5-1 0,2-3 0 0,-3-2-4 0,6-2-12 16,-2-2-17-16,-2-2-16 0,3-1-18 0,-1-2-10 0,-2-1-16 15,4-1-19-15,-4-1-23 0,0-1-22 0,0-1-20 16,-3-2-28-16</inkml:trace>
  <inkml:trace contextRef="#ctx0" brushRef="#br0" timeOffset="-60046.39">24857 14358 116 0,'4'4'120'0,"0"2"-5"0,3 2-3 0,0 0-6 16,0 1-10-16,0 3-14 0,-2 3-9 0,1-1 0 16,-2 4-7-16,2 1-5 0,-2 5-8 0,0-2-4 0,0 2-4 15,-1 5-5-15,0-1-1 0,0 2-9 0,3 3-2 0,-5-1-2 16,3 2 0-16,-1-2-5 0,-2 4-5 0,3-4-3 15,-3-1-4-15,1 1-3 0,-1-4-3 0,1 1-3 16,3-3-2-16,-2-4 1 0,3-1 0 0,-2-3 0 0,3-1-1 16,-2-5-1-16,1 1-2 0,3-2-4 0,-3-3-12 0,1-1-22 15,-3-3-36-15,4-2-42 0,0-2-53 0,-2-2-67 0,0-2-91 16</inkml:trace>
  <inkml:trace contextRef="#ctx0" brushRef="#br0" timeOffset="-59854.49">24776 14673 133 0,'5'-2'157'0,"2"2"-65"16,6-3-38-16,-2 2-22 0,6-2-12 0,-1-2-10 0,4 1-6 15,0-1-2-15,2 0-1 0,-1-2 2 0,1 5-3 0,-2-4 0 0,0 1-8 16,1-2-16-16,-1 3-28 0,-1-2-43 0,-3 3-59 15</inkml:trace>
  <inkml:trace contextRef="#ctx0" brushRef="#br0" timeOffset="-59260.79">23663 15273 342 0,'-1'0'280'16,"1"0"-86"-16,0 0-56 0,1 0-40 0,-1 0-27 0,2 1-18 15,-1 1-13-15,4-2-10 0,-2 0-9 0,2-2-3 0,3 1-7 16,3-1-4-16,-1 1-8 0,1-2-21 0,6-1-31 16,-4 0-40-16,4-3-54 0,-1 0-86 0,3-2-111 0</inkml:trace>
  <inkml:trace contextRef="#ctx0" brushRef="#br0" timeOffset="-59088.94">24401 14795 443 0,'2'-5'329'0,"-2"1"-121"0,2 1-68 0,-2-2-46 0,1 3-38 0,1-1-27 15,-1 3-23-15,3 0-32 0,3 2-40 0,0-1-61 16,-1 2-90-16,2 1-121 0,-4-1-81 0</inkml:trace>
  <inkml:trace contextRef="#ctx0" brushRef="#br0" timeOffset="-58542.11">24903 14134 116 0,'10'3'213'0,"-1"1"-82"0,4 0-47 0,4 0-18 0,-1 2-4 0,6 0 3 15,-2 1 6-15,1 1 10 0,1-1 11 0,3 0 13 16,0 3 9-16,2-2 4 0,-1 2 10 0,4 2 8 0,-2 3 8 16,2 3 10-16,1 3 9 0,-3 3 15 0,1 3 3 15,-4 4 0-15,-2 3-19 0,-3 3-12 0,-1 4-21 0,-4 5-20 16,-3 5-21-16,-8 4-34 0,-2 6-24 0,-5 5-9 15,-7 3-8-15,-6 1-11 0,-4 5 0 0,-8 5-8 0,-7 2-3 16,-3 5-18-16,-9 1-26 0,-3 6-40 0,-8-1-31 16,-7 3-27-16,-1 1-24 0,-6 2-15 0,-3-1-18 0,-2-2-8 15,1-2 0-15,-1-1-7 0,-1-1-23 0,0-3-65 0,-2 0-109 16,1-4-52-16</inkml:trace>
  <inkml:trace contextRef="#ctx0" brushRef="#br0" timeOffset="-20840.95">405 11761 59 0,'-3'-5'144'0,"-2"0"-57"16,2 2-31-16,0 0-18 0,2-2-6 0,-1 2-9 0,-3 0-9 15,2 2-5-15,0-1-2 0,1 1 2 0,1-2 5 0,-1 3 2 16,-1-2-1-16,0 0 2 0,2 2-1 0,-1-1 2 16,0 1-1-16,2-1-5 0,0 1-5 0,-2-2 0 0,2 1-1 15,-1-1-3-15,0 2 2 0,1-1 1 0,-2 1-4 16,2 0 4-16,0 0 1 0,0 0-1 0,0 0-2 0,0 0 2 16,0 0 0-16,0 0-4 0,0 0 2 0,0 0-2 0,0 0 1 15,0-2-2-15,0 2-3 0,0 0 2 0,0 0 1 16,0 0 1-16,0 0 0 0,0 0-1 0,2 2 2 0,-2 1 11 15,0 0 21-15,1 4 12 0,-1 2 8 0,0 2 11 16,0 4 11-16,-1 2 7 0,1 5 0 0,-2-1 0 0,2 4-8 16,-1 0-12-16,-1 3-7 0,-1 1-4 0,1-1-9 0,-3 2-4 15,1 1-2-15,-1-2-8 0,3 3-8 0,-2 0 3 16,-2-1-4-16,1-1-1 0,-1 2-2 0,1-2-5 16,-2-1-2-16,3 0-1 0,-2-2-1 0,-2-4-7 0,4 2 1 15,0-3-4-15,-1-3-1 0,1-2-2 0,-1-2-10 16,1-5-10-16,2 1-16 0,1-3-16 0,-1-5-22 0,2 2-24 0,0-3-33 15,2-4-37-15,-1-3-50 0,4-3-86 0,-1-6-79 16</inkml:trace>
  <inkml:trace contextRef="#ctx0" brushRef="#br0" timeOffset="-20475.66">318 11740 14 0,'0'-3'109'0,"1"2"-10"0,-1-1-9 0,0-1 1 16,0 3-9-16,2-1-3 0,-2 1-13 0,1 0-12 15,1 0-11-15,-2 0-8 0,2-2-8 0,-1 2-12 0,0 0-1 16,2 2 3-16,-1-1 12 0,5 2 8 0,2 0 4 0,-1 2 5 15,-2 1 3-15,5-3 3 0,0 4-3 0,0-1-4 16,3 3-5-16,-3-2-3 0,2 4-2 0,0 0-5 0,-1-1 1 16,3 1 2-16,-2 4-1 0,0 0-4 0,-1 0-8 15,1 1-6-15,-1-2-6 0,1 1 1 0,0 0-1 0,-2-1-5 16,-1 0-2-16,1 0-1 0,-1-4 3 0,-1 1-3 16,-2-1 1-16,5 1-1 0,-3-2 0 0,-1 1 0 0,-1-2 3 15,1-1-3-15,-2 1-1 0,-1-1-5 0,-1 0-6 0,1-2-5 16,-1 2-13-16,0-2-14 0,-3 0-20 0,1-2-14 15,-2 0-16-15,1-1-13 0,1 0-13 0,-2 1-19 0,0-3-20 16,0 0-38-16,2-3-46 0</inkml:trace>
  <inkml:trace contextRef="#ctx0" brushRef="#br0" timeOffset="-20116.31">783 11365 2 0,'2'-3'51'0,"-1"2"-4"0,-1 1 11 0,2 1 10 0,-2 2 11 16,2 1 4-16,-1 3 5 0,-1 5 3 0,2 1 4 15,-2 4 0-15,0 1-7 0,0 2-8 0,0 4-6 0,0 1 0 16,-2-1-6-16,2 2-3 0,-1 0-4 0,-1 1-7 0,0 3-4 15,-1-1-5-15,1 1-5 0,1 1-12 0,-1-1 0 16,-1 0-8-16,0-1-2 0,2 0-2 0,-1-3-3 0,2 0-5 16,-1-2 0-16,-1-2 0 0,2 0-1 0,-1-2 3 15,1-3-6-15,-1-1-4 0,0-1 0 0,1-1-1 0,-1-3 1 16,-1 2-2-16,2-5 0 0,-2-1 0 0,1-1 2 16,-1-2 4-16,2-1-7 0,-2 0-4 0,1-1-9 0,1 1-11 15,0-3-8-15,0 1-14 0,0-1-26 0,0-1-23 0,1-4-23 16,1-1-28-16,3 1-29 0,-2-2-29 0,-1-2-47 15,1-1-59-15</inkml:trace>
  <inkml:trace contextRef="#ctx0" brushRef="#br0" timeOffset="-19648.14">882 11226 32 0,'2'4'76'0,"0"-3"8"0,1 7 11 0,0 1 11 0,2 3 9 15,-2 6 10-15,2 2 6 0,-2 5 0 0,1 2-9 0,1 3-14 16,-2 5-19-16,2-2-12 0,1 7-9 0,-1-2-10 15,-1 5-6-15,2-3-6 0,1 4-3 0,1 0-3 0,-1-1-4 16,4 2-5-16,-3-4-7 0,2 1 2 0,0-1-5 0,-2 2-4 16,0-2 0-16,1 0-5 0,0 1-2 0,0-3-3 0,0 1-4 15,1-4 1-15,-3 3-5 0,2-3-2 0,2-1-4 16,-3-2-6-16,-1-1-12 0,0-3-22 0,0-4-26 16,1-2-32-16,-1-1-29 0,-1-4-37 0,1-3-41 0,0-5-53 15,-2 0-70-15,-1-5-60 0</inkml:trace>
  <inkml:trace contextRef="#ctx0" brushRef="#br0" timeOffset="-18486.64">1430 11472 23 0,'0'-1'42'0,"0"1"-3"0,0 1 7 16,0 3 13-16,0 5 16 0,2 2 11 0,-2 2 8 0,2 4 12 15,-1 5 11-15,-1 3 4 0,4 3-6 0,-2 4-10 0,0 0-20 16,1 4-9-16,0 5-9 0,-1 0-7 0,0-1-8 16,3 6-6-16,-1-4-7 0,0-1-11 0,2 0-3 0,-3-3-5 15,2 2-5-15,-3-3-4 0,0-2-6 0,1-5-2 0,-2 1-3 16,2-5 0-16,-3-1 0 0,2-4 1 0,-2-4 0 16,1 0 2-16,2-6-1 0,-3-2-2 0,2-2 0 15,-2-3 1-15,0 3-1 0,0-4 0 0,0-3 0 0,0 3-3 16,-2-3 4-16,-1-3 0 0,0-2-3 0,0-4-3 0,2-1-1 15,-3-5-4-15,1-4-3 0,-2-3-7 0,2-3-7 16,-3-3-8-16,3-6-1 0,-2-2-6 0,1-4-6 0,1-5-3 16,1-3 1-16,0-2 4 0,1-1 2 0,1-1 6 15,0-1 8-15,0 2 9 0,0 1 5 0,0 1 4 0,1 3 5 16,1 4 3-16,0 4 2 0,0 3 3 0,-1 5-1 0,1 4-1 16,0 2 0-16,3 4 1 0,-2 5 0 0,0 1 2 0,0 7 1 15,2 1-3-15,0 0 0 0,0 4 1 0,1 2 7 16,3 2 4-16,1 4 4 0,-3 3 3 0,4 5 6 15,0 3 9-15,0 3 4 0,3 3 7 0,-4 6 4 0,3 1 0 16,0 3 3-16,-3 5 1 0,2 1-1 0,-2 0-6 0,1 4-4 16,-1 0-5-16,-1 0-10 0,0 1-1 0,1-1-11 15,-3-2-1-15,4-2-8 0,-3-2-1 0,2 0 1 0,-3-3-6 16,3 0 3-16,-2-5-4 0,-1 0 5 0,2-1 1 16,-2-3-2-16,1-3-3 0,-2-2-10 0,1-2-4 0,0-3-19 15,-2-2-16-15,0-1-21 0,2-3-13 0,0-2-13 0,-2-2-16 16,0-4-13-16,1-1-19 0,0-1-17 0,-1-4-23 15,-2-2-35-15,-2 0-53 0</inkml:trace>
  <inkml:trace contextRef="#ctx0" brushRef="#br0" timeOffset="-18205.41">1531 12068 217 0,'0'3'138'0,"2"-3"-54"0,3 1-32 0,0 0-23 16,2 1-12-16,4-1-2 0,2-1-9 0,1-3-5 0,1 1 0 15,2-3-1-15,2-2-4 0,2-1 4 0,0 2-3 16,1-3-2-16,1-2-10 0,2-1-23 0,-1 0-41 16,-1 0-52-16,0-4-81 0</inkml:trace>
  <inkml:trace contextRef="#ctx0" brushRef="#br0" timeOffset="-17778.75">2163 11194 83 0,'-4'-4'76'15,"-1"1"-7"-15,-1 1-3 0,0-1-4 0,-1 3-10 0,-4 0-6 16,1 3-3-16,0 0 5 0,-2 3 3 0,-2 0 2 0,0 3-2 16,-2 5-2-16,0 1 0 0,-2 2 5 0,1 8 0 15,1-1-1-15,1 7-1 0,-2-1 0 0,-1 3 4 16,2 3 2-16,0 3 4 0,4 2-6 0,-1 0-3 0,1 2-3 16,5 0-6-16,-1 4-5 0,2-1-8 0,5 0-5 0,1 0-9 15,1-1-3-15,4-5-1 0,-1-1-8 0,3-1 0 16,-1-4 1-16,6-2-4 0,0-1 2 0,-3-7 0 0,6 0-2 15,-2-4 1-15,6-2 3 0,-1-3 1 0,2-3-2 16,4-4-1-16,1-3-3 0,1-2 0 0,2-3 0 0,0-3-1 16,4-3-2-16,0-4-2 0,2-4 0 0,2 0 3 0,1-5-1 15,1-3-4-15,-3-1-10 0,1-2-17 0,0-2-18 16,-3 3-30-16,-2-5-37 0,-1 2-44 0,-2-1-55 0,-4 1-69 16,-1-2-85-16</inkml:trace>
  <inkml:trace contextRef="#ctx0" brushRef="#br0" timeOffset="-17486.89">2548 11301 118 0,'-3'-3'104'0,"2"3"-23"15,0-2-10-15,-1 4-3 0,-4-2 1 0,3 6 1 0,0 3 7 16,-1 3 5-16,1 3 5 0,-2 3 5 0,2 0 4 15,1 7-1-15,-2-3-3 0,0 6-3 0,1 1-7 0,1 3-6 16,1 2-8-16,0 0-9 0,-4-1-4 0,4 1-3 0,-3 2-6 16,3 0-6-16,-2 1-4 0,0 0-4 0,-1-4 1 15,1 3-1-15,1-3-10 0,0 0-3 0,-1-3-4 0,1-2-6 16,-1 1-2-16,3-4-1 0,0 1-11 0,0-4 2 16,0-2-4-16,0-5-15 0,0 3-13 0,0-6-16 0,2-2-21 15,-1-2-21-15,-1 1-17 0,0-5-21 0,0-1-18 0,0 0-17 16,0-3-22-16,2-1-32 0,-2-4-45 0,1-2-50 15</inkml:trace>
  <inkml:trace contextRef="#ctx0" brushRef="#br0" timeOffset="-16778.1">2560 11761 149 0,'2'4'190'0,"2"2"-74"16,1-1-44-16,0-1-26 0,3 1-12 0,-2-2-6 0,3 0-5 15,0 0-2-15,-1-1-2 0,5-1 1 0,-3-1-8 16,0-1-2-16,4 1-1 0,-3-2-4 0,1-1 0 0,1 0-1 16,-1 0-5-16,1-2 1 0,-4 1 1 0,5-1-2 0,-3-2-5 15,0-1-3-15,0 0-15 0,-1-1-22 0,0 0-24 16,0-3-42-16,-3-1-39 0,-1-2-52 0</inkml:trace>
  <inkml:trace contextRef="#ctx0" brushRef="#br0" timeOffset="-16559.36">2786 11121 28 0,'-1'-3'123'0,"1"0"-22"16,-2 1-17-16,2 2-4 0,0 3-2 0,0 3 4 0,0 5 14 16,2 2 13-16,-1 6 17 0,0 3 12 0,-1 5 6 15,2 6 1-15,-1 1-10 0,-1 6-4 0,2 0-16 0,-1 4-9 16,0-1-13-16,3 3-17 0,-2-1-7 0,-2 0-12 0,3 1-12 15,-1-3-12-15,-1-1-6 0,-1-1-9 0,2 0-8 16,-2 0-2-16,0-2-9 0,-2 0-16 0,1 0-24 0,-1-3-38 16,-1 0-49-16,1-4-61 0,1 1-77 0,-2-5-122 15,2-2-99-15,0-2-48 0</inkml:trace>
  <inkml:trace contextRef="#ctx0" brushRef="#br0" timeOffset="-9516.89">3221 11301 91 0,'-7'14'199'0,"2"6"-87"0,-1 1-48 0,-1 3-27 0,3 3-6 15,1 3-1-15,-1 1 0 0,0-2 5 0,1 3 11 0,2-1 5 16,-1-1 7-16,2 2 7 0,0-1 0 0,0 2 1 16,0 0-1-16,0 2-1 0,0-1-6 0,0 1-7 0,-2 0-9 15,2-2-8-15,-1 4-6 0,-2-4-8 0,3-1-3 16,0-3-10-16,0 0-14 0,0-4-27 0,4-1-33 0,-2-3-46 16,1-3-62-16,0-4-86 0,2-4-97 0</inkml:trace>
  <inkml:trace contextRef="#ctx0" brushRef="#br0" timeOffset="-9220.04">3539 11260 267 0,'-1'0'265'0,"1"0"-98"16,-2 2-51-16,2 4-32 0,-1 3-17 0,-1 4-1 0,1 2 1 15,-1 5 3-15,0 2 5 0,-1 2 2 0,1 3-1 16,1 0-3-16,-1 3-9 0,-2 0-8 0,4 2-8 0,-2 1-6 16,1 0-7-16,1-1-5 0,0 0-7 0,0-3-5 0,0 3-3 15,0-3-3-15,0-1-5 0,1 0-3 0,1-3-8 0,-2 0-13 16,4-1-16-16,-2-5-29 0,1-4-29 0,-1 2-23 15,1-5-29-15,0-4-30 0,0-2-30 0,0-4-32 16,0-4-52-16,2-4-66 0</inkml:trace>
  <inkml:trace contextRef="#ctx0" brushRef="#br0" timeOffset="-8985.68">3505 11251 183 0,'0'2'180'0,"3"0"-62"0,-2 6-35 16,3 1-18-16,-1 3-6 0,3 2 1 0,0 2 1 16,2 0 2-16,-1 4 0 0,3-1-6 0,3 5-1 0,-1-2-1 15,4 0-6-15,-1 1-4 0,2 2-2 0,2-2-9 16,2-1-5-16,-2 1-3 0,5-3-4 0,-2 0-4 0,4 0-2 16,-1-3-3-16,-2-3-4 0,1 0 1 0,-1-2-3 0,0-1-1 15,-1-2-7-15,-2 1-4 0,1-5-12 0,-3 0-11 16,-3-2-19-16,3 0-20 0,-6-1-30 0,1-2-33 0,-2-2-46 15,-1-2-63-15,-3-3-83 0</inkml:trace>
  <inkml:trace contextRef="#ctx0" brushRef="#br0" timeOffset="-8673.18">3927 10930 4 0,'-2'3'209'16,"2"-1"-78"-16,0 3-45 0,0 1-21 0,0 1-4 0,2 2 4 15,-1 0 7-15,-1 4 12 0,3 2 12 0,-1 1 7 16,0 4 6-16,1 1 2 0,0 3-2 0,1 6 0 0,-1-1-1 16,2 5-2-16,0 2 2 0,0 2 3 0,-1 4-6 0,0-1-8 15,1 2-7-15,0-1-11 0,-2-1-19 0,2 0-8 16,-2 0-13-16,-1-1-14 0,1 0-8 0,0-3-8 0,0-2-3 15,0 0-3-15,1-2 7 0,-2-3-2 0,0-1-5 16,1-3-2-16,0-4-6 0,-1-3-8 0,1-2-20 16,-1-2-22-16,0-3-20 0,1-3-25 0,0-3-19 0,0-3-26 15,0-3-27-15,-1-4-27 0,3-3-22 0,0-3-35 0,-1-6-46 16,2 0-63-16</inkml:trace>
  <inkml:trace contextRef="#ctx0" brushRef="#br0" timeOffset="-8090.9">4200 10968 25 0,'0'-2'39'0,"1"2"-6"16,-1 0-4-16,0 0 4 0,0 0-4 0,0 0 8 0,0 0 3 15,0 0 3-15,0 0 3 0,0 2 0 0,0-1 1 0,0-1-1 16,0 0 3-16,0 2 2 0,0-1 1 0,-1 2 9 16,-1 2 6-16,2 1 10 0,0 1 4 0,-2 3 3 0,2 2 4 15,-3 3-1-15,1 4 2 0,0 0-2 0,-1 6-2 16,3 3-5-16,-1-1-6 0,1 7-6 0,0-2-4 0,0 2-8 16,1 1-8-16,-1-3-12 0,2 3-6 0,-1 0-6 0,1-2-4 15,0-3 0-15,1 2-2 0,-1-3 4 0,-2 1 1 16,0-1 0-16,2-2-1 0,-1-1-1 0,-1-4-1 0,1 0-3 15,-1-1-3-15,2-2-5 0,-1-1-3 0,-1-2-2 16,2-4 0-16,-1 1-2 0,-1-2 1 0,3-1 0 0,-3-4-1 16,2 1-2-16,-1 0 0 0,1-3 0 0,1-1 0 15,0 0 0-15,-1 0 4 0,4-3-1 0,-3 2-1 0,6-4 2 16,-1 1 2-16,0-1-2 0,0-1-4 0,6 0 0 0,-4-1-1 0,3-3 1 16,0 0 2-16,1 1-1 0,0-3-5 0,3-2 3 15,-2 1 2-15,1 0-7 0,2-4-11 0,-1-1-16 0,0 0-28 16,0 0-27-16,-1-1-25 0,-2 1-33 0,3-2-41 0,-6 0-43 15,3-3-40-15,-5 2-51 0,-3-2-64 0</inkml:trace>
  <inkml:trace contextRef="#ctx0" brushRef="#br0" timeOffset="-7919.03">4236 11348 42 0,'-4'0'163'0,"2"0"-46"0,2 2-36 0,0-2-28 15,0 0-4-15,2 0-9 0,2 0 1 0,1 2-6 16,-1-2 2-16,3 0-5 0,1-2-1 0,-2 0-2 0,6 0-9 16,-1 0-6-16,2-4-7 0,1 3-1 0,0-6-9 0,0 4-8 15,-2-3-18-15,1 0-25 0,-3 1-38 0,0-2-56 16,-4 0-82-16</inkml:trace>
  <inkml:trace contextRef="#ctx0" brushRef="#br0" timeOffset="-7762.8">4270 10860 49 0,'12'-9'74'0,"-2"1"-27"0,6 1-15 0,2 1-12 16,0-3-26-16,2 1-43 0,1 0-72 0</inkml:trace>
  <inkml:trace contextRef="#ctx0" brushRef="#br0" timeOffset="-5218.28">5447 10747 69 0,'-2'-7'96'16,"0"-1"-6"-16,2 1-9 0,0 0-8 0,-2-1-1 0,2-1-1 16,-3 2 0-16,3 2-1 0,-2-3 0 0,-1 4-3 15,3-2 5-15,-2 1 3 0,2 1 0 0,-1-1-1 0,1 1-4 16,0 3-9-16,0-3-2 0,0 1-6 0,-2 3-12 0,2 0-10 15,0 0-12-15,0 0-9 0,2 0-5 0,-1 3-3 0,1 1-3 16,1-1 0-16,2 2-3 0,-3 1 0 0,2 3 3 16,4 3 1-16,-2 0 2 0,4 3 0 0,-3-1 1 15,6-1-1-15,-3 2 0 0,3 2 5 0,1-1-3 0,0 0 1 16,2 0-1-16,2-1 0 0,-1-2-2 0,2 1-2 0,2 0 1 16,1-3-1-16,-3 1 0 0,5 0-2 0,-3-1 1 15,2-3-1-15,-4 1 1 0,3-1 0 0,-2-1-6 0,-1 0-10 16,0-1-12-16,-1-2-14 0,-1 1-18 0,-1-2-17 15,-1 0-21-15,1-2-27 0,1 1-32 0,-1-2-50 0,-2 0-68 16,2-2-75-16</inkml:trace>
  <inkml:trace contextRef="#ctx0" brushRef="#br0" timeOffset="-4827.69">6057 10369 7 0,'-2'5'57'0,"-1"-1"4"0,0 5 0 0,-1 0 7 16,-1 3 7-16,1 3 6 0,0 2 4 0,-4 1 1 0,4 4 1 16,-4 3 2-16,4 1 2 0,-5 4-1 0,3 0-5 15,2 3-5-15,-1 3-7 0,0-4-3 0,0 4-2 0,-1 0-9 16,1 2-5-16,1-4-8 0,1 2-4 0,-2 0-3 0,2-1 3 16,-1 0-6-16,0 0-3 0,1-1 0 0,1 0-2 15,1 3 1-15,0-4-4 0,1 3-2 0,-2 0-6 0,2-4-3 16,2 2-1-16,-1-5-6 0,2 3 0 0,0-3-5 0,3-1-2 15,-1-2-5-15,0-1-2 0,2 0-13 0,1-2-24 16,0-3-31-16,2 2-35 0,-3-4-41 0,4-1-49 16,-2-2-66-16,-1-5-101 0,1 0-79 0</inkml:trace>
  <inkml:trace contextRef="#ctx0" brushRef="#br0" timeOffset="-3953.93">6336 10803 203 0,'0'0'178'15,"-2"-1"-35"-15,2 1-24 0,0-2-19 0,0 2-15 16,0 2-8-16,0 1-1 0,-1 4 0 0,-1 3-5 0,-1 4 3 16,1 3-2-16,-1 7-1 0,1-1 2 0,0 3-7 0,0 3-10 15,0 2-10-15,-1-2-9 0,3 3-4 0,-2-3-9 0,2 5-6 16,0-5-7-16,2 3-3 0,-2-6-7 0,3 0-1 15,-1 2-6-15,0-4-19 0,1-1-18 0,0-3-30 16,0-3-35-16,0 0-41 0,2-4-48 0,-1-2-77 0,2 1-104 16,0-4-65-16</inkml:trace>
  <inkml:trace contextRef="#ctx0" brushRef="#br0" timeOffset="-3464.43">6330 10698 68 0,'-2'-14'77'0,"0"2"-8"16,1 0-10-16,-1-1-2 0,2-1-10 0,0 0-2 0,0 1-8 15,0 1-4-15,0-2-7 0,0 2 0 0,-1 0-3 16,1 0-2-16,-1 4 4 0,1-2-1 0,0 3 7 15,0 1 2-15,0-2 5 0,0 5 1 0,0-2 2 0,0 1 1 16,0 1-5-16,0 1-4 0,0 0-4 0,0 1-2 0,0-1-6 16,0 0-1-16,0 2-6 0,0 0-5 0,0 2 2 0,1 3-3 15,0 2 2-15,2 3 2 0,-1 6 4 0,0 2 1 16,1 4 4-16,0 2 5 0,-1 3 5 0,0 4 4 0,1 3 0 16,3 2-1-16,-3 0-3 0,-1 1 0 0,0 1-1 15,1-1-5-15,1 2-7 0,-1-1-4 0,-1 1-6 0,1-1-1 16,0 2-2-16,0-5-1 0,0 3-7 0,0-1-11 0,-2-4-24 15,2 0-23-15,-1-4-37 0,-2-2-41 0,0-4-51 16,0-1-81-16,-2-4-97 0</inkml:trace>
  <inkml:trace contextRef="#ctx0" brushRef="#br0" timeOffset="-601.53">7204 9801 11 0,'0'-3'44'0,"0"-1"4"0,0 1 3 15,-1 1-1-15,1-1 1 0,-2 0-7 0,1 0-4 16,-1-1-1-16,-1 2-4 0,2 0-3 0,-2 1 2 0,0-1 12 16,1-1 6-16,-2 2 7 0,2-2 1 0,-1 1-3 15,-1 0-5-15,0 1-3 0,-1 0-7 0,1 0-13 0,-2 1-13 16,1 0-5-16,1 0-5 0,-2 2-6 0,1-1 1 16,-2 6 1-16,-2 2 1 0,0 1 4 0,2 4 6 0,-5 3 4 15,2 3 3-15,-2 4 9 0,0 5 4 0,-2 7 6 0,2 3 7 16,-1 3 0-16,0 5 7 0,1 0-1 0,-2 4 2 15,7 1-1-15,-3 2-2 0,1-1-8 0,4 4-2 0,3 0-1 16,2 3-3-16,2 0-1 0,3 0-4 0,2-1-2 0,3-3 0 16,-1 2 3-16,5-3-1 0,-2 1 0 0,6-3 0 15,-1 1-2-15,4-1 5 0,0 1-3 0,2-4-2 0,2 4-1 16,0-4 1-16,6-4-5 0,0 1-5 0,2-5-4 16,3-1-9-16,4-1 0 0,6-5 0 0,2-2-3 0,4-3-3 15,6-4 0-15,4-3 5 0,0-4 2 0,6-6-10 0,0-2-15 16,6-5-23-16,3-3-28 0,1-6-46 0,5-3-58 15,3-7-104-15,4 0-141 0,2-4-79 0,0-6-36 16</inkml:trace>
  <inkml:trace contextRef="#ctx0" brushRef="#br0" timeOffset="27.77">10517 9293 146 0,'11'7'148'0,"-2"3"-43"16,4 4-20-16,0 2-4 0,4 2 0 0,1 2 5 0,-1 3-2 15,4 0-1-15,1 3 1 0,2 0-4 0,-1 4-1 0,1-3-1 16,2 4 1-16,2-2-6 0,-3 0 2 0,0 2-6 16,-2-1-7-16,2 1-4 0,-2 2-12 0,-2 0-4 0,1 2-4 15,-4 1-6-15,-2 3-6 0,-1 4-7 0,-5 2-3 16,-1 3-4-16,-4 0 1 0,-4 3-7 0,-2 0-6 0,-7 4 9 16,-2 2-6-16,-6 2 2 0,-7 4-6 0,-5 3-3 15,-4 4 4-15,-7 2 1 0,-6 4-1 0,-2 3-14 0,-2-1-9 16,-9 6-2-16,-1 2-16 0,-5-2-23 0,-4 1-36 0,-1-3-30 15,-6-1-30-15,1-1-36 0,-1-2-48 0,0-3-95 16,5-5-71-16</inkml:trace>
  <inkml:trace contextRef="#ctx0" brushRef="#br0" timeOffset="2831.92">7561 10256 14 0,'0'0'46'0,"0"-3"-8"16,0 1-5-16,0 2-2 0,0 0 0 0,-1 0-4 0,-2-2-2 16,3 2-3-16,-2-1-3 0,2-1-2 0,-1 0-2 0,-1-1-1 15,2 1-1-15,-1-1 1 0,0 0-1 0,1 0 1 16,-2 1 5-16,2-1 3 0,-1 0 3 0,-2 0 0 16,1 0-1-16,0 2-3 0,0-2 0 0,1-2-1 0,-1 4-3 15,0-3-8-15,-2 0-2 0,2 1-1 0,1-2 1 0,-1 3 1 16,1-1 1-16,0 1 3 0,1 0-1 0,-2-3 1 0,2 5 0 15,0-2-2-15,0 1 0 0,0-3 0 0,0 4 1 16,0-1-4-16,0-1 1 0,0 2-1 0,0 0-3 16,0 0 0-16,0-1-3 0,0 1 2 0,2-3-3 0,-1 2-1 15,0-4 1-15,2 0 0 0,-1 1 2 0,1 0-2 0,-2-1 0 16,1 2 2-16,-2 3 3 0,2-3 0 0,-1 2 2 0,-1 0 1 16,0-1 0-16,0 2 1 0,0 0-1 0,0 0-1 15,0 0-1-15,0 2-2 0,0-1-3 0,1 3 6 16,0 1 3-16,3 5 8 0,0 4 4 0,-2 3 2 0,0 5 6 15,3 0 1-15,-1 4 1 0,-2 0-3 0,1 2-4 16,0-2-9-16,-2 3-2 0,1-2-5 0,-1 1-3 0,-1 0-4 0,2-5 0 0,-1 1-2 16,-1-2 0-16,0-1 0 0,0-3-3 0,0-4-7 0,0 1-19 15,2-4-17-15,-2-1-24 0,0 0-22 0,0-4-31 0,0-2-51 16,-2-1-95-16</inkml:trace>
  <inkml:trace contextRef="#ctx0" brushRef="#br0" timeOffset="3269.39">7297 10066 142 0,'-3'2'116'16,"0"-1"-33"-16,1-1-20 0,0 2-13 0,-2-2-8 0,1 1-6 15,1 1-4-15,-1 0-3 0,0 0 1 0,-1 4-2 0,2-1 4 16,-1 0 2-16,2 2-1 0,1 2 2 0,0-1 0 0,0-3 0 16,1 3-1-16,2-4 0 0,3 2-4 0,0-1 1 15,3-1 3-15,0-1 3 0,6-1 0 0,-1-1-2 16,5-2-4-16,3-4-2 0,3-1-5 0,1-3-6 0,5-3-7 15,2-1-4-15,3-4-2 0,-1 0-4 0,2-3 1 0,-1 0 0 16,-3 0-2-16,0 0 0 0,-3 2-1 0,-4 0-2 0,-3 1 1 16,-4 2 2-16,0 2-4 0,-7 0-1 0,-1 1 2 15,-3 3 3-15,-2-1 0 0,-2 3 0 0,-2 1-1 0,-2-1-5 16,0 2 6-16,-2 0 1 0,-1 1-1 0,0 2-6 16,0 0 2-16,-2 2-4 0,-2 2-2 0,2 0-6 0,-1-1-12 15,1 2-13-15,1 0-10 0,-1 2-11 0,2-3-15 16,1 3-16-16,1 1-25 0,-1-3-43 0,2 0-80 0</inkml:trace>
  <inkml:trace contextRef="#ctx0" brushRef="#br0" timeOffset="4144.33">7815 10505 65 0,'0'0'64'16,"0"0"-21"-16,0 0-11 0,0 0-3 0,0 0-3 16,0 0 1-16,0 2-1 0,0 1 2 0,0-3 0 0,0 0 5 15,0 0 5-15,0 0 1 0,0 0 1 0,0 0 1 0,0 0-3 16,0 0 0-16,2 0-2 0,-2 0-5 0,0 0-7 16,1 0-3-16,-1 0-2 0,2 0 3 0,1 3 3 0,2-1 1 15,0-1 2-15,1 1 2 0,1-2 3 0,3 0-2 16,1-2-1-16,5-1-8 0,-2 0-6 0,4-5-2 0,3-1-4 15,-2-1-5-15,5 0 1 0,-1-4-3 0,0 2 1 0,-2 0-2 16,-1-1 2-16,0 1-2 0,-5 0-2 0,1 1 1 16,-4 4 1-16,0 1 1 0,-4 0-7 0,-2 1 2 15,-2 2 1-15,0-2 1 0,0 5 0 0,-2-2 0 0,-2 1 0 16,-5 1 0-16,3 0 0 0,-3 0 0 0,0 3 0 0,-3 2-3 16,-3-2-1-16,2 3 0 0,-1 0-3 0,-1 0-12 15,2 0-4-15,-2 0-12 0,2 0-14 0,3-2-20 0,-1 1-24 16,3 0-41-16,-1-3-59 0,0 1-90 0</inkml:trace>
  <inkml:trace contextRef="#ctx0" brushRef="#br0" timeOffset="4488.05">8553 10352 58 0,'0'16'83'0,"0"2"-4"0,-3-1-4 15,-3 7-6-15,-4-2-13 0,1 5-8 0,-2 2-15 0,-3 5-5 16,-6 0-6-16,4 4-9 0,-4 3-2 0,-3-3-9 16,1 2 1-16,-2 1-10 0,0-2-13 0,-1-1-32 0,1-1-48 15,1-4-69-15</inkml:trace>
  <inkml:trace contextRef="#ctx0" brushRef="#br0" timeOffset="5066.13">8905 10108 2 0,'0'0'30'0,"0"0"-5"16,0 0-3-16,2 0 1 0,-1 0 11 0,-1 2 5 15,1 1 7-15,1 2 6 0,0 0 6 0,-1 3 3 0,2 1 2 16,-3 1 0-16,2 1-12 0,-1 2-3 0,-1 3-4 0,0 0-5 15,0 2-8-15,0 2-3 0,-1 1-6 0,-1-1-3 16,-1 3-1-16,3-3-8 0,-1 4-3 0,1-5-2 0,0 0-5 16,1 1-13-16,2-2-13 0,2-3-24 0,0-3-39 15,0-2-56-15,-1-2-95 0</inkml:trace>
  <inkml:trace contextRef="#ctx0" brushRef="#br0" timeOffset="5362.98">9155 10101 14 0,'10'-3'35'0,"-1"3"-12"0,0 0-9 0,1 3-2 0,-4 2-5 16,3 2-2-16,-1 0 4 0,0 4 4 0,-3-1 6 0,2 2 3 15,-1 1 5-15,-1 2 0 0,0-1 3 0,-2 3 0 0,-1-1-2 16,-1 2-3-16,2 1-5 0,-3-3-1 0,3-1-7 16,-3 1-4-16,2-4-1 0,-1 0 0 0,-1-1-2 15,3-3-3-15,-1 0 0 0,0-2-3 0,-1-1-3 0,3-3 2 16,-3 0 0-16,2-2-1 0,1-2-1 0,3-3-2 0,-1-3-5 16,2-2-8-16,1-3-8 0,1-1-17 0,-1 0-21 15,0-4-8-15,1 1-13 0</inkml:trace>
  <inkml:trace contextRef="#ctx0" brushRef="#br0" timeOffset="5550.47">9443 10048 42 0,'0'5'81'16,"-2"2"-8"-16,2 4-9 0,-3 2 1 0,0 1-5 0,2 3-9 15,-1 3-8-15,1 0-3 0,1 1 1 0,0 0-2 16,0-2-1-16,0 2-3 0,1-2-3 0,1-2-2 16,2 0-5-16,-1-1-5 0,-1-1-8 0,3-1-6 0,0-2-4 15,-1-2-2-15,2-1 0 0,0-1-1 0,0-2 1 0,0-3 1 16,0-2-1-16,3-2 0 0,-1-1-1 0,-1-3-4 0,0-2-4 15,2-2-7-15,-1 1-8 0,-1-4-11 0,0-2-8 16,2 0-6-16,-2-2-8 0,-2-2-9 0,1 0-8 16,-1-3-11-16,0 0-15 0,-2-2-22 0</inkml:trace>
  <inkml:trace contextRef="#ctx0" brushRef="#br0" timeOffset="7040.39">9721 9980 65 0,'0'0'131'0,"-1"0"-24"0,-1 0-17 16,1 0-10-16,0 2-6 0,-2 1-5 0,0 3-1 16,-1 2-3-16,0 2 0 0,-1 0-2 0,1 6-7 0,0-1-3 15,1 3-5-15,2 1-4 0,-1 0-12 0,1 3-6 0,-1-1-6 16,2-1-3-16,2 1-2 0,-1-1-3 0,2-2-1 16,-1 0-4-16,2-1 0 0,1-2-1 0,1 0-4 0,2-3-2 15,1-2 4-15,1-1-2 0,2-3-2 0,1 0 0 16,2-2 3-16,2-4-1 0,-1-2 0 0,-1-1 1 0,4-4-6 15,0 0-2-15,1-2-1 0,-3-3-2 0,4-3-2 0,-2 0-5 16,-1-4-6-16,0 1-6 0,-1-3-5 0,1-3-2 16,-5-2-4-16,3 1-2 0,-5-2-1 0,-2-2 3 0,1 1 2 15,-5-1 2-15,0-1 2 0,-1-1 1 0,-4 1 3 16,0-1 2-16,-4 0 0 0,-2 1 1 0,0 0 4 0,0 0 3 16,-4 1 5-16,1-2 1 0,0 3 4 0,-2 0 2 0,0 0 3 15,3 3 2-15,-3 1 1 0,4 2 6 0,0 5 5 16,1 0 6-16,1 3 5 0,2 2 2 0,-3 4 1 15,5 1 0-15,-3 2-2 0,2 3-3 0,2 2-2 0,-2 2-5 16,2 5-1-16,-2 3 4 0,2 5 4 0,-1 2 5 0,-1 4-1 16,2 1 4-16,0 5 2 0,2-1 4 0,-1 3-3 0,1-1-2 15,2 2-3-15,1 0-1 0,1 0 0 0,0 2-3 16,-1-4 1-16,2 2-3 0,-1 0 3 0,3 0-4 16,-1-2-1-16,-2 1-5 0,3-2 0 0,-3-3-2 0,3 0-4 15,-4-3-1-15,2-3-4 0,1 1 2 0,-2-2-2 0,0-6-1 16,-2 1-2-16,-1-4-3 0,2 0 0 0,-1-1-3 0,-3-5-6 15,2 1-3-15,-1-1-10 0,0-4-19 0,-1-3-19 16,1 0-21-16,-1-5-31 0,1 2-45 0,-2-4-68 16,0-3-105-16</inkml:trace>
  <inkml:trace contextRef="#ctx0" brushRef="#br0" timeOffset="7384.13">9406 9828 71 0,'0'-3'160'0,"4"0"-69"16,1-1-41-16,3 1-23 0,1-2-18 0,2 1-19 0,3-3-36 15,3 1-68-15,-1 0-113 0</inkml:trace>
  <inkml:trace contextRef="#ctx0" brushRef="#br0" timeOffset="7653.64">9050 9991 119 0,'-2'0'243'0,"2"-1"-97"16,0 1-55-16,2 0-33 0,0 0-28 0,5 0-19 0,3-2-24 15,1 1-29-15,2-1-42 0,0-3-65 0,5 0-99 0</inkml:trace>
  <inkml:trace contextRef="#ctx0" brushRef="#br0" timeOffset="13212.61">5879 9448 186 0,'3'-10'156'0,"1"0"-62"0,4 1-31 0,1 1-21 15,3 0-13-15,1-1-11 0,6 0-3 0,-1 1 1 0,6-1 2 16,-2 4 0-16,3 0-1 0,-1 3 2 0,-2 2 0 0,2 0 4 16,0 2 7-16,-1 5 1 0,-4 0 1 0,4 2-2 15,0 3-2-15,-2 1 1 0,1 2-3 0,-1 4 1 0,3 1-2 16,-4 1-5-16,3 4 1 0,-4-1 1 0,2 1 1 15,-2-2-2-15,-1 4 0 0,2-2-6 0,-6-2-4 0,4 2-1 16,-2-2-6-16,-2-1-1 0,0 0 1 0,0-4-1 0,0 0-1 16,-1 0-2-16,-1-2 0 0,4-3 3 0,-4-1-1 15,4-2 0-15,-4-1-5 0,1 0-6 0,-2-3-12 0,-2 1-17 16,0-3-25-16,-1-1-32 0,-2-1-43 0,1 1-59 16,-3-3-81-16</inkml:trace>
  <inkml:trace contextRef="#ctx0" brushRef="#br0" timeOffset="13580.03">6583 9328 206 0,'-5'-15'192'0,"-1"5"-23"0,4 0-19 16,1 2-20-16,0 1-21 0,-1 0-15 0,1 2-17 0,1 0-18 15,1 5-17-15,1-2-10 0,0 4-13 0,0 2-8 0,4 4-1 16,2 0-1-16,0 6-2 0,1 1 5 0,2 5 4 15,0 1 1-15,1 3 4 0,0 4 1 0,-2 0-1 0,3 3-4 16,0 0 0-16,-2 1-6 0,1-1-2 0,0 1 0 16,1-1-5-16,0-1 0 0,2 2-3 0,-2-5 0 0,3 0 1 15,-1-4 0-15,2 0-2 0,-1-1-2 0,-1-2 3 0,-1-2-3 16,1-3 1-16,-4-3-1 0,1 1 0 0,-4-4 5 16,-2-4-1-16,2 2-2 0,-4-3 0 0,1 0 2 0,-3-1 2 0,1-1-1 15,-3-1 1-15,-1-1-4 0,-1 0 0 0,-3-1 3 16,0-1-2-16,-7 1-1 0,3-1-4 0,-7 2 3 0,0-3 1 15,-3 3-3-15,-5 3 0 0,-1-3 1 0,-5 0 1 16,-1 3 2-16,-1 2 0 0,-2 1-1 0,-4 3-4 0,-3-1 3 16,-2 2 0-16,-4 4 1 0,0 2-2 0,-2 2-5 0,1 1-12 0,0 1-23 15,1 2-30-15,1-1-41 0,1-1-57 0,0 2-84 0,8-1-108 16,1-3-71-16</inkml:trace>
  <inkml:trace contextRef="#ctx0" brushRef="#br0" timeOffset="14943.79">7367 9700 61 0,'2'-12'92'0,"1"1"-2"15,3-3-6-15,3-1-4 0,1 1 1 0,0-2-3 0,6 0-10 16,0-3-2-16,5 0-8 0,0-1-12 0,6 1-6 0,0-3-10 15,1 2-8-15,3 0-1 0,2 0-4 0,0-2-3 16,2 1-1-16,3-1-2 0,1 0-3 0,1 2-3 0,2-3-1 16,3 3-2-16,4-2-1 0,3 0-4 0,3 1 2 15,1-1 0-15,6 2 1 0,3 0 4 0,3-1-2 0,5 2-1 16,0 1-1-16,8 1 0 0,3 3-1 0,0 0 1 0,3 4-1 16,-3-2 0-16,0 5-1 0,-3 3 0 0,-2 2 6 15,1 5-1-15,-1 0-3 0,-3 3 2 0,-2 2 1 0,0 0-1 16,-5-1 0-16,4 3 3 0,-3 0-5 0,1 3 3 15,-2 0 5-15,66 14 16 0,-68-11-9 0,-3 0 5 16,-4-1 2-16,-3 1 5 0,-2 3-3 0,-3 0 2 0,-7-1 0 16,2 3-2-16,-7 0 1 0,-1 0-5 0,-4 1-1 15,-4 1-2-15,-3 2 2 0,-3 1-5 0,-1 0-3 0,-6 0-2 16,-3-1 2-16,-2 2-2 0,-1-4-2 0,-4 1 5 0,-3-1 7 16,-2-1 8-16,-2 1 9 0,-1-3 5 0,0 0 4 15,-3 0 6-15,2-1 3 0,-2-3-4 0,-1 3-7 0,1-3-10 16,-2 2-6-16,2 0-7 0,-1 1-8 0,1-2-1 0,0 1-4 15,2-2-5-15,-1 0-1 0,0 1 0 0,2-4 1 16,0 0-1-16,2-2-1 0,-2 1-1 0,2-3 0 0,-1-1-2 16,-1-1 3-16,1-1 1 0,1 0 0 0,-2-3-2 15,0 1-2-15,-2-1 3 0,0 1 0 0,-4 1 1 0,1 1-1 16,-3 1 0-16,-1 0-1 0,2-2 2 0,-1 2 4 0,-3-2-4 16,2 5-1-16,-1-1 2 0,-3 3 3 0,0 0-2 15,-1 0-1-15,0 3-2 0,-3 0-1 0,0 1 2 0,-2-1 1 16,-2 0-2-16,1 1-1 0,-1 1-1 0,-1 1 1 15,0 0 2-15,0 0 0 0,2-1-1 0,-1 2 0 0,-1-1 1 16,-1 0-3-16,3 2-2 0,-4-2 0 0,-1 0 1 0,1-1 3 16,-2 4-1-16,-1-4-1 0,-2 3 0 0,-1-3 2 15,0 4 5-15,1-4-3 0,-2 1-3 0,3-2 1 0,0 1 2 16,0-2 0-16,0 1 0 0,0 1 1 0,-2 1 0 16,-1 1 0-16,2-2 1 0,-3 0-3 0,2 0 3 0,-1-1-4 15,-2 0-1-15,0 1-2 0,-3-3 3 0,0 0 0 0,1 1 0 16,-2 0-1-16,0 2-4 0,0-4 7 0,0 2 0 15,1 0 0-15,0-3-2 0,-1 2-2 0,1-2 3 16,-1 1 0-16,-1 1-1 0,3 0-1 0,-1-3 2 0,2 1 0 16,0 0 1-16,-1-1 1 0,2 1-3 0,1-4-1 0,2 4-1 15,1-4-1-15,-1 0-1 0,2-2 1 0,-1 0 2 0,3-2 0 16,-1-2-2-16,-2 1 3 0,1-2 2 0,0-1-2 16,-1 0 0-16,-2 0 1 0,0-1-1 0,-3-2-1 15,-1 1 1-15,-4 1 0 0,1-1 3 0,1-1 0 0,-3-1 1 16,3-1-2-16,0 1-4 0,1-1 2 0,0 2 2 0,2-4 0 15,1 2-1-15,0 0-4 0,2 0 1 0,-2 0 3 16,2 0 4-16,-3 1-4 0,1-2-1 0,1 0-3 0,-2-1-1 16,3-1 5-16,-2-1-1 0,0 1-1 0,-1-1 1 0,4-2 0 15,-1 0 2-15,0-1-1 0,3 2 2 0,1-1-3 16,1-2-2-16,2 0 3 0,0-1 0 0,3 3 0 0,-2-2 2 16,1-4 0-16,4 0-2 0,-2 0 3 0,2-3 2 15,3-1-2-15,-4-1 0 0,7-4-1 0,-1-1 4 0,1-2 0 16,2 1-1-16,0-2-3 0,4-1-3 0,-1-1-1 15,4-4-6-15,0 2-5 0,1-5-11 0,2 0-10 0,2-4-11 16,1 1-13-16,0-5-13 0,3-2-16 0,-1 0-11 0,4-2-14 16,1 1-15-16,1 0-16 0,4-1-24 0,-1-3-42 15,8 3-82-15,-2-3-82 0</inkml:trace>
  <inkml:trace contextRef="#ctx0" brushRef="#br0" timeOffset="18318.05">619 13150 88 0,'-7'-8'129'0,"0"-1"-17"16,-2 4-8-16,-1 0-18 0,2 0-14 0,-2 1-9 16,1-1-2-16,-2 4 3 0,0-1-3 0,2 1-1 0,-2 1-5 15,-1 0-5-15,-1 1-3 0,2 1-2 0,-1 1-6 16,-4 2-6-16,6 0-1 0,-3-1-7 0,-1 4 0 0,0 1 1 15,-2 4 1-15,-4 0 3 0,4 5 1 0,-3 1 1 0,-2 4-1 16,2 0 4-16,-2 9 4 0,0 0-1 0,1 8 3 16,-3 1 1-16,3 5-3 0,-1 3 0 0,3 0-2 0,1 1-6 15,3 1-7-15,1-2-4 0,4-1-6 0,3-3-7 16,4-1 0-16,4-3-3 0,4-3-2 0,3-3 0 0,4-1 2 16,2-4-2-16,6-5 1 0,0 0 0 0,7-7-1 15,1-3 0-15,4-7 0 0,2-3 0 0,4-3-3 0,4-4-5 16,-1-3-10-16,5-7-10 0,-2 1-16 0,2-6-18 0,0-1-19 15,-1-4-17-15,2-1-12 0,-3 0-9 0,1-4-5 0,-3-1-6 16,-2 0 8-16,-3-3 3 0,-2 2 12 0,-3-2 9 16,-2-1 5-16,-3-2 2 0,-3 3-4 0,-5-1-19 15,-1-1-32-15</inkml:trace>
  <inkml:trace contextRef="#ctx0" brushRef="#br0" timeOffset="18571.55">1074 13171 56 0,'-6'-10'173'0,"-2"1"-39"0,1 2-30 0,-1 0-26 0,3 2-16 16,-3 5-9-16,1-3-7 0,-1 6-7 0,1-3-3 16,-4 4-3-16,3 1 1 0,-1 1 2 0,-2 2 1 0,1 2 1 15,0 4 3-15,-1-1-3 0,4 2 1 0,-3 4 5 16,1 0 2-16,1 3-2 0,0 2 2 0,0 0 0 0,0 6 6 16,1-3 1-16,-1 6 2 0,-1 3-5 0,5 1-3 0,-1 1-2 15,0 0-5-15,2 0-8 0,1-1-9 0,4 0-3 16,1-3-7-16,2-2-3 0,0-1-3 0,5-4-4 0,0-3 1 15,0-2 3-15,3-3-3 0,2-2-5 0,1-3 2 0,1-5-2 16,4-3-1-16,-1-5 1 0,2-2 1 0,-1-4-10 16,4-4-4-16,-1 1-7 0,0-6-16 0,-1-1-18 0,-1-2-22 15,1-2-29-15,-2 0-29 0,-4-4-32 0,-1 0-42 16,-5-1-58-16,-2 2-83 0</inkml:trace>
  <inkml:trace contextRef="#ctx0" brushRef="#br0" timeOffset="19123.85">1102 13121 37 0,'5'-5'91'0,"0"-2"-5"0,2 4-7 0,6-2-7 0,-4 5-10 15,6 0-5-15,1 0-2 0,3 7-8 0,1 1-1 16,0 1-6-16,1 3-7 0,-1 3-6 0,0 3 1 0,-1 3 9 16,-2 3 0-16,-2 2 3 0,-1 4-3 0,-4 2 4 0,-3 3 1 15,1 0 3-15,-5 3-1 0,-3 3-14 0,-3-2-5 16,-5 4-5-16,0-1-3 0,-3 0-4 0,-3-2-2 0,-3 1-5 16,-1-3-6-16,-1-4-3 0,-1 0-10 0,2-5-17 15,-2-4-21-15,5-4-28 0,0-1-39 0,2-8-52 0,1-3-92 16,4-4-90-16</inkml:trace>
  <inkml:trace contextRef="#ctx0" brushRef="#br0" timeOffset="19393.85">1639 12930 150 0,'0'-5'104'16,"3"2"-39"-16,-3 2-26 0,0 0-19 0,2 2-9 0,-1-1-3 16,-1 2-4-16,0 2 1 0,2-1-5 0,-2 0 0 0,1 1 5 15,1 0-3-15,-2 3 1 0,2-1-4 0,-1-2 0 16,1 1-5-16,0-2 4 0,-1-1-2 0,2-2 0 0,-2 0 1 16,4 0 1-16,0 0 2 0,-1-2-1 0,3 0 1 15,-1-1-7-15,0 0-7 0,2-1-13 0,2-2-3 0,-3-1-6 0,-1 2-7 16,2-1-5-16,-1-1 1 0,-1 1 2 0,1-1 8 0,1 0 8 15,-3 0 5-15</inkml:trace>
  <inkml:trace contextRef="#ctx0" brushRef="#br0" timeOffset="19692">1798 12823 22 0,'0'-5'28'0,"-1"-2"5"0,-1 1 2 15,0 0 4-15,-1 2-1 0,-1-1-2 0,-3 2-3 16,0 3-6-16,-2 0-3 0,-3 3-2 0,0 2 5 0,-3 1 3 16,2 4 4-16,-3 2 8 0,2 2 4 0,-2-1 1 0,6 2 0 15,-1 0-1-15,1 1-7 0,4 3-6 0,0-1-1 16,3 0-9-16,3 2-5 0,0-1-4 0,3 2-2 0,0-1-3 15,4 2-1-15,0 0 0 0,2-1-1 0,3 1-2 16,0 0-1-16,1-1-1 0,0-1 1 0,5-1 3 0,-2-1 0 16,-1-2 0-16,3-1 5 0,-2-1 4 0,1-1 3 0,-2 1 4 15,0-2 5-15,1-2 5 0,-3 1 5 0,-2-1 5 16,3 0-3-16,-6 0-2 0,-1-1 1 0,1 0 0 0,-2 1 0 16,-2-1-4-16,-1 2 0 0,-3-1-1 0,-3 0 1 0,-1 2-1 15,-2 2-1-15,-3 1-3 0,1-1-7 0,-5-1-8 16,0 1-3-16,0 0-6 0,-3-1-2 0,2 0 0 0,0 2-4 15,0-2 0-15,0 1 0 0,4-2 0 0,1-1-10 16,-2-3-9-16,5-1-15 0,-1-3-24 0,5 0-22 0,-1-1-33 16,0-3-44-16,3 0-53 0,-2-1-73 0,1-3-90 0</inkml:trace>
  <inkml:trace contextRef="#ctx0" brushRef="#br0" timeOffset="20109.38">1650 12889 56 0,'-3'-5'121'0,"1"1"-10"0,2-2-9 0,-1 2-9 16,1-1-7-16,0 2 1 0,0 0-1 0,0 2-6 16,1-1-6-16,-1 2-11 0,2 0-7 0,1 0-6 0,2 3-1 15,0 2 3-15,0 1 0 0,5 4 4 0,1 1 6 0,-2 3 4 0,4 2 8 16,0 4-2-16,0 2-2 0,0 3-10 0,0 2-3 0,0 4-3 15,0-2-2-15,1 1 0 0,-2 3-5 0,2 0 0 0,-2 1-4 0,2 0-1 16,-3-2-1-16,3 5-3 0,-2-2-5 0,-2 0-4 16,4 1-9-16,-3-3-4 0,1 0-4 0,-1 0-5 15,1-3-6-15,-2 0 2 0,0-3 0 0,-3-1-7 0,2-4-10 16,-1-2-17-16,-2-4-18 0,-2-2-19 0,0-4-16 0,-1-2-18 16,0 1-22-16,1-4-20 0,-3-2-26 0,1-1-33 15,1-4-47-15,-3-3-65 0,0-2-81 0</inkml:trace>
  <inkml:trace contextRef="#ctx0" brushRef="#br0" timeOffset="20484.31">1673 12825 75 0,'5'-4'87'15,"0"1"-3"-15,2 3 2 0,4 0 1 0,4 3-9 0,1-1-5 16,-1 5-5-16,5 1 2 0,1 2-1 0,0 4-6 15,1 0-8-15,4 3-11 0,-3-1-1 0,0 2-3 16,1 0 0-16,0 1-8 0,2 1-2 0,-1 1-4 0,-2-3-1 16,2 0-3-16,0-1-4 0,-1 2-2 0,3-3-7 0,-1 0-2 15,0 0-4-15,-1-1 0 0,2 0-3 0,-2-2 0 16,0-1-9-16,0-1-14 0,-3-4-16 0,5 0-18 0,-4-2-22 16,-3-2-27-16,1-1-32 0,-1-2-35 0,-5-2-58 15,1 1-76-15</inkml:trace>
  <inkml:trace contextRef="#ctx0" brushRef="#br0" timeOffset="20781.63">2354 12325 154 0,'-4'-2'221'0,"3"0"-65"0,-1 1-37 0,2 1-25 16,0-2-22-16,-1 2-21 0,1 2-12 0,1 1 0 0,1 7 9 15,1 5 8-15,-1 5 4 0,2 7 6 0,4 1 0 0,0 4 6 16,0 4 3-16,-1 3-2 0,4 1-11 0,0 0-7 16,0 1 0-16,0 3-1 0,1-3-4 0,4 3-2 15,-3-1-6-15,2 0-3 0,0 3-6 0,1-2-2 0,-1 0-10 16,3-1-4-16,-2 0 0 0,-1-1-7 0,0-4-10 0,-1 1-20 15,3-4-32-15,-5-2-44 0,3-1-39 0,-2-4-56 16,0-3-83-16,0-2-138 0,0-3-74 0</inkml:trace>
  <inkml:trace contextRef="#ctx0" brushRef="#br0" timeOffset="21310.43">132 14483 13 0,'10'0'141'0,"1"-4"6"0,1 1 5 16,4-2-12-16,2 2-8 0,1-2-12 0,5 0-8 15,1-1-11-15,5 0-2 0,2 0-7 0,5-3-10 0,5 0-6 16,1-3 1-16,6-3 1 0,4 0-2 0,3-3-1 0,6-1-1 16,3-3-1-16,5-1 4 0,6-3 2 0,6-1-4 15,4-2-4-15,4 0-11 0,3-3-6 0,5-1-12 0,3 2-6 16,3-5-5-16,4 2-10 0,2-1-7 0,1 0-7 16,5-1-3-16,1-3-2 0,1 2 0 0,0-1-4 0,-7-1-16 0,-5 0-3 15,-8 3-9-15,-8-1-4 0,-11 2-3 0,-5 3-3 0,-7-2-5 16,-7 5-6-16,-2-2 5 0,-2 3-5 0,-8 0-1 15,-3 0-3-15,-4 3 2 0,-5 0 1 0,-6 3 3 16,-5 1 5-16,-3 5 4 0,-8 3-7 0,0-2-19 0,-6 5-19 16,-2 0-22-16,-4 1-21 0,1 1-27 0,-3 0-37 0,-3 5-51 15,1-4-70-15,-4 4-63 0</inkml:trace>
  <inkml:trace contextRef="#ctx0" brushRef="#br0" timeOffset="25257.52">862 14892 23 0,'0'-2'81'0,"-1"0"-9"0,1 1 0 0,0 1 2 0,0-1 2 16,0-1 7-16,0 2 3 0,0 0-7 0,0-3-6 16,0 2-7-16,0-4-9 0,-3 0-6 0,3 0-6 0,0-2-10 15,0 3-5-15,0-2 0 0,0-1 0 0,0 4 3 0,0-1 5 16,0 2-1-16,0 0-3 0,0 2-4 0,0 0 2 15,0 0-4-15,0 0-2 0,0-1-7 0,0-1-7 16,0 2-5-16,0 0-2 0,0 0 1 0,0 2-4 0,0-1-3 16,3 3 0-16,-2 1 3 0,1 4 5 0,0 1 6 0,1 2 7 15,0 2 6-15,0 0 6 0,0 1 12 0,1 2 3 0,0 0 0 16,0 1-4-16,0 0-6 0,-1 3-7 0,0-3-4 16,2 3-6-16,-2 2-6 0,-1-2-7 0,3 0-2 15,-2 0-3-15,2 1-4 0,0-1-16 0,0-3-26 0,1 0-36 16,0-3-46-16,2 0-67 0,2-3-104 0,0-6-110 0,1 0-69 15</inkml:trace>
  <inkml:trace contextRef="#ctx0" brushRef="#br0" timeOffset="26093.63">1081 15018 136 0,'-3'-3'140'0,"3"-1"-21"15,-2-2-10-15,2 2-4 0,2-2-9 0,-1-1-7 0,3 2-14 16,-2-2-13-16,4-2-8 0,0 0-14 0,1 1-8 0,0-1-10 15,0 1-6-15,5 0-9 0,-2-1-3 0,2 2 1 0,-1 3-3 16,0 1 5-16,3 0-4 0,-3 3 0 0,-1 0-2 16,3 5-4-16,-4-1 3 0,1 4-3 0,-1 2 2 15,0 2 1-15,-1 3 4 0,0-1-1 0,-2 2 0 0,0 2 7 16,-1-1-4-16,1-1-1 0,-3 1-1 0,2-2 2 0,-1-1-4 16,0 3 1-16,0-5-3 0,-1 2 2 0,2-5 2 15,-2 0-4-15,2-2-1 0,0 0-2 0,-2-1-3 0,1-5-2 16,1-1-2-16,1-4-6 0,-1-1-6 0,2-3-2 15,0-3 1-15,2 0-4 0,0-6-6 0,-1-1-7 0,3-4-2 16,-1 4 0-16,-1-5 0 0,3 1 6 0,-5-1-3 0,0 1 7 16,1 0 8-16,0-1 4 0,-3 2 8 0,-1 1 7 15,0 3 7-15,-3 3 1 0,2 2 1 0,-1 3 3 0,-2 1 0 16,1 1 6-16,2 2 0 0,-3 2 1 0,0 1-3 16,0 0-1-16,0 2 2 0,0 0 4 0,0 4 5 0,0 1 3 15,0 2 6-15,0 4 3 0,0 1 6 0,0-1 5 0,2 4 1 16,-1-1-4-16,2 0-3 0,1 1-3 0,-1 0-4 15,1 2-5-15,0-3-3 0,2-3-5 0,1 1 0 0,2-2-4 16,-2 1-4-16,2-2-1 0,-1-1-3 0,2 2-4 0,-4-1 0 16,6-2-1-16,-2-1-2 0,0-3-1 0,0 0-1 15,0-1-7-15,2-2-7 0,-1 0-7 0,-1-3-17 16,5-4-20-16,-2-1-24 0,2-4-25 0,0-2-27 0,-1-2-21 16,1-4-18-16,0 2-20 0,-3-3-14 0</inkml:trace>
  <inkml:trace contextRef="#ctx0" brushRef="#br0" timeOffset="26626.88">1779 14592 66 0,'-2'1'85'16,"1"1"1"-16,0 2 1 0,-2 2 2 0,1 0-1 0,1 3-2 15,-1 1-4-15,0 5-2 0,0-2-10 0,2 3-7 0,0 1-8 16,0 0-5-16,0 2-3 0,2 0-3 0,0 1-2 15,1 2-3-15,0-1-1 0,1 2-6 0,1-4-1 0,1 2 1 16,0-1 0-16,0-3-4 0,-1 3-2 0,3-2-3 0,0-3-3 16,0 2-2-16,1-3-5 0,2-2-2 0,-1 1-2 15,0-4-2-15,4-2-2 0,-3-1-4 0,3-1-2 16,-1-4 2-16,2-1 3 0,0-3-2 0,3-3-5 0,-1-1 2 16,2-3-2-16,-1-2 0 0,1-5 0 0,0-1-5 0,-2-2-5 15,1 0-2-15,-2-5-4 0,1-2-8 0,-1 0-6 0,0-1-7 16,-2-3-9-16,-2-1-6 0,0-1-8 0,-2-1-4 15,0 2-7-15,-4-2-2 0,-1 2 2 0,-2-3 0 16,-2 1 4-16,-1 0 8 0,-3-3 10 0,1 1 7 0,-3 0 10 16,-3 2 8-16,1 0 8 0,-3 0 7 0,-1 3 6 0,3 1 6 15,-2 2 7-15,1 3 3 0,0 4 9 0,-1 2 10 16,3 2 5-16,-2 4 5 0,2 4 4 0,0-1 1 0,0 3-3 16,0 3 0-16,3 0-7 0,-1 4-5 0,0 4-1 15,-3 0 0-15,3 5 1 0,1 4 2 0,1-1 2 0,0 5 2 16,3-1 1-16,0 4 1 0,0 2 1 0,3 1-1 0,1 2 0 15,1 2-4-15,0-1 0 0,3 3 1 0,0 0-3 16,-3-1-2-16,3-2-3 0,-1 3-4 0,1-2-7 0,1 1-1 16,-1 1-4-16,0-4-3 0,-1 3-2 0,2-3-5 0,-2 1-3 15,1-2 2-15,-1 0 0 0,2-3 1 0,-2-2-7 16,1-2 3-16,-1-4-4 0,1-2-8 0,-1-1-6 0,-2-3-12 16,-1-2-8-16,0-3-17 0,2-2-9 0,-1 0-17 15,-2-7-11-15,-1 2-14 0,1-4-23 0,-3 0-24 0,1-2-28 16,-1-3-35-16</inkml:trace>
  <inkml:trace contextRef="#ctx0" brushRef="#br0" timeOffset="26767.51">2243 14400 8 0,'15'-2'27'16,"-4"-1"-6"-16,5-1-6 0,-2-1-6 0,1 1-9 0,-2-2-14 15,4-4-29-15</inkml:trace>
  <inkml:trace contextRef="#ctx0" brushRef="#br0" timeOffset="26994.73">1343 14370 249 0,'-9'0'237'0,"4"1"-79"0,2-1-52 0,3 2-37 0,2-2-28 16,1 0-19-16,5 0-9 0,1-2-6 0,4 1 0 16,0-1-3-16,3-1-8 0,-1 0-15 0,3 0-23 0,-2 0-35 15,-2 2-53-15,-1-1-86 0,1 1-103 0</inkml:trace>
  <inkml:trace contextRef="#ctx0" brushRef="#br0" timeOffset="27229.1">608 14800 443 0,'-6'2'317'0,"0"-2"-118"16,3 0-70-16,3 0-43 0,3 0-35 0,5 0-28 0,0 0-26 16,1 0-36-16,8 0-44 0,-3-2-60 0,5-1-95 15,1 1-106-15</inkml:trace>
  <inkml:trace contextRef="#ctx0" brushRef="#br0" timeOffset="27684.48">2658 14377 133 0,'-11'2'468'0,"4"-1"-147"0,2-1-123 15,0 2-73-15,2-2-52 0,0 2-33 0,0-2-19 16,1 2-11-16,4-2-8 0,1 2-11 0,0-1-14 0,0 1-16 16,2 2-20-16,2-1-34 0,-2 0-43 0,5-1-56 15,-1 0-84-15,-3 1-92 0</inkml:trace>
  <inkml:trace contextRef="#ctx0" brushRef="#br0" timeOffset="27863.52">2616 14768 149 0,'-1'5'465'0,"-1"-2"-128"0,2 0-116 15,0-2-84-15,0 2-55 0,2-3-36 0,-1 0-18 16,4 0-13-16,1 0-5 0,0-3-13 0,3 2-27 0,2-2-41 16,1 0-69-16,-3-2-122 0,5 0-121 0,-5-3-71 0</inkml:trace>
  <inkml:trace contextRef="#ctx0" brushRef="#br0" timeOffset="30395.86">3069 14062 161 0,'0'-3'163'0,"0"2"-11"0,0-1-7 0,0 1-7 0,2-2 2 15,-2 1 1-15,1-1-6 0,-1 2-11 0,0-2-14 0,0 3-14 16,0 0-16-16,2 0-10 0,-2 2-17 0,1-1-17 16,1 3-15-16,0 1-6 0,-1 5-3 0,1 5 6 0,-1 5 3 15,2 2-4-15,0 5 1 0,-1 4 7 0,1 1 2 16,0 4-5-16,0 0-2 0,1 1-8 0,-2 1-5 0,0 1-2 16,1 0-1-16,3-3-7 0,-1 0 0 0,-2 0-1 0,2-4-15 15,-1-4-22-15,1-3-31 0,1 0-31 0,-1-7-28 16,0-3-32-16,2-3-35 0,-2-4-52 0,1-3-71 0,-2-3-69 15</inkml:trace>
  <inkml:trace contextRef="#ctx0" brushRef="#br0" timeOffset="30692.72">2739 13888 217 0,'-9'4'171'0,"1"0"-44"0,2 0-29 15,1-2-23-15,-1 1-14 0,3 0-5 0,1 0 4 16,2 1 3-16,0 1-2 0,5-1 5 0,1 1-1 0,2-1 5 16,3-1 1-16,1 2-2 0,4-3-14 0,4 1-10 0,2-3-5 15,4-3-11-15,3-1-3 0,1-2-10 0,3 0-3 16,2-5-10-16,1 0 0 0,2-2-2 0,-1 1-1 0,1-4-2 15,-3 1 0-15,1 0-3 0,-1 1-4 0,-4-1-4 16,-1 1-11-16,-2 0-15 0,-3 2-17 0,-1 2-18 16,-4 2-25-16,-1-1-22 0,-3 4-23 0,1 2-34 0,-8 1-50 15,3 4-87-15</inkml:trace>
  <inkml:trace contextRef="#ctx0" brushRef="#br0" timeOffset="31723.88">3416 14584 70 0,'-5'3'157'0,"2"0"-22"0,-2 2-15 15,1-2-9-15,1 1-4 0,0-1 5 0,2-1-4 0,-1 0-6 16,-1 0-6-16,3 0-8 0,0-1-11 0,0 1-11 15,0-2-13-15,0 0-8 0,2 2-6 0,-1 0-6 0,1-1-5 16,0 1-5-16,3 1 0 0,4-3 1 0,-1 2-3 16,0-1 0-16,4-1-3 0,2-1-2 0,0-1-3 0,2 1-1 15,1-3-3-15,0-1-2 0,5 0 0 0,-2-1-3 0,2-1-4 16,1-1 1-16,0-1 2 0,-2 0-2 0,0-1 0 16,-2 1-1-16,-1-1 3 0,-3 1-1 0,0 2 0 0,-4 0 0 15,0 2 0-15,-2-1-2 0,-4 3 1 0,2 0-1 0,0 0-5 16,-4 3 4-16,-1-3 0 0,1 1 1 0,-2 2 0 15,-1 0 2-15,0 0-2 0,0-2 5 0,0 1 2 0,-1-1 0 16,0 0 1-16,-1 1 0 0,-1-3-2 0,0 4 0 16,-3 0 0-16,1 0-5 0,1 0-1 0,-1 0-1 0,1 2-3 15,-2 0 1-15,-3-1 2 0,2 3 1 0,-2-1 0 0,0 2 0 16,0-2-1-16,-1 2-1 0,-4 1 1 0,4-2 1 16,-2 1 0-16,-1 1 0 0,-1-1-3 0,0 2 1 15,-3 0 1-15,1-1 1 0,-3 1 1 0,4-1 1 0,-2 2-8 16,-2-3 2-16,2 1 3 0,-2 0 1 0,5 0-2 0,-3-2-3 15,3 2 2-15,0-1 0 0,3-2 5 0,-1-1-2 16,3 1 2-16,2-1 0 0,-1 1 0 0,2-1 2 0,3-2-3 16,0 1-4-16,0-1 1 0,3 0 0 0,0 0-1 15,0-1-4-15,4-1 0 0,1 1-3 0,1-3-3 0,2 1-15 16,1-1-23-16,2-2-26 0,2 0-33 0,2-1-32 0,2-1-41 16,-1 1-70-16,-2-1-117 0,6-2-65 0</inkml:trace>
  <inkml:trace contextRef="#ctx0" brushRef="#br0" timeOffset="39819.69">487 15961 8 0,'8'20'66'0,"2"-1"5"0,-1-2 6 0,-1 4 5 0,1-3 10 0,0 1 5 0,-1 1-2 0,2-4-14 0,0 4-7 16,0-1 0-16,0-1-5 0,0 2-5 0,1 0-11 16,-1-1-9-16,3 0-7 0,-1 1-2 0,-1 0-10 15,3-1-7-15,-1 0-6 0,1-2-7 0,-2 3 0 0,2-4-2 16,0 0-1-16,0-1-1 0,0 0 2 0,0-2 1 0,-1-1-4 16,-2-2 2-16,1-3-2 0,-1-1 5 0,-2-1 2 0,1-2 6 15,-1-2 4-15,-1-2 2 0,0-2 4 0,1-2 3 16,0-1 0-16,1-2-3 0,-2-4-1 0,-1 0-7 15,1-1-5-15,0-2-3 0,-1-2-3 0,-2-1-2 0,0-1-2 16,-1-2 0-16,-2 1-2 0,-2-4 1 0,0 2-1 16,0-2 3-16,0-3 1 0,-2 0 0 0,-4-2 1 0,2-5-3 15,0 3 0-15,-3-5 0 0,-1 1 3 0,2 0-3 0,0-2 1 16,-2 1 1-16,0 2-1 0,0-2 2 0,-1-1 2 16,1 6-1-16,-1-3-1 0,4 5-1 0,-1 0 0 0,1 4-1 15,-1 1 0-15,0 2 1 0,3 1-1 0,1 3-1 0,1 4-1 16,-2 0-1-16,1 2-1 0,2 5-1 0,-1 0-1 15,1 1 0-15,1 3-5 0,1 1-2 0,1 1-5 0,-1 1-9 16,2 1-15-16,4 1-16 0,0 1-19 0,-1 0-26 16,1 1-29-16,0 0-44 0,3 1-78 0,-1-1-95 0</inkml:trace>
  <inkml:trace contextRef="#ctx0" brushRef="#br0" timeOffset="40714.18">1361 15783 42 0,'-2'-1'87'0,"2"-1"-16"16,0 2-9-16,0 0-4 0,0 0-9 0,0 0-9 0,0 0-4 16,0 0-10-16,-1 0-7 0,1 0-5 0,0 0-1 15,0 2-4-15,0-1 9 0,1 3 7 0,-1 2 3 0,2 3 7 16,-1 2 7-16,1 4 1 0,-2 2 3 0,2 0-4 15,-1 2-6-15,-1 4-4 0,2 0-1 0,-2 1 4 0,-2 1 4 16,-1 1 4-16,1 2 3 0,-2 0 8 0,1 1 2 0,-3 0 0 16,2 0-1-16,0 2-9 0,-1-3-6 0,0 1-5 15,2-2-3-15,-1-1-10 0,0-1-5 0,1-3-6 0,0-1-4 16,2-2-2-16,-1-5-1 0,-1-1-1 0,3-3-2 16,-2-4-1-16,2 1 0 0,-1-1 2 0,-1-2 0 0,2-1 2 15,0-3-3-15,0 0 1 0,2-3-1 0,-1-1 1 16,4-6-1-16,-2-3 3 0,1-3-1 0,2-1-3 0,-1-5 0 15,0-2 0-15,2-1-2 0,-3-3 1 0,-1-1-4 16,3-3-5-16,-3-4-2 0,-1 0-1 0,1-1-6 0,-1-4-1 16,0-1-2-16,-1-1-4 0,1 1 0 0,1 0 0 0,-2 0 2 15,2 3 5-15,0 1 3 0,1 1 3 0,1 4 1 16,-3 4 5-16,3 4 0 0,0 4 1 0,-1 2 2 0,1 2-3 16,2 3 3-16,0 4-2 0,0 2 5 0,-2 4 1 0,4 4 3 15,0 0-1-15,0 4 4 0,1 4 1 0,0 2-3 16,-1 4 1-16,5 0-2 0,-4 5-2 0,3 2 3 0,0 1-1 15,1 3-3-15,-1 3-3 0,-3 0 2 0,6 1 2 16,-6 2-2-16,3 3 0 0,2-2 0 0,-5 3 1 0,3-1 0 16,-3 1 3-16,3-4-2 0,-3-2-2 0,-3 0-6 0,1-3-16 15,0-2-24-15,-2-1-20 0,-2-5-23 0,-1-2-22 16,-1-2-30-16,-4-4-38 0,-1-3-44 0,-1-2-58 16</inkml:trace>
  <inkml:trace contextRef="#ctx0" brushRef="#br0" timeOffset="40854.8">1458 16000 31 0,'-2'-7'249'16,"0"0"-72"-16,2-1-52 0,2 0-34 0,2 1-28 15,2-1-16-15,5 1-12 0,-1-1-13 0,3 1-6 0,2-1-9 16,1 1-2-16,2 0-4 0,4-3-1 0,1 3-2 0,0-2-10 16,2 0-6-16,0 0-19 0,1 0-25 0,1-1-35 0,-2-1-47 15,0-2-65-15</inkml:trace>
  <inkml:trace contextRef="#ctx0" brushRef="#br0" timeOffset="41093.57">2012 15461 1 0,'-3'-3'301'0,"1"3"-96"0,-2 0-66 15,1 3-34-15,0-1-20 0,0 5-11 0,0 3-4 0,-2 2-3 16,2 6 4-16,1 1 4 0,0 5 4 0,0 3-1 0,2 1-3 15,-2 1-4-15,4 0-6 0,0 5-6 0,0 1-8 16,0 3-7-16,1-1-9 0,3 1-6 0,-3-1-2 0,2 1-4 16,0-1-5-16,-1-2-7 0,1-1-1 0,1-2-7 15,-1-3-5-15,0-3-1 0,0-1-10 0,0-4-17 0,2-4-18 0,-1-5-21 16,2-2-26-16,-1-3-28 0,1-7-33 0,0-2-47 0,0-6-53 16,-2-2-80-16,1-7-71 0</inkml:trace>
  <inkml:trace contextRef="#ctx0" brushRef="#br0" timeOffset="41499.8">1961 15413 48 0,'-11'-10'299'0,"2"2"-94"0,3-1-56 0,1-1-34 16,2 0-24-16,3 1-21 0,4-2-19 0,3-1-15 16,2 1-12-16,5-4-10 0,4 2-2 0,0-2-5 15,5 2-6-15,2 1 2 0,1 2 1 0,2-2-2 0,2 5 0 16,2 0 0-16,0 1-3 0,-1 1 1 0,3 4 3 0,-1 1-4 15,-3 1-1-15,1 2 1 0,-3 2 0 0,-3 4 3 0,-4 2-2 16,-2 0 0-16,-3 4-2 0,-6 3 1 0,-2 2-2 16,-6 3 3-16,-3 0 1 0,-6 2-3 0,-3 4 3 15,-7 0 0-15,1 0 1 0,-6 1 2 0,-3 2 2 0,-2-2-5 16,-4 0-2-16,2-2 0 0,-2-2 1 0,0 0-1 0,0 0 1 16,1-4-2-16,2-1 0 0,2-2 2 0,3-4 0 15,3-1 1-15,5-3-3 0,1-1 1 0,3-3-1 0,2 1 1 16,2-5-2-16,4 1 0 0,0-1 2 0,6 2 1 15,0-2 8-15,5-1 5 0,1 2 5 0,4 0 1 0,2 0 10 16,4 3 6-16,2 0 5 0,-2 2 5 0,4-1-6 0,0 2-1 16,1 2-1-16,1 1-1 0,-1 1-6 0,2-2-10 15,2 2-11-15,0 1-1 0,1-2-2 0,0 1-3 0,-1-2-3 16,0-2-6-16,2-1-10 0,-2-3-11 0,0-1-11 16,0-2-22-16,-1-6-20 0,-2-2-22 0,0-2-23 0,-2-4-14 15,-1-1-14-15,-1-1-19 0,-1-4-23 0,-5 1-35 0</inkml:trace>
  <inkml:trace contextRef="#ctx0" brushRef="#br0" timeOffset="41718.51">2691 15380 37 0,'-8'-10'202'0,"2"1"-42"0,1 2-26 0,2-1-23 16,0 2-20-16,2 2-14 0,-1 1-13 0,0 1-12 15,2 2-12-15,2 3-8 0,1 0-4 0,0 5-1 0,2-1-1 16,2 4 1-16,0 4 3 0,1 2 3 0,-2 1 0 0,3 2 2 15,-1 2-1-15,0 3 1 0,-2 0 2 0,3-1 0 16,1 0-1-16,-4 0-5 0,0 2 1 0,2-1-6 16,-2-1-3-16,-1 0-5 0,-1 0-6 0,1 2-6 0,-3-1-2 15,2 1 0-15,-2-1-3 0,-2-1-10 0,2 0-15 0,-2-3-23 16,0-4-26-16,1 1-27 0,-1-4-32 0,2-1-34 16,-1-4-44-16,-1-3-61 0,2-3-85 0</inkml:trace>
  <inkml:trace contextRef="#ctx0" brushRef="#br0" timeOffset="42128.3">3058 15198 10 0,'-2'0'200'0,"-2"0"-32"0,3 3-21 16,-3 1-14-16,2 2-10 0,0 3-12 0,-1 1-9 0,-1 5-4 15,1-1-7-15,0 6-5 0,0 2-7 0,-2 2-6 16,4 3-8-16,-1 4-9 0,2-1-4 0,0 2-8 0,0 0-6 16,0-1-5-16,2 1-5 0,-2-2-6 0,3-1-8 0,1 2-3 15,0-5-6-15,0 1-1 0,1-2-1 0,-3-3-1 0,1 1-1 16,0-3-1-16,0-3 1 0,1-2-2 0,-2-1-7 16,1-2-10-16,0-2-16 0,1-1-17 0,-1-4-16 0,0-1-16 15,-2-1-31-15,4-3-36 0,1-3-36 0,-1-1-48 16,0-1-67-16,-1-5-77 0</inkml:trace>
  <inkml:trace contextRef="#ctx0" brushRef="#br0" timeOffset="50829.36">3416 15115 6 0,'8'11'10'0,"3"1"-2"0,-2-2-1 0,-1 4-3 16,1-1-2-16,-3-1-2 0,1 3 4 0,-1 2-2 16,-1-3-2-16,2 3 3 0,-4-2 0 0,2 2-3 15,-3-1 2-15,1 1-2 0,0 1 0 0,-3 1 1 0,-1-2 0 16,-2 1 2-16,-1 0-3 0,-2-2 3 0,-3 4 1 0,1 1 1 16,-3 0-2-16,-3 0 2 0,1-1 0 0,-4 1-2 15,0 1 1-15,-1-3-1 0,-3 0 2 0,1 1 0 0,-2-2 1 16,0-1-1-16,-1-3-7 0,4 0 1 0,-4-2 1 0,5-3 3 15,0-1 1-15,0-1-1 0,3-1 3 0,2-3 4 16,2 0 11-16,1-1 4 0,3 1 1 0,2-3 1 0,-1 3-1 16,1-3-2-16,4 1-3 0,-1-1-6 0,2 0-4 15,3 3-10-15,0 0 1 0,2-1 0 0,1 3 5 0,1-2 3 16,-1 1 3-16,3 1 1 0,1 2 0 0,-2-1 7 0,2-2-3 16,-2 4-3-16,2-2-3 0,0 1-3 0,1-2 0 0,-2 2-3 15,-1-1 1-15,0-1-2 0,2 0 1 0,-3-1-3 16,-1 1 4-16,2-2-1 0,-1-3-2 0,-2 2 3 15,1-2 2-15,-1 0 2 0,0 0-1 0,0 0 1 0,-2 0-4 0,0 0-3 16,0 0 1-16,-2 0 1 0,2 0-1 0,0-2-4 16,-1 2-1-16,1 0 2 0,-1 0 1 0,0 0-1 0,1 0-2 15,-1 0-10-15,-1 0-19 0,0 0-21 0,-1 0-36 0,0 0-48 16,3 0-85-16</inkml:trace>
  <inkml:trace contextRef="#ctx0" brushRef="#br0" timeOffset="51766.79">3064 15596 57 0,'-1'-1'74'0,"-1"1"-7"0,2 0-1 16,-1-1-2-16,-1 1 2 0,2-3 1 0,0 3 2 0,0 0-2 0,0-3 8 16,0 3-3-16,0 0-4 0,0 0-3 0,0 0-9 15,0-2-3-15,0 2-7 0,0 0-9 0,2-1-11 16,-1 1-4-16,2 0 3 0,2 0 1 0,0 0 3 0,3 0 6 15,2 1 2-15,3-1 5 0,-1 2 4 0,4 1 2 0,-2 1-3 16,3 2-1-16,0 1-4 0,-2 3-5 0,5-1-1 0,-3 1-1 16,1 1-5-16,0-1-3 0,1 2 1 0,-2 1 0 15,0-1-4-15,-1 1-3 0,2-3-4 0,0 2-3 16,-3-1-1-16,1 1-3 0,1 0-7 0,0-2-2 0,-2 1 1 16,2-1-1-16,-3 0-1 0,3 0-3 0,-5 0-16 0,4-3-15 15,-3 1-21-15,2-1-27 0,0-3-31 0,0 1-43 0,0-3-54 16,1-2-74-16,0-1-99 0,-1-2-59 0</inkml:trace>
  <inkml:trace contextRef="#ctx0" brushRef="#br0" timeOffset="52391.74">3000 15208 103 0,'-1'-3'100'0,"-2"0"-9"16,3 2-16-16,-2-2-8 0,2-2-4 0,0 2-6 15,0-1-4-15,2-1-5 0,1 1-5 0,-2-3-8 0,3 0-6 16,0-1-2-16,0 1-6 0,3-3-4 0,2 2 0 0,-1 1 3 15,-1-4 1-15,2 4 5 0,0-3 0 0,1 2-1 0,-1 0-2 16,0 0-5-16,1 0-1 0,-1 3-3 0,3-2-3 16,1 1-1-16,1-2-3 0,1 2 1 0,3 2 3 15,0 2-3-15,3-3-4 0,-1 5 0 0,3-2-2 0,0-1-3 16,-1 3 0-16,4 1-1 0,-3 3-2 0,1 1 2 16,-1 0 1-16,-2 3-4 0,1 2-4 0,-4 1-3 0,-2 1-3 15,1 4-11-15,-6 2-11 0,-3 3-17 0,-1 1-25 0,-2 5-32 16,-5-1-38-16,-3 3-53 0,-3 3-69 0</inkml:trace>
  <inkml:trace contextRef="#ctx0" brushRef="#br0" timeOffset="53116.19">3091 15655 145 0,'1'-3'123'16,"1"-1"-29"-16,-2 2-26 0,2-1-17 0,-2 3-12 0,1 0-7 0,-1 2-4 16,0 1-2-16,0 3 5 0,-1 3 7 0,-1 1 1 0,-1 4 1 15,1-1-6-15,-1 4 0 0,-1 4 0 0,-1-1-8 0,2 5-7 16,0 2-10-16,-2 0-9 0,0 3-5 0,0 1-3 16,1 1-12-16,-1-1-27 0,1 1-35 0,2-4-57 15,-3-1-82-15,2-2-91 0</inkml:trace>
  <inkml:trace contextRef="#ctx0" brushRef="#br0" timeOffset="55821.3">3010 15186 94 0,'0'-8'109'0,"0"5"-15"0,0-6-10 0,2 1-13 16,-2 1-7-16,3 0-6 0,1-3-8 0,-1 2-1 0,3-1-2 16,-1-2-4-16,2 2 0 0,-2-1 0 0,2-1-3 0,2 1-5 15,-1-1-3-15,0 1-7 0,1-1-6 0,2 2-4 16,-2-1 0-16,4 3-2 0,-2-1-3 0,-2 1-3 15,4 2 0-15,-3 1 0 0,1 3 1 0,-1 2 2 0,0 3 4 16,3 3 7-16,0 2 8 0,1 5 8 0,0 1 4 0,1 3 4 16,-2 2 0-16,2 4 3 0,-2-1-6 0,0 3-10 0,2 0-6 15,-3 0-6-15,3 1-3 0,-2 2-5 0,3-1-7 16,-2 0-1-16,3 2-1 0,-2 1 5 0,2 0 3 16,0-4 0-16,-1 1-3 0,5 1 1 0,-3 0 5 0,0-2-1 15,2 0-1-15,0-3-4 0,-2 1-4 0,4-3-4 0,-2 3 3 16,3-2 1-16,-4-4 0 0,2 2-1 0,-2-3-2 15,0-4 3-15,0 3-1 0,-5-5 1 0,4 2-2 0,-5-2-2 16,1-1-2-16,-3 2 1 0,0-2 1 0,-1-4-1 16,-4 0-2-16,1-4-6 0,-2 0-5 0,0 0-10 0,-2 0-13 15,-1-1-23-15,-2 1-29 0,-2-3-46 0,-1 1-55 0,-2-2-62 16,-4 1-97-16,3-3-73 0</inkml:trace>
  <inkml:trace contextRef="#ctx0" brushRef="#br0" timeOffset="56197.62">3145 15625 68 0,'0'0'107'0,"0"2"-16"0,-1-2-12 0,-1 1-3 16,2 1-3-16,0-2-6 0,2 0-6 0,-1 2-9 15,1-1-6-15,-1-1-3 0,3 1 3 0,1 1 6 0,0-1 4 16,2 0 3-16,2 1 4 0,-1 0 1 0,2-2 2 0,5 1-8 15,-1-1-5-15,3-1-13 0,3-4-9 0,-3 1-4 0,7-4-7 16,1-4-3-16,1 0-4 0,2-3-6 0,1-1-3 16,1-1-9-16,1 0-16 0,1-3-28 0,0 2-38 15,-2 0-55-15,0 0-69 0,0 0-96 0,0 1-91 0</inkml:trace>
  <inkml:trace contextRef="#ctx0" brushRef="#br0" timeOffset="56806.96">3855 14913 175 0,'0'3'138'16,"0"-1"-39"-16,-1 3-21 0,-1 5-13 0,2 2-12 0,0 2-2 16,0 4 3-16,0 3-2 0,3 1-2 0,-3 6-4 15,2-1-8-15,1 1 0 0,3 1-1 0,-3 1 2 16,3-2-2-16,-1 1 4 0,-1-1 0 0,0 1-1 0,2-1-3 15,-1-1-4-15,1 0-11 0,-1 2-5 0,0-4-6 0,-1 1-4 16,4-2-4-16,-2-3-10 0,2-2-13 0,-3-1-23 16,2-2-27-16,-1-2-29 0,1-5-43 0,-2 0-48 0,-1-1-51 15,-1-4-63-15</inkml:trace>
  <inkml:trace contextRef="#ctx0" brushRef="#br0" timeOffset="57497.16">3808 14993 76 0,'2'-7'71'16,"1"-2"-6"-16,2 0-4 0,2-1-3 0,1-1-6 0,3 0-4 15,0-2-4-15,4-1 3 0,1 3 2 0,1-3 1 0,2 0 1 16,0 2 3-16,1-3 0 0,0 5 3 0,0 3 1 0,1-2-8 16,-1 4-8-16,-2 2-6 0,3 0-7 0,-3 3-6 15,-1 5-6-15,2 1-10 0,-5 1-4 0,2 2 3 16,-5-1 1-16,2 5-2 0,-4 0-6 0,0 1 1 0,-2 1 3 15,0 2 7-15,-4 3-4 0,0 0-5 0,-1 0-1 0,-4 0 1 16,-1 2 4-16,0 1-1 0,-2 2 0 0,-3 0-4 16,1 2 2-16,-3-4 0 0,-1 4 1 0,1-4-1 0,0 2 2 15,-4-1-2-15,3-2-1 0,1 2 1 0,-3-3 0 16,3 0-1-16,-2-1-1 0,3-2-6 0,1-1 0 0,-2-2-2 16,3-1-5-16,-1-3-3 0,2-4-4 0,2 1-2 0,1-2-3 15,0-2 1-15,2-1-4 0,1-3-1 0,0 0 0 16,1-3-2-16,2-1 2 0,2 1 0 0,0-2 0 15,2-1 5-15,0 0-4 0,3-2-1 0,-1 0-8 0,3-2-3 16,0-2-4-16,0 2-8 0,1 0 2 0,-1 1 0 0,2 0 5 16,-1-2 6-16,-2 4 11 0,3-4 7 0,-1 3 3 0,2 0 9 15,-4-1 12-15,3 3 1 0,0 0 2 0,-2 1 4 16,1 1 3-16,1-1 3 0,-1 2 3 0,0 2 5 0,0 1-8 16,-1 1 2-16,1 0 4 0,-2 1 1 0,-1 1-1 0,2 2 5 15,-2-1 3-15,2 2 5 0,-3-1 5 0,-1 2 0 16,2 2-4-16,-3 0-1 0,-1 3-3 0,1 0 0 0,-2-1-6 15,1 1-4-15,-1-1 0 0,-3 4-7 0,1-1-1 16,-3-1-2-16,-3 4-1 0,1 1-2 0,0-3 2 0,-3 2-1 16,-4-2-4-16,2 3 4 0,-3-2 0 0,-5 0 5 15,1 1 1-15,-1 1 0 0,-5-3 0 0,2 3-3 0,-2-1-1 16,0-1-3-16,1-2 1 0,0-1-6 0,-3 0-6 16,5-4 2-16,0 3-7 0,-2-4-7 0,4-3-19 0,-4-1-19 15,8-2-28-15,-2-2-37 0,0-5-48 0,3-1-63 0,-1-1-91 16</inkml:trace>
  <inkml:trace contextRef="#ctx0" brushRef="#br0" timeOffset="57981.5">4458 14757 33 0,'-2'-2'58'0,"2"1"-15"0,2 2 1 0,-1 2 2 15,1 2 9-15,0 2 9 0,0 2 6 0,1 2 3 0,1 2 5 16,0 2 0-16,-1 1-5 0,2 1-5 0,0 2-14 0,-1 1-5 16,1-2-4-16,2 0-6 0,-2 1-1 0,0-1 0 15,1 3-6-15,3 0-6 0,-1 1-2 0,-3-1-3 0,1 1-1 16,0 3-1-16,0-3-1 0,1 2-3 0,-2 0 0 0,-1-1-1 16,2 2-1-16,0 2 0 0,-3-2 0 0,2 1 0 0,-3-1-6 15,1 1 4-15,-1-2-1 0,-1 0-3 0,1-2 3 16,-1-1-3-16,1 0 0 0,-1-5-4 0,1 1-1 15,2-3-3-15,-2-2 1 0,1-1 4 0,0-2-5 0,2-1 1 16,0 1-1-16,1-4 1 0,5-1 1 0,-2-1 1 0,1 0-2 16,4-3 0-16,-1 0 4 0,3-3-3 0,1 0-5 15,2-1-1-15,1-1-1 0,1-4-6 0,-2 1-6 0,4-2-7 16,-2 0-14-16,2-1-9 0,-2-1-8 0,1-1-12 16,2-1-13-16,-4-1-21 0,1 2-26 0,-1-1-36 0,0-1-48 15,-5 2-71-15</inkml:trace>
  <inkml:trace contextRef="#ctx0" brushRef="#br0" timeOffset="58627.5">4837 14554 5 0,'0'-4'101'0,"1"2"-8"0,-1-1-9 0,0 1-11 15,0 2-8-15,0 0-13 0,0 0-1 0,2 2-3 0,-1 3 4 16,1 3 3-16,2 1 1 0,-2 2 2 0,1 4-2 0,1 3 3 16,-1 1-6-16,0 3-9 0,-1 0-10 0,2 2-5 15,1 3-5-15,1-1-5 0,0-1-3 0,-2 2-3 16,3 0-3-16,2-2-1 0,-3 3-1 0,0-3-5 0,1 0-2 15,-1-2-1-15,2 1-1 0,-2 0 2 0,-2-1-1 0,0 1 0 16,1-4-1-16,-2 0 6 0,1 1-2 0,-2-3 1 16,-1 0 0-16,1 0-2 0,-2-1 1 0,0-2 1 0,0-2-2 15,0 1-4-15,0-2 2 0,0-2 2 0,0-1 2 16,0-2-4-16,0 0-1 0,2-3 1 0,-1 1 3 0,-1-1-1 16,2 1-3-16,-2-2 0 0,2 1-4 0,-1 1 7 0,-1-4-3 15,2 1-1-15,0 0-1 0,0 1 1 0,0 1 2 16,-1-3-5-16,1 2 3 0,2 1 0 0,-2 1-1 0,0-3 3 15,-1 1 0-15,2 0 0 0,-1-2 0 0,0 2 2 16,1 0 0-16,0-1 0 0,-2-1 0 0,4 1 0 0,3-2-2 16,-2 0 0-16,0-2 1 0,-2 1 3 0,4 1-2 0,-1-2 1 15,1-1 0-15,-1-1-3 0,3-1 1 0,-1 0-1 16,2-2 0-16,1-1-1 0,1 0 0 0,-1-4-2 0,1 1-4 0,-1-3-11 16,1 1-15-16,0-1-21 0,0-3-30 0,-1 0-34 15,-1-1-46-15,-1-1-47 0,-1-1-62 0</inkml:trace>
  <inkml:trace contextRef="#ctx0" brushRef="#br0" timeOffset="58844.38">5000 14958 8 0,'10'-8'24'16,"4"-2"-4"-16,-2-1-3 0,0-2-3 0,3 1-2 15,-3-2-5-15,2-1-5 0,-2-2-1 0,3 2-1 0,-5 1 2 16,1-1-5-16,1 1-10 0,-5 0-15 0,-1 1-15 16</inkml:trace>
  <inkml:trace contextRef="#ctx0" brushRef="#br0" timeOffset="59000.61">4994 14492 3 0,'19'-14'13'16,"4"0"-9"-16,-3 1-17 0</inkml:trace>
  <inkml:trace contextRef="#ctx0" brushRef="#br0" timeOffset="59926.78">5506 14487 202 0,'-2'-7'200'0,"1"3"-81"15,-2-2-53-15,0 2-32 0,-2-3-13 0,-3 5-12 0,0-1-4 16,-2 1 0-16,-1 1 1 0,-3 2 10 0,-2 1 4 0,2 2 5 16,-2 1 8-16,-2 2 9 0,1 1 9 0,1 1 6 0,-2-1 4 15,3 3-6-15,-1 0 2 0,4-1 0 0,-2 4-6 16,3-2-7-16,2 0-9 0,1 0-9 0,3 1-5 15,2 1-3-15,1-2-5 0,5 5-7 0,0-3-4 0,3 1-2 16,3-1 1-16,1 1 2 0,5-3-2 0,0 2 0 0,6-3 0 16,-4 1 0-16,7-1 0 0,-1-3 2 0,3 1-3 15,-1-1-1-15,0-1 1 0,0-3-5 0,1 4-5 0,1-3-6 16,-2 1-8-16,-3 0-8 0,-1 2-3 0,-2-1-1 16,-3 0-3-16,-1 2 7 0,-1 2 0 0,-5 2 8 0,-4 0 7 15,0 2 6-15,-2 1 5 0,-6 3 6 0,-2 1-1 0,1 0-1 16,-3 1 2-16,-4 3-2 0,0-2 1 0,-3 2 1 0,-2-2 3 0,-3 3-4 15,0-1 2-15,-1-2 0 0,-1 1-6 0,0-2-13 16,-1-3-15-16,-2 2-30 0,-1-4-43 0,-2 2-50 16,-1-3-79-16,0 0-87 0</inkml:trace>
  <inkml:trace contextRef="#ctx0" brushRef="#br0" timeOffset="62932.23">2319 16801 33 0,'-3'-5'102'0,"1"3"-10"0,2-1-5 0,-3-2-8 0,3 4-4 16,-1-3-5-16,-1 2-2 0,2-1-5 0,-2 1-5 15,2-2-4-15,-1 1-2 0,-2-1-6 0,0 1-4 0,1 1-4 16,1-1-5-16,0-2 4 0,0 3 4 0,1-1 2 0,0 1 3 16,0 0 6-16,-1 2 1 0,1-1-1 0,-2 1-5 0,2-2-8 15,0 0-8-15,0 2-6 0,0 0-6 0,0 0-12 0,0 2-5 16,0-2-1-16,0 0 4 0,0 0-4 0,0 2-3 0,2-1-3 16,0 1 0-16,2 0 6 0,2 2 1 0,0 2-1 15,1-1-2-15,0 0 3 0,2 1 0 0,1 0 0 0,0 2-2 16,3 1 0-16,0 0 0 0,-1-1 0 0,3 1 1 0,-2 1 1 15,2-2 1-15,-2 0-1 0,3 1 0 0,-1-1 0 0,-2 0-1 16,1 0 1-16,0-1-2 0,-2 2-1 0,1-4 4 16,-1 3 0-16,0-1-4 0,0-1-2 0,-3 0 2 0,3 0 1 15,-5-1 0-15,2 1 1 0,0-4-3 0,-1 3-2 0,-3-2 2 16,1 1 2-16,1-1 0 0,-2-1-1 0,0 0 1 0,0-1-3 16,-3-1 1-16,2 0 2 0,-1 0 1 0,1 0 2 0,0 0-1 15,-3-1 1-15,2-1-2 0,-1 0 3 0,1-1 0 16,-1-1-1-16,1-1-3 0,-2 0 1 0,-1-1-1 0,2-2-1 15,0-2 1-15,-1 0-1 0,-1-2 1 0,0 0 1 0,0 0 4 16,0-1-4-16,-1 0-5 0,-3 0 3 0,4-2-1 0,-1-2 2 16,-2 0 0-16,0 2-5 0,-1-1 5 0,0 1-2 0,0-2 4 15,-3 2 0-15,3-1 2 0,-1 2-2 0,-2-1 0 0,1 0 1 16,-2 3-3-16,1-1 4 0,3 1-1 0,-2 0-1 16,-2-1-4-16,2 3 1 0,2-2 1 0,0 2-1 0,-1-2 1 15,2 3-3-15,0-1 1 0,-1 0 1 0,2 3 1 16,-1 0-1-16,2 4 0 0,1-2 0 0,-1 5 0 0,-1-3-2 15,2 1 0-15,2 1-2 0,-1-1-2 0,0 2-5 0,2 0-8 16,0 0-11-16,3 2-16 0,-3-1-16 0,2-1-20 16,-1 2-21-16,2 1-25 0,0-3-28 0,3 4-33 0,-2-3-58 15,-2 1-81-15</inkml:trace>
  <inkml:trace contextRef="#ctx0" brushRef="#br0" timeOffset="63465.76">2759 16488 33 0,'0'0'39'0,"2"0"-4"0,-2 0-2 0,1 0 0 0,-1-2 4 15,0 1-1-15,0-1 7 0,1 2 6 0,0-2 8 0,2 2 7 16,0 2 3-16,2-2 3 0,-2 2-1 0,2-1 2 16,1 2-6-16,-1-1-7 0,1 5-12 0,2-2-9 0,-2 0-11 15,0 0-7-15,2 2-7 0,0-3-6 0,0 2-1 16,2 1-2-16,-2-1-2 0,3 0-2 0,-1 1 3 0,1-2 1 15,-1 0 1-15,4 2 2 0,-2-1-2 0,1-2 1 0,0 1 0 16,-3-2 0-16,4 1 0 0,-3 0 0 0,3-1-4 16,-4 2-2-16,-1-2 1 0,3-3 0 0,-5 0-2 0,2 0-1 15,0 0 0-15,1 0-4 0,-2-2-2 0,2 1-8 16,0-4-14-16,-1 2-20 0,2-1-17 0,-1-3-28 0,-2 2-38 16,0-2-46-16,0 0-62 0</inkml:trace>
  <inkml:trace contextRef="#ctx0" brushRef="#br0" timeOffset="63952.44">3080 16264 91 0,'-3'2'89'0,"1"-2"-26"0,1 4-20 0,-1-1-11 15,2 3 1-15,2 1 1 0,-1 2 3 0,1 3 1 0,1-2-1 16,0 2-1-16,3 0-2 0,1 3 1 0,1 2-8 0,-2-3-8 15,4 3 0-15,0-1-1 0,-1 2 3 0,2 2 1 0,1-2 2 16,-2 1-2-16,-1 2 2 0,1 0 0 0,0-2-6 16,3 4-3-16,-2-3 0 0,1 2 0 0,0-2-1 0,1 2 0 15,-3 0-1-15,3-2 1 0,-1 1 1 0,0 1 1 16,1-3-6-16,-1 3-1 0,1 0-2 0,-1-1-5 0,3-2-1 16,-2 1 1-16,-4 0 0 0,6 0-1 0,-6-1-3 0,2 0 0 15,-1-2 2-15,-1 2 3 0,-2-5 0 0,2 1-1 0,-3-1-3 16,1-2-1-16,-4 0 2 0,1-3 3 0,1 0-3 0,-4-3 0 15,1 1 0-15,-2 1-1 0,0-4 4 0,-2 2 1 16,-4-1-1-16,2 0-5 0,-1 2 1 0,-1-2 0 0,-2 0 1 0,-3 0 1 16,2-2-1-16,-3-1 1 0,1 2 0 0,-1-4 4 0,-4 0-2 15,1-2 0-15,-3 0-1 0,2 0 0 0,-1-2-2 16,-2-3-1-16,2 0 0 0,-4-3 2 0,1 0 2 0,-3 0 0 0,3-2-1 16,-1-2 2-16,0 0 2 0,1-1 9 0,1 1 5 0,0-1 4 15,4-1 3-15,-1 1 4 0,4 0 0 0,-2-2 1 16,6 2-1-16,0-3-11 0,-1 1-5 0,4 0-5 0,3-1-6 15,2 0 0-15,0-2 3 0,1-2-4 0,2 3-2 0,4-3 5 16,3 0-3-16,-1 0-5 0,5-2 1 0,0 0-1 0,3 0-15 16,1-2-8-16,4-1-9 0,-2 2-18 0,1 0-18 15,-1 0-16-15,1 0-20 0,-1 1-26 0,2 2-14 0,-1 1-18 16,-1 0-24-16,-1 3-28 0</inkml:trace>
  <inkml:trace contextRef="#ctx0" brushRef="#br0" timeOffset="64240.83">3605 16116 123 0,'0'0'120'0,"0"-3"-15"16,0 1-17-16,0 2-13 0,1-1-11 0,-1-1-11 0,0 2-12 15,0 0-12-15,0 0-9 0,2 2-9 0,-1-1-3 0,-1 1-2 16,3 1 1-16,-1 2 2 0,1 3 2 0,0-1 3 15,1 7 6-15,1-3 1 0,1 4 7 0,-2 0 6 0,2 2 5 16,-1 0 0-16,2 0-4 0,1 2-1 0,-3-1-3 16,3 3-7-16,-2-3-6 0,0 2-5 0,3 0-9 0,-2-1-2 15,-1 0-2-15,0 1 0 0,0 0 0 0,0-3 3 0,0 1-3 16,-1-1-6-16,0-2-3 0,1-3-11 0,-1 0-15 16,-1-1-22-16,0-1-33 0,0-3-41 0,1-2-59 0,3-2-92 15</inkml:trace>
  <inkml:trace contextRef="#ctx0" brushRef="#br0" timeOffset="64680.56">3578 16096 63 0,'0'-1'161'0,"0"-1"-22"0,0 1-22 0,0 1-16 0,-2 0-17 15,2 0-13-15,-3 1-14 0,0 2-8 0,-1 2-9 0,-1 2-13 16,0 4-8-16,-1-1-6 0,-2 4-2 0,2 1-4 0,-2 0-4 15,2 0-1-15,-3 0-2 0,5 0 1 0,-1 0 0 16,-2 1-1-16,2-1-4 0,-1 0-11 0,3-1-22 0,0 1-38 16,2-3-55-16,-1 1-91 0,-1-2-103 0</inkml:trace>
  <inkml:trace contextRef="#ctx0" brushRef="#br0" timeOffset="64868.05">3727 16566 9 0,'16'0'131'0,"1"0"-43"16,1 0-30-16,1-2-20 0,3 1-11 0,0-2-8 15,1-1-15-15,-1 2-30 0,3-3-39 0,-3-1-64 0</inkml:trace>
  <inkml:trace contextRef="#ctx0" brushRef="#br0" timeOffset="71094.75">1040 17626 9 0,'-10'-3'314'0,"5"0"-113"15,0 0-68-15,0 2-34 0,3-1-17 0,-1 2-15 0,1-1-9 16,-2 1-10-16,1-2-10 0,3 2-9 0,-2 0-3 0,2 0-3 15,0 0 4-15,0 0 5 0,0 0 6 0,0 0 4 0,0 0 8 16,0 0 6-16,0 2 3 0,0-2 1 0,0 0 0 0,0 0-3 16,0 0-1-16,0 0-6 0,0 0-7 0,0 0-1 15,0 0-2-15,0 0-2 0,0 0-2 0,0 0-2 0,0 0 0 16,0 0 2-16,0 0 4 0,0 0 0 0,0 0-1 0,0 0 1 16,0 0 7-16,0 0-6 0,0 0-9 0,0 0-4 0,0 0-8 15,0 0-5-15,2-2-2 0,-2 2-4 0,1 0-12 0,1 2-1 16,1 1 5-16,-2 5-3 0,3 4 1 0,-1 0 0 15,2 5-2-15,1 3 1 0,0 1 3 0,3 5-1 0,-2-2 3 16,0 6-1-16,0-1 2 0,0 1-1 0,0 3 3 16,0-3-11-16,1 0-18 0,0-1-24 0,1-5-36 15,-1-2-36-15,4-2-40 0,0-4-53 0,1 1-75 16,0-5-113-16,1-4-90 0,-3-1-35 0</inkml:trace>
  <inkml:trace contextRef="#ctx0" brushRef="#br0" timeOffset="71550.72">1306 17766 56 0,'-3'-2'84'0,"0"1"-23"0,1-1-13 15,-3 1-5-15,4-1 5 0,-1-1-9 0,1 0-5 0,-1 0-2 16,1 2-1-16,1-2-4 0,0 0-1 0,0-2-5 16,0 3-6-16,1-3 4 0,1-2 6 0,-1 4 3 0,2-2 5 0,1-2-5 15,-1 3-4-15,-2 1 1 0,1 0-4 0,1 1-3 0,-1 1-1 16,-2 0-8-16,2-2-1 0,-1 1-1 0,-1 1-1 0,2 1-1 16,-1 0 3-16,0 3 9 0,2 0 11 0,0 1 12 0,2 4 9 15,0 4 10-15,0 3 9 0,0 3 3 0,-3 1 4 16,1 2-14-16,0 5-7 0,3-2-8 0,-3 3-6 15,1-2-8-15,0 2-7 0,-1-2-4 0,1-2-6 0,-1-2 3 16,4 1-5-16,-3-1-7 0,-1-5-3 0,2 0-7 16,-2-2 1-16,1-2-1 0,-1-2 4 0,3-2 0 15,-4-1 0-15,1 1 2 0,0-4 1 0,0-1 2 16,-2 0-3-16,1 2-1 0,-2-2-1 0,0-2 0 0,0 1-3 16,0-2 1-16,0 0 5 0,0 0-4 0,0 0 1 15,0 1 0-15,0 1 2 0,0-2 1 0,0 1 0 16,0-1-2-16,0 0-6 0,0-1 1 0,0 1-7 15,0-2-14-15,0 2-23 0,0 0-33 0,1-1-34 16,1-1-43-16,-2-2-57 0,2-1-96 0,-2-2-96 0</inkml:trace>
  <inkml:trace contextRef="#ctx0" brushRef="#br0" timeOffset="72097.54">1321 17711 61 0,'-1'-3'104'0,"-1"3"0"0,-1-2-4 0,2 2 3 0,1 0-3 16,-1-2-5-16,-1 2-6 0,2 0-11 0,0 0-6 0,0 0-10 15,0 0-3-15,0 2-6 0,0-2-1 0,0 0-8 16,0 0-6-16,2 0-7 0,-2 0-5 0,1 0-2 0,-1 0-6 16,1 2-6-16,4 1-5 0,1 2 0 0,1 2 5 0,2 2 2 15,3-1 2-15,0 0 0 0,1 0-1 0,3 2 2 0,-2 3 4 16,2 1-1-16,0 0 0 0,1-1-1 0,0 0-2 15,-1-1-4-15,3 4-1 0,-2-4 2 0,-1 2-5 16,2 1-2-16,-3-1-5 0,1-1-2 0,-4-1 0 0,3-1 0 16,-2-1 6-16,2 1-6 0,-1-3 1 15,0 0-2-15,0-1-14 0,-2-2-18 0,4-2-19 0,-3-1-29 16,1-2-34-16,0-2-40 0,-2-1-50 0,-1-2-60 16,-1 1-83-16</inkml:trace>
  <inkml:trace contextRef="#ctx0" brushRef="#br0" timeOffset="73562.1">1696 17471 79 0,'-3'-7'109'0,"2"1"-10"0,-1 0-7 15,1 2-4-15,0-1-3 0,-1 2-4 0,2-1-4 0,0 1-9 16,-1 0-4-16,-1 0-5 0,2 1-8 0,-2 0-2 16,2 2-4-16,0 0-4 0,0 0-7 0,0 0 1 0,0-3-8 15,0 3-6-15,0 0-4 0,0 3-6 0,0-3-2 0,0 2-2 16,2 1-5-16,-2 4-3 0,3 3 0 0,0 3 7 0,-2 3 0 16,2 5 5-16,2 1 0 0,-2 2 2 0,2 1 7 0,0 1-4 15,-2 1 3-15,2-1-7 0,-1 2 0 0,-1-3 0 16,3 0-3-16,-2 0-2 0,-1-2-3 0,2 4-3 0,-2-5-1 15,-1 2 0-15,1-2-2 0,2-1-8 0,-2 0-6 0,0-1-11 16,-1-3-14-16,0-2-18 0,1-1-17 0,0-2-31 16,1-2-24-16,0-2-17 0,1-4-22 0,2-1-37 15,-2-1-46-15</inkml:trace>
  <inkml:trace contextRef="#ctx0" brushRef="#br0" timeOffset="74064.62">1938 17440 146 0,'-2'-2'143'0,"2"0"-31"15,-1 1-25-15,-1-1-25 0,2 1-17 0,0 1-13 0,0 0-15 16,0 0-6-16,0 0-4 0,0 1-1 0,0 1-3 0,0 0-2 16,2 3 6-16,-1 2 1 0,1 4 6 0,-1 2 3 0,3 4 3 15,-1 1 5-15,0 3 3 0,-1 1 2 0,-1 0-3 0,0 1 0 16,1 1-1-16,2-1 0 0,0-1-1 0,-3-1-4 0,2-1-6 15,-1 1 5-15,0 0 0 0,-1-2-4 0,1 0-3 16,-1-3-4-16,1-1-2 0,-2-3-2 0,0 0 1 16,0-5-8-16,0 1-2 0,0 1-1 0,0-1 5 15,0-1 0-15,0-1 3 0,0 0-1 0,0 0 0 0,0-2-3 16,0-1 7-16,0 2-5 0,0-4-2 0,0 1-4 16,0-1-3-16,0-1-1 0,0 0-4 0,0 0-1 15,0 0-7-15,0 0 0 0,0 0-7 0,0-1 1 16,2-1-1-16,-2-1-1 0,2 1-2 0,0 1 1 15,0-2 5-15,-1 2-4 0,-1-2 0 0,3 0-1 0,-3 3-7 16,2-2-4-16,-1 2-5 0,-1 0-8 0,2-1-15 16,-2 1-7-16,0 0-6 0,0 0-11 0,0 1-10 15</inkml:trace>
  <inkml:trace contextRef="#ctx0" brushRef="#br0" timeOffset="74627.05">1675 17549 45 0,'-2'-1'63'16,"1"-2"-1"-16,-1 2 4 0,-1-1-6 0,1 1-1 0,2-2-3 15,-1 1-4-15,-1-1 3 0,2 3 5 0,-1 0-1 0,1-2-6 16,0 2-1-16,0 0-8 0,0-1-6 0,0 1 0 0,0 0-7 15,0 1-11-15,1 1-4 0,1 1 0 0,1 5-2 0,2 2 0 16,-1 2 7-16,3 4-1 0,0 0 3 0,1 2 7 16,3 2 2-16,-1-1-2 0,1 2 0 0,1-1-2 0,0 0-3 15,1 1-4-15,-1 0-1 0,4-1-4 0,-1 0-3 0,1-3 1 16,-1-2-1-16,3 0-1 0,0 1-5 0,-4-2-1 16,5 1-7-16,-4 0-2 0,3-1-1 0,-2-2-11 0,-1-2-16 15,0 1-29-15,1-1-34 0,-4-2-56 0,1-1-77 16,-4-1-105-16</inkml:trace>
  <inkml:trace contextRef="#ctx0" brushRef="#br0" timeOffset="89917.53">2377 17728 203 0,'-2'-3'212'0,"1"1"-62"0,-1 2-35 0,0-3-18 15,1 3-12-15,1 0-13 0,0-2-6 0,0 0-7 0,0 2-6 16,0 0-4-16,0 0-1 0,0 0-2 0,0 0-8 0,0 0 1 16,0 0-1-16,0 0-2 0,0 0-3 0,0 0-4 0,0 0-7 15,1 0-2-15,1 0 0 0,1 2-3 0,2 0-4 0,-1-2-3 16,4 3 1-16,0-3-2 0,0 0 4 0,4 0-6 0,1 0 2 16,0-3-2-16,5 1 0 0,2-1-2 0,4-6-4 15,-1 2 3-15,3-1-2 0,4-3 1 0,-1-2-3 0,2-4-2 16,5-2 1-16,-2-1-3 0,3-1 5 0,-1-3-3 0,2 0 3 15,-2 0-4-15,2-3 3 0,3-1 0 0,-3 0 2 16,-1-1 1-16,1-1-1 0,-3 2 1 0,-1-1-4 0,-2 2 3 16,-1 1 3-16,-3 2-5 0,-2 3 0 0,-6 2-1 0,0 3 1 15,-2 1-3-15,-5 4 0 0,2 2-1 0,-5 0-4 0,-1 3 2 16,-2 2 0-16,-3-1 0 0,-1 1 2 0,-2 4-1 0,-2 0 0 16,-2 5 4-16,0 0-6 0,-3 4 5 0,-3 0-1 0,0 1-3 15,0-1-5-15,0 4-2 0,1-3-2 0,-2 0-3 0,3-1-1 16,-2-1-7-16,5-2-6 0,-1-2-4 0,0 1-6 15,2-2-8-15,1-2-12 0,-2-1-13 0,1 2-14 0,1-1-17 16,0-1-19-16,2 3-28 0,0-3-38 0,0 0-61 0</inkml:trace>
  <inkml:trace contextRef="#ctx0" brushRef="#br0" timeOffset="90683.1">3008 16998 4 0,'-15'-8'70'0,"2"4"-16"0,-4 3-14 0,3 1-9 16,-3 0-6-16,3 2-3 0,-2 1 3 0,1 2-2 15,-2 1 6-15,2 1 1 0,-2 1 3 0,-3 5 7 0,4-1 3 16,-4 5 6-16,0 1 2 0,-1 4 3 0,-1 3-3 0,0 4 2 16,-1 2-7-16,1 3-7 0,0 0-6 0,-2 5-3 0,2 0-2 15,0 2-6-15,3 0-2 0,-2 2-4 0,3-2 2 0,1 2 0 16,3 1-1-16,2-3-6 0,2 1-5 0,2-4 0 15,6 1-2-15,0-2 2 0,5-1-4 0,3-3 0 16,7-1-2-16,2-2 0 0,8-5 3 0,3 0-7 16,5-5-3-16,3-4-16 0,8-4-21 0,0-4-33 0,8-8-40 15,3-1-64-15,3-8-126 0</inkml:trace>
  <inkml:trace contextRef="#ctx0" brushRef="#br0" timeOffset="92852.47">2805 17960 132 0,'-2'-5'111'16,"2"-2"-27"-16,0-1-11 0,2 1-13 0,-1 0-8 15,3 1-3-15,-1-1-2 0,0 2-1 0,1-1 4 16,-1 2-8-16,2-1-7 0,0 2 0 0,-2-2-4 0,2 3-5 16,-2-1-5-16,1 3-1 0,3-2-7 0,-3 4 12 15,3 0 4-15,-1 1 2 0,0 2 6 0,1-2 3 16,-2 5 5-16,0-1 1 0,2 1-2 0,1 2-8 16,0 0-1-16,-1 2-3 0,0 2-6 0,2-3-4 15,-1-1-6-15,-1 1-2 0,0-2-4 0,2-1-2 0,-2 0-3 16,-2 0-5-16,4 0-1 0,0-1 2 0,-1-1 0 15,-1 2 0-15,-2 0 3 0,3-1-3 0,0 1 0 16,-1-4 5-16,-1 3-3 0,1-2-1 0,-1 0 0 16,-1 2-2-16,1-4 1 0,-1 2 0 0,4 1 2 15,-2 0-1-15,-1 0 3 0,0-1-4 0,3 1 1 0,-1-1 1 16,-1 2-3-16,-2-2 0 0,3 3 2 0,-1 0 0 16,1-2-3-16,-3 1 0 0,3-4 2 0,-3 2-1 15,2-1 0-15,-3-1 1 0,0 2-4 0,1-2 2 16,0-2 0-16,-2 1 2 0,0-1-3 0,-1 1-5 15,1 1 3-15,0-2-1 0,0 0 6 0,0 1-1 0,-1 0 1 16,-1-1-2-16,3-1 2 0,-4 0 7 0,1 0-4 16,-1 0 4-16,2 0 5 0,-2 0 1 0,0 0-4 15,0 0 2-15,1-3 1 0,1-1 1 0,1-4 6 0,0 0-10 16,2-2-1-16,-1-1-6 0,1-1 6 16,1-5 0-16,-3 5-1 0,1-5-2 0,-1 0-3 0,-2 1 2 15,1-2-9-15,-2 0 8 0,0 0-2 0,0-2 2 16,0 1-6-16,-2 3 4 0,1-1 3 0,-1-1 4 15,-1-1 7-15,0 4-8 0,1 0 1 0,-3 1-1 0,2 4 1 16,2-1-3-16,-1 1-4 0,0 3-1 0,2 2-1 16,-2-1 1-16,0-1-2 0,1 2 0 0,-1 0 1 0,2 1-4 15,-3-1-2-15,3 1-1 0,-2-1-6 0,2 0-5 0,0 5-5 16,0-3-17-16,-1-1-16 0,-1 3-14 0,2-3-18 0,0 4-15 16,0 0-12-16,0 0-12 0,2 4-14 0,-1-3-13 0,4 1-17 15,-3 0-42-15,1-2-60 0</inkml:trace>
  <inkml:trace contextRef="#ctx0" brushRef="#br0" timeOffset="94011.92">3382 17699 66 0,'0'-5'116'0,"-2"-1"-15"16,2 1-7-16,0-1-14 0,0 2-12 0,0-2-8 15,2 0-4-15,-1-2-10 0,1 0-5 0,0 3-2 0,1-2-1 16,1 3 4-16,-1-2 1 0,3 3 0 0,-1 0-1 0,0 0 3 16,0 2 1-16,3 1-4 0,1 0-2 0,0 1-2 0,-1 2-1 15,3 1-5-15,-2 4-3 0,-1 1-4 0,4 1-3 0,-2 2-1 16,-1-1-5-16,2 1-2 0,-1-1-5 0,-2 1 0 15,0 0-2-15,2 2-3 0,-2-1-4 0,2-2 2 0,-2 0-6 16,2 0 2-16,-3-3 2 0,1 1 1 0,2-6-2 0,-1 2 5 16,0-1-4-16,-1-1 0 0,1-3 4 0,2-2-3 0,-3-1-3 15,0-4 1-15,1 2 1 0,2-5-5 0,-3 3 3 0,1-3-2 16,0-1 0-16,-3-1-5 0,0-1-2 0,-2-1-6 16,2 2-6-16,-5-1-6 0,1-2-4 0,-2 1-4 0,-2-3-3 15,-2 3 4-15,-1-3 3 0,-2 1 3 0,3 0 6 0,-4-1 5 16,1-2 6-16,1 4 9 0,-2 1 4 0,1 0 0 0,-2 4 2 15,5 0 2-15,0 5 2 0,0-2 3 0,-1 5-3 0,3-1-3 16,-1 3 0-16,0 0 8 0,3 3-3 0,0 2-1 16,0 2 0-16,3 7 0 0,2 1 7 0,-1 1-1 0,2 2-4 15,1 1-3-15,5 3 5 0,0 1 1 0,1 0 0 0,-1 3 3 16,6-3-1-16,-3 1 6 0,4 4 3 0,-3-4 1 0,7 3-4 16,-1 0-2-16,1-2-2 0,2 1 2 0,-1 0-5 15,2 3-5-15,0-4-1 0,0 2 1 0,-3-3-2 16,2 2 1-16,-2-2-2 0,-3 0-8 0,1 0-6 15,-3-2 3-15,-3 2-1 0,1-2 0 0,-7 2 4 0,0-4 3 16,-2-2-1-16,-4-2 4 0,-1 0 4 0,-4-3 0 16,-1-2 4-16,-3-1-2 0,-1 1 1 0,-2-4 1 15,-6-1 2-15,2-1-1 0,-4-1 5 0,0-4-5 16,-1 0 2-16,-4-4-1 0,1-3-4 0,-5 0-2 16,1-6 0-16,-1-1 2 0,-2-2-3 0,0-6 0 0,-2 0-5 15,2-2-1-15,2-5 0 0,0 1 1 0,0-3-1 16,7-2-2-16,0-1 0 0,4 2 2 0,5-1 4 0,1 1-2 15,2 2 8-15,5-1-8 0,4-1-2 0,2 2-1 0,3-4-1 16,3 2-6-16,3 1-1 0,2-1 1 0,4-1-11 16,-1 0 2-16,5-1-6 0,2 1-1 0,-2 0-13 0,0-1-4 15,-2 0-8-15,3 2-10 0,0 1-5 0,-2 2-4 0,-2 0 0 16,2 0-2-16,-3 4 10 0,0-1 4 0,-3 5 10 0,0 1 7 16,-3 3 12-16,0 2 7 0,-1 3 6 0,-4 1 7 0,2 4 1 15,-4-1 5-15,-1 3 1 0,-1 0 0 0,1 2 2 16,1-1 0-16,-3 1 2 0,-1 3-2 0,-1 0 6 0,1 0 7 15,1 0 7-15,-2 0 10 0,0 5 3 0,1 2 7 0,0-3 5 16,-2 2 5-16,2 0 3 0,0 1 8 0,-1 4-1 0,2 1 3 16,2 3 7-16,-2 0-1 0,0 3 8 0,2-2 6 0,-1 3 4 15,0 3-6-15,3-1-3 0,-2 1-10 0,3 0-11 0,-2-3-7 16,2 0-9-16,1 1-7 0,1 1-8 0,-3 0-8 16,7 0-5-16,-4-2 0 0,0 1-2 0,0-1 0 15,0-1-6-15,0 2 0 0,-2-3-16 0,2-3-19 0,-3 1-22 0,2-5-27 16,-2 0-27-16,-1-3-36 0,1 0-35 0,1-4-44 0,1 1-42 15,-4-3-65-15,1-2-81 0</inkml:trace>
  <inkml:trace contextRef="#ctx0" brushRef="#br0" timeOffset="94964.97">4541 17423 105 0,'-1'2'133'0,"-1"-2"-11"0,2 0-12 0,-2 2-13 0,2-2-5 16,-1 0-10-16,-1 0-8 0,2 0-7 0,0 0-5 15,0 0-9-15,2 0-6 0,-2 1-4 0,0-1-5 0,0 2-2 16,0-2-4-16,0 2-6 0,0-1-1 0,0-1-2 0,0-1 2 16,1-1-1-16,-1 2 3 0,0 2 3 0,0-1 11 0,0 1 9 15,0 0 4-15,0 1 4 0,0 0-5 0,2-1 4 0,-2-2-5 16,0 3-7-16,0-3-5 0,0 1-9 0,0-1-9 16,0-1-1-16,0 1-3 0,0 0-5 0,0 0-5 0,0 0-1 15,2 0-7-15,-1 0 1 0,-1 0 4 0,1 0-4 0,-1 0-1 16,0 0 2-16,0 1 0 0,1 1 1 0,1-2-2 0,-2 1-2 15,2-1-5-15,-1 2 4 0,0-1 3 0,-1-1-1 0,3 0 1 16,-1 0-2-16,-1 0-1 0,2 0-9 0,0 0-2 0,0 0-13 16,2 0-10-16,-3 0-13 0,0-1-20 0,1-1-16 15,0 1-17-15,0 1-8 0,1 0-21 0,-1 1-11 0,-1 2-20 16,1-2-21-16,-3 3-32 0,2-3-48 0,-2-1-57 0</inkml:trace>
  <inkml:trace contextRef="#ctx0" brushRef="#br0" timeOffset="95235.91">4542 17673 209 0,'0'0'216'0,"0"0"-60"0,0 1-34 15,0 1-24-15,0-2-14 0,0 1-10 0,0-1-7 0,1 2-1 16,1-1-1-16,0 0 3 0,-1 1-6 0,0 1-10 0,2-1-5 16,0-1-8-16,0 1-7 0,2-2-5 0,0 0-6 15,-2 0-8-15,1 0-6 0,0 0-6 0,0-2 0 0,2 1 0 16,-1 1 1-16,0-2-9 0,0 1-12 0,-1-3-21 0,1 0-24 16,1 1-27-16,0-1-43 0,-1 1-45 0,-2-2-68 0,-1 1-89 15,-1-2-71-15</inkml:trace>
  <inkml:trace contextRef="#ctx0" brushRef="#br0" timeOffset="96345.19">5097 17173 42 0,'-3'-7'84'0,"-2"-3"-6"16,0 2-9-16,1 0-2 0,-2 1 0 0,2-3 4 0,0 3 0 16,-1-1 3-16,0 3-2 0,2-3 2 0,0 2-1 0,-1 2-1 15,1-1-1-15,1 4-6 0,1-2-6 0,0 1-6 0,0-1-7 16,1 2-9-16,-2 1-9 0,2-2-7 0,0 1-6 0,0 1-4 16,0 0-3-16,0 0-3 0,0 0-2 0,2 0-2 15,-2 0-1-15,1 0 3 0,0 3 4 0,0 0 1 0,2 3 3 16,3 3 6-16,-1 4 3 0,1 4 6 0,1 1-2 0,-3 1 3 15,2 2-2-15,2 1-1 0,-2 3-4 0,0-2-5 0,2 1-4 16,-2-2-3-16,1 0 1 0,-1 0-6 0,1 0 3 16,0-3-1-16,-1-1-2 0,1-2 0 0,-2 0-1 0,0 0-3 15,0-3 0-15,-2-2-5 0,2-2-14 0,-2-2-14 0,0 3-15 16,0-5-25-16,0 2-24 0,0-2-30 0,1-4-37 0,-2 0-54 16,-2-1-75-16,0-2-81 0</inkml:trace>
  <inkml:trace contextRef="#ctx0" brushRef="#br0" timeOffset="96717.53">4791 17053 83 0,'-4'2'79'15,"2"-2"-8"-15,1 2-3 0,-1-1-9 0,1-1-6 0,-1 0-6 16,2 0-8-16,2 0 2 0,-1 0 0 0,1 2-1 0,1-1-2 0,1 1 2 16,0 2-4-16,3-1 3 0,0 0 1 0,5 0-6 0,-2-3-1 15,5 0-9-15,1-2-1 0,2-1-3 0,0-1 2 0,3-1-2 16,1-4-2-16,1 1-8 0,1-4-3 0,-1 2 1 0,4 0-2 16,-4-1 0-16,0 1 0 0,1-2 0 0,-4 2-2 15,1-2-1-15,-4-1-1 0,-2 4 3 0,0 0 0 0,-3 2-3 16,-3-1-1-16,0 4 0 0,-2-1-2 0,-3 0 2 0,0 2 1 15,-2 3 0-15,1 0-1 0,-1-4-1 0,-1 4 6 0,-1-1 0 16,0 1 3-16,-1 1-2 0,-1 1-3 0,-1 0 0 0,-1 1 4 16,-1-1-1-16,0 3-5 0,-2 1 7 0,-2 0-3 0,2 0-3 15,-1 1 0-15,4-1-3 0,-3-1-9 0,3 0-13 16,-1 2-12-16,2-2-32 0,1 2-23 0,2-2-37 0,0 0-34 16,0 0-58-16,0 0-82 0</inkml:trace>
  <inkml:trace contextRef="#ctx0" brushRef="#br0" timeOffset="97767.48">5408 17498 62 0,'-1'0'124'0,"-1"0"-19"0,2 0-16 0,-2 0-14 16,-1 0-11-16,2 2-12 0,-1 0-13 0,0 1-5 0,-2 0-3 15,2-1-2-15,1 0 8 0,-1-1 2 0,1 1 1 0,1 0 4 16,0-1 9-16,0-1-4 0,0 0-5 0,0 0-4 0,0 0-11 15,0 0-7-15,0 0-3 0,0 0-5 0,0 0-13 0,1 0-1 16,1-1 10-16,1-1-1 0,3 2-3 0,-3-2 1 16,2 1-4-16,1 0-2 0,-1-2 4 0,4 0-1 0,2 0-8 15,-4-1 4-15,3-3-1 0,1-1-1 0,0 1 4 0,1 0 1 16,1-1-2-16,-1-2 0 0,3 1 2 0,-2 0-3 0,-1-1 0 16,1 3 2-16,0-1-4 0,-3 3 1 0,4-3 0 15,-5 2-2-15,1 0-2 0,-1 2 4 0,-2 1-1 0,1 0-2 16,-1 0 4-16,-1 0 2 0,-1 1-1 0,2-2-2 15,-4 3-1-15,-2-1 3 0,2 2 1 0,-1-1 3 0,-1 1-4 16,-1-2-1-16,0 0 1 0,0 2 0 0,0 0 0 0,0 0-1 16,0 0-3-16,0 0-4 0,0 2 0 0,0-2 2 0,0 0 0 15,0 0-5-15,-1 0-2 0,-1 2 1 0,2-2 1 16,-1 1 1-16,-1 2 0 0,2-1-6 0,-1 3 1 0,-2 0 2 16,2-2 3-16,-1 1-2 0,0 2 2 0,-2-1-3 0,1-1-2 15,0-1 0-15,-3 2 5 0,3-2 3 0,-2 2-1 16,0-3 3-16,1 1 0 0,-1 1 2 0,1-1 4 0,1-3 2 15,-1 2 1-15,2 0-2 0,-1 1 0 0,1-1 0 0,-1-1 1 16,1 1-3-16,2 0 2 0,-1-1 0 0,0 1-5 0,-4 1 0 16,3-3 0-16,0 2 1 0,-1-2-3 0,3 0 3 0,-2 1-2 15,0 1 0-15,2-2 3 0,-2 3 0 0,-1-2 1 0,2 1 0 16,-1-1 1-16,0-1-1 0,2 1-1 0,-1 1 0 0,-1 1 1 16,1-1 1-16,0-1 0 0,-1 1-4 0,2-2 1 0,-1 0 0 15,-2 0-3-15,3 0-9 0,-2 0-12 0,1 0-11 16,-1 1-14-16,-2 2-12 0,1-2-18 0,0 2-25 0,0-1-12 15,-2 1-9-15,3-1-6 0,-3-2-8 0</inkml:trace>
  <inkml:trace contextRef="#ctx0" brushRef="#br0" timeOffset="97892.48">5380 17545 2 0,'-1'0'85'0,"-1"-1"-24"0,2-2-18 0,2 1-19 16,-1-1-5-16,4-3-6 0,-2 0-8 0,4 0-6 0,0 0-19 0,-1 1-18 15,1-2-37-15</inkml:trace>
  <inkml:trace contextRef="#ctx0" brushRef="#br0" timeOffset="102339.59">8413 1042 79 0,'-10'-4'80'0,"0"-1"-8"16,1-1-9-16,2 2-5 0,-1-2-4 0,1 2-4 0,1-1-8 16,0 0-7-16,0 0-4 0,0 3-5 0,-2-3 0 0,4 2 2 15,0 0 2-15,0-1 3 0,-1 4 4 0,1-2 3 0,1 1-1 16,-1-2 3-16,2 3-1 0,0-2-1 0,1 0-3 0,-1 2-5 0,1 0-5 16,-1 0-4-16,2-1-3 0,-2 1-6 0,1 0-3 15,1-1-4-15,0 1-1 0,0 0 0 0,0 0-1 0,1 0-3 16,1 1 0-16,1-1-1 0,2 1 1 0,1 1 0 0,1 0 0 15,5 1 0-15,4-3 1 0,3 0 4 0,9-3 3 0,5-1 1 16,7-1 1-16,6-3 1 0,8-2-1 0,6-3-2 0,9-1 0 16,2-1-5-16,4-2-2 0,0 0 0 0,2-4-2 15,0 1-1-15,-4-1-3 0,3 1 3 0,-4-1-7 0,-3 2-17 16,-4-3-19-16,-4 4-27 0,-2-3-35 0,-6 2-44 0,-7 2-114 16,-2 4-117-16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9360" y="-7200"/>
            <a:ext cx="9161640" cy="104004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381560" y="-7200"/>
            <a:ext cx="4761000" cy="63684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8440" y="-17640"/>
            <a:ext cx="9195840" cy="1085040"/>
            <a:chOff x="-28440" y="-17640"/>
            <a:chExt cx="9195840" cy="108504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000" y="200880"/>
              <a:ext cx="9161640" cy="64764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040"/>
              <a:ext cx="9174240" cy="52884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1640" cy="104004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1000" cy="63684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28440" y="-17640"/>
            <a:ext cx="9195840" cy="1085040"/>
            <a:chOff x="-28440" y="-17640"/>
            <a:chExt cx="9195840" cy="1085040"/>
          </a:xfrm>
        </p:grpSpPr>
        <p:sp>
          <p:nvSpPr>
            <p:cNvPr id="46" name="CustomShape 4"/>
            <p:cNvSpPr/>
            <p:nvPr/>
          </p:nvSpPr>
          <p:spPr>
            <a:xfrm rot="21435600">
              <a:off x="-18000" y="200880"/>
              <a:ext cx="9161640" cy="64764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35600">
              <a:off x="-14040" y="275040"/>
              <a:ext cx="9174240" cy="52884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7.xml"/><Relationship Id="rId5" Type="http://schemas.openxmlformats.org/officeDocument/2006/relationships/image" Target="../media/image13.emf"/><Relationship Id="rId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33520" y="1371600"/>
            <a:ext cx="7850160" cy="182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18360" bIns="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600" b="1" strike="noStrike" spc="-1">
                <a:solidFill>
                  <a:srgbClr val="50E0EA"/>
                </a:solidFill>
                <a:latin typeface="Calibri"/>
                <a:ea typeface="DejaVu Sans"/>
              </a:rPr>
              <a:t>Formal Methods in Software Engineering</a:t>
            </a:r>
            <a:endParaRPr lang="en-US" sz="5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33520" y="3228480"/>
            <a:ext cx="785340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1836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Constantia"/>
                <a:ea typeface="DejaVu Sans"/>
              </a:rPr>
              <a:t>Weakest pre-conditions and towards machine consistency</a:t>
            </a:r>
            <a:endParaRPr lang="en-US" sz="2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416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Inconsistency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47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An operation whose proof obligation is not true, highlights a confusion between the machine invariant and the operation.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It needs to be resolved.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Number of ways to resolve a machine inconsistency.</a:t>
            </a:r>
            <a:endParaRPr lang="en-US" sz="2600" b="0" strike="noStrike" spc="-1">
              <a:latin typeface="Arial"/>
            </a:endParaRPr>
          </a:p>
          <a:p>
            <a:pPr marL="640080" lvl="1" indent="-24552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By Strengthening the precondition.</a:t>
            </a:r>
            <a:endParaRPr lang="en-US" sz="2400" b="0" strike="noStrike" spc="-1">
              <a:latin typeface="Arial"/>
            </a:endParaRPr>
          </a:p>
          <a:p>
            <a:pPr marL="640080" lvl="1" indent="-24552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May be Body of the operation might not be correct.</a:t>
            </a:r>
            <a:endParaRPr lang="en-US" sz="2400" b="0" strike="noStrike" spc="-1">
              <a:latin typeface="Arial"/>
            </a:endParaRPr>
          </a:p>
          <a:p>
            <a:pPr marL="640080" lvl="1" indent="-24552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May be Invariant may be too loose that allowed some states that should not be permitted.</a:t>
            </a:r>
            <a:endParaRPr lang="en-US" sz="2400" b="0" strike="noStrike" spc="-1">
              <a:latin typeface="Arial"/>
            </a:endParaRPr>
          </a:p>
          <a:p>
            <a:pPr marL="640080" lvl="1" indent="-24552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Invariant may be wrong.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Case study: Machine Paperround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935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A machine paperround is used to keep track of the houses in a street, numbered from 1 to 163, which have papers delivered as part of a paper round. Some houses which receives papers also have magazines delivered. The total number of houses on the round is no more than 60.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The machine also keeps track of houses which receive magazines and the requirement for magazine is that only those houses will receive magazines which receive paper.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457200" y="1935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" name="Picture 3_0"/>
          <p:cNvPicPr/>
          <p:nvPr/>
        </p:nvPicPr>
        <p:blipFill>
          <a:blip r:embed="rId2"/>
          <a:stretch/>
        </p:blipFill>
        <p:spPr>
          <a:xfrm>
            <a:off x="838080" y="990720"/>
            <a:ext cx="7109280" cy="474264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1280160" y="2250000"/>
            <a:ext cx="7223400" cy="31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457200" y="1935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Write the operation addpaper that permits a house to be added to the set papers, provided the size of the set is not at its limit of 60.Observe that this operation can be called even with a house which is already in papers, in which case the adding of house does not changes the state of machine.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Write the operation addmagazine that allows a house to be added to the set which receive magazines, provided that house is already in the set papers. 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Write the remove operation that removes a house from the round. The result is the house being removed from both the set papers and magazines.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Exercise 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3" name="Content Placeholder 3"/>
          <p:cNvPicPr/>
          <p:nvPr/>
        </p:nvPicPr>
        <p:blipFill>
          <a:blip r:embed="rId2"/>
          <a:stretch/>
        </p:blipFill>
        <p:spPr>
          <a:xfrm>
            <a:off x="420480" y="1847160"/>
            <a:ext cx="7694640" cy="1061280"/>
          </a:xfrm>
          <a:prstGeom prst="rect">
            <a:avLst/>
          </a:prstGeom>
          <a:ln>
            <a:noFill/>
          </a:ln>
        </p:spPr>
      </p:pic>
      <p:pic>
        <p:nvPicPr>
          <p:cNvPr id="114" name="Picture 4"/>
          <p:cNvPicPr/>
          <p:nvPr/>
        </p:nvPicPr>
        <p:blipFill>
          <a:blip r:embed="rId3"/>
          <a:stretch/>
        </p:blipFill>
        <p:spPr>
          <a:xfrm>
            <a:off x="1752480" y="2907360"/>
            <a:ext cx="5637240" cy="376092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65458E-94A4-45AE-B75F-62284E42B39B}"/>
                  </a:ext>
                </a:extLst>
              </p14:cNvPr>
              <p14:cNvContentPartPr/>
              <p14:nvPr/>
            </p14:nvContentPartPr>
            <p14:xfrm>
              <a:off x="2153880" y="3965400"/>
              <a:ext cx="3658680" cy="55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65458E-94A4-45AE-B75F-62284E42B3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4520" y="3956040"/>
                <a:ext cx="3677400" cy="57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6" name="Content Placeholder 3"/>
          <p:cNvPicPr/>
          <p:nvPr/>
        </p:nvPicPr>
        <p:blipFill>
          <a:blip r:embed="rId2"/>
          <a:stretch/>
        </p:blipFill>
        <p:spPr>
          <a:xfrm>
            <a:off x="152280" y="704160"/>
            <a:ext cx="8761680" cy="1370880"/>
          </a:xfrm>
          <a:prstGeom prst="rect">
            <a:avLst/>
          </a:prstGeom>
          <a:ln>
            <a:noFill/>
          </a:ln>
        </p:spPr>
      </p:pic>
      <p:pic>
        <p:nvPicPr>
          <p:cNvPr id="117" name="Picture 4"/>
          <p:cNvPicPr/>
          <p:nvPr/>
        </p:nvPicPr>
        <p:blipFill>
          <a:blip r:embed="rId3"/>
          <a:stretch/>
        </p:blipFill>
        <p:spPr>
          <a:xfrm>
            <a:off x="762120" y="2076480"/>
            <a:ext cx="6972480" cy="46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Content Placeholder 3"/>
          <p:cNvPicPr/>
          <p:nvPr/>
        </p:nvPicPr>
        <p:blipFill>
          <a:blip r:embed="rId2"/>
          <a:stretch/>
        </p:blipFill>
        <p:spPr>
          <a:xfrm>
            <a:off x="492840" y="675360"/>
            <a:ext cx="8192520" cy="1730880"/>
          </a:xfrm>
          <a:prstGeom prst="rect">
            <a:avLst/>
          </a:prstGeom>
          <a:ln>
            <a:noFill/>
          </a:ln>
        </p:spPr>
      </p:pic>
      <p:pic>
        <p:nvPicPr>
          <p:cNvPr id="120" name="Picture 4"/>
          <p:cNvPicPr/>
          <p:nvPr/>
        </p:nvPicPr>
        <p:blipFill>
          <a:blip r:embed="rId3"/>
          <a:stretch/>
        </p:blipFill>
        <p:spPr>
          <a:xfrm>
            <a:off x="685800" y="2407680"/>
            <a:ext cx="6551640" cy="43750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682F40-605F-4770-A858-D4E1A4588943}"/>
                  </a:ext>
                </a:extLst>
              </p14:cNvPr>
              <p14:cNvContentPartPr/>
              <p14:nvPr/>
            </p14:nvContentPartPr>
            <p14:xfrm>
              <a:off x="670320" y="342000"/>
              <a:ext cx="7803720" cy="614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682F40-605F-4770-A858-D4E1A45889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960" y="332640"/>
                <a:ext cx="7822440" cy="616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Query operations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935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It provides some information about state of the machine.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It does not alter the state, so the query opeartions are always consistent.</a:t>
            </a:r>
            <a:endParaRPr lang="en-US" sz="26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16C673-004D-4CE7-93BF-2313EABAAD19}"/>
                  </a:ext>
                </a:extLst>
              </p14:cNvPr>
              <p14:cNvContentPartPr/>
              <p14:nvPr/>
            </p14:nvContentPartPr>
            <p14:xfrm>
              <a:off x="2346480" y="3189600"/>
              <a:ext cx="4591080" cy="213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16C673-004D-4CE7-93BF-2313EABAAD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7120" y="3180240"/>
                <a:ext cx="4609800" cy="215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Summary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935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Multiple assignment statements can also be used to show parallel execution of statements.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Evaluation of pre conditions using conditional and case statements.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Proof obligations of initialization and Operations</a:t>
            </a:r>
            <a:endParaRPr lang="en-US" sz="26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30A4D4-8BB2-4C37-9763-0E21F16C9B14}"/>
                  </a:ext>
                </a:extLst>
              </p14:cNvPr>
              <p14:cNvContentPartPr/>
              <p14:nvPr/>
            </p14:nvContentPartPr>
            <p14:xfrm>
              <a:off x="1098360" y="1625400"/>
              <a:ext cx="6619320" cy="252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30A4D4-8BB2-4C37-9763-0E21F16C9B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000" y="1616040"/>
                <a:ext cx="6638040" cy="25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16856C-08DF-4A76-BEB8-024076DA4EC6}"/>
                  </a:ext>
                </a:extLst>
              </p14:cNvPr>
              <p14:cNvContentPartPr/>
              <p14:nvPr/>
            </p14:nvContentPartPr>
            <p14:xfrm>
              <a:off x="3597120" y="28080"/>
              <a:ext cx="4811040" cy="187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16856C-08DF-4A76-BEB8-024076DA4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7760" y="18720"/>
                <a:ext cx="4829760" cy="18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9D151C-FDC6-4E64-8B1E-65ED75E35244}"/>
                  </a:ext>
                </a:extLst>
              </p14:cNvPr>
              <p14:cNvContentPartPr/>
              <p14:nvPr/>
            </p14:nvContentPartPr>
            <p14:xfrm>
              <a:off x="-141480" y="0"/>
              <a:ext cx="9304560" cy="681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9D151C-FDC6-4E64-8B1E-65ED75E352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50840" y="-9360"/>
                <a:ext cx="9323280" cy="683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Outline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935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Proof Obligations of</a:t>
            </a:r>
            <a:endParaRPr lang="en-US" sz="2600" b="0" strike="noStrike" spc="-1">
              <a:latin typeface="Arial"/>
            </a:endParaRPr>
          </a:p>
          <a:p>
            <a:pPr marL="640080" lvl="1" indent="-24552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Invariant</a:t>
            </a:r>
            <a:endParaRPr lang="en-US" sz="2400" b="0" strike="noStrike" spc="-1">
              <a:latin typeface="Arial"/>
            </a:endParaRPr>
          </a:p>
          <a:p>
            <a:pPr marL="640080" lvl="1" indent="-24552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Initialization</a:t>
            </a:r>
            <a:endParaRPr lang="en-US" sz="2400" b="0" strike="noStrike" spc="-1">
              <a:latin typeface="Arial"/>
            </a:endParaRPr>
          </a:p>
          <a:p>
            <a:pPr marL="640080" lvl="1" indent="-24552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Operation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209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Proof Obligations</a:t>
            </a:r>
            <a:br/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295280" y="3505320"/>
            <a:ext cx="6704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A proof obligation is a mathematical formula to be proven, in order to ensure that a B component is correct.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Consistency of INVARIANT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935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18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Cambria Math"/>
              </a:rPr>
              <a:t>For some values of list of variables of the machine for which the INVARIANT clause I is true.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Cambria Math"/>
              </a:rPr>
              <a:t>Ticket machine invariant states that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Cambria Math"/>
              </a:rPr>
              <a:t>next&gt; serve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Cambria Math"/>
              </a:rPr>
              <a:t>This can be demonstrated easily by serve=0 and next=0.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6668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Proof Obligation for Initialization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[T]I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935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It is necessary to establish that the initial state obtained by executing the INITIALISATION clause T, meets the invariant I.</a:t>
            </a: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This means that T must always be guaranteed to establish I or [T]I must be true.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Exercise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09480" y="24382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Proof Obligation for Operations</a:t>
            </a:r>
            <a:endParaRPr lang="en-US" sz="36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D24E0B-07E2-47C0-970A-A62A86DE579B}"/>
                  </a:ext>
                </a:extLst>
              </p14:cNvPr>
              <p14:cNvContentPartPr/>
              <p14:nvPr/>
            </p14:nvContentPartPr>
            <p14:xfrm>
              <a:off x="30240" y="-17640"/>
              <a:ext cx="8987040" cy="691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D24E0B-07E2-47C0-970A-A62A86DE57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0" y="-27000"/>
                <a:ext cx="9005760" cy="692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4617B"/>
                </a:solidFill>
                <a:latin typeface="Calibri"/>
                <a:ea typeface="DejaVu Sans"/>
              </a:rPr>
              <a:t>Proof Obligation for Operations</a:t>
            </a:r>
            <a:endParaRPr lang="en-US" sz="36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Formula 2"/>
              <p:cNvSpPr txBox="1"/>
              <p:nvPr/>
            </p:nvSpPr>
            <p:spPr>
              <a:xfrm>
                <a:off x="457200" y="1935360"/>
                <a:ext cx="8228160" cy="43876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>
                          <a:latin typeface="Cambria Math" panose="02040503050406030204" pitchFamily="18" charset="0"/>
                        </a:rPr>
                        <m:t>˄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70416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457200" y="1935360"/>
            <a:ext cx="822816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B is a method for specifying, designing, and coding software systems.</a:t>
            </a:r>
            <a:endParaRPr lang="en-US" sz="2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Jean-Raymond Abrial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2327</TotalTime>
  <Words>506</Words>
  <Application>Microsoft Office PowerPoint</Application>
  <PresentationFormat>On-screen Show (4:3)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Constantia</vt:lpstr>
      <vt:lpstr>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 in Software Engineering</dc:title>
  <dc:subject/>
  <dc:creator>Saima</dc:creator>
  <dc:description/>
  <cp:lastModifiedBy>Room-9</cp:lastModifiedBy>
  <cp:revision>345</cp:revision>
  <dcterms:created xsi:type="dcterms:W3CDTF">2012-01-25T07:42:03Z</dcterms:created>
  <dcterms:modified xsi:type="dcterms:W3CDTF">2021-12-23T06:02:06Z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