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_rels/presentation.xml.rels" ContentType="application/vnd.openxmlformats-package.relationships+xml"/>
  <Override PartName="/ppt/media/image56.png" ContentType="image/png"/>
  <Override PartName="/ppt/media/image55.png" ContentType="image/png"/>
  <Override PartName="/ppt/media/image54.png" ContentType="image/png"/>
  <Override PartName="/ppt/media/image53.png" ContentType="image/png"/>
  <Override PartName="/ppt/media/image52.png" ContentType="image/png"/>
  <Override PartName="/ppt/media/image51.png" ContentType="image/png"/>
  <Override PartName="/ppt/media/image50.png" ContentType="image/png"/>
  <Override PartName="/ppt/media/image46.png" ContentType="image/png"/>
  <Override PartName="/ppt/media/image45.png" ContentType="image/png"/>
  <Override PartName="/ppt/media/image44.png" ContentType="image/png"/>
  <Override PartName="/ppt/media/image43.png" ContentType="image/png"/>
  <Override PartName="/ppt/media/image42.png" ContentType="image/png"/>
  <Override PartName="/ppt/media/image41.png" ContentType="image/png"/>
  <Override PartName="/ppt/media/image40.png" ContentType="image/png"/>
  <Override PartName="/ppt/media/image30.png" ContentType="image/png"/>
  <Override PartName="/ppt/media/image39.png" ContentType="image/png"/>
  <Override PartName="/ppt/media/image9.png" ContentType="image/png"/>
  <Override PartName="/ppt/media/image86.png" ContentType="image/png"/>
  <Override PartName="/ppt/media/image13.png" ContentType="image/png"/>
  <Override PartName="/ppt/media/image1.png" ContentType="image/png"/>
  <Override PartName="/ppt/media/image38.png" ContentType="image/png"/>
  <Override PartName="/ppt/media/image8.png" ContentType="image/png"/>
  <Override PartName="/ppt/media/image85.png" ContentType="image/png"/>
  <Override PartName="/ppt/media/image49.png" ContentType="image/png"/>
  <Override PartName="/ppt/media/image12.png" ContentType="image/png"/>
  <Override PartName="/ppt/media/image37.png" ContentType="image/png"/>
  <Override PartName="/ppt/media/image7.png" ContentType="image/png"/>
  <Override PartName="/ppt/media/image19.png" ContentType="image/png"/>
  <Override PartName="/ppt/media/image84.png" ContentType="image/png"/>
  <Override PartName="/ppt/media/image48.png" ContentType="image/png"/>
  <Override PartName="/ppt/media/image11.png" ContentType="image/png"/>
  <Override PartName="/ppt/media/image36.png" ContentType="image/png"/>
  <Override PartName="/ppt/media/image20.png" ContentType="image/png"/>
  <Override PartName="/ppt/media/image57.png" ContentType="image/png"/>
  <Override PartName="/ppt/media/image21.png" ContentType="image/png"/>
  <Override PartName="/ppt/media/image58.png" ContentType="image/png"/>
  <Override PartName="/ppt/media/image22.png" ContentType="image/png"/>
  <Override PartName="/ppt/media/image59.png" ContentType="image/png"/>
  <Override PartName="/ppt/media/image23.png" ContentType="image/png"/>
  <Override PartName="/ppt/media/image60.png" ContentType="image/png"/>
  <Override PartName="/ppt/media/image61.png" ContentType="image/png"/>
  <Override PartName="/ppt/media/image62.png" ContentType="image/png"/>
  <Override PartName="/ppt/media/image63.png" ContentType="image/png"/>
  <Override PartName="/ppt/media/image64.png" ContentType="image/png"/>
  <Override PartName="/ppt/media/image65.png" ContentType="image/png"/>
  <Override PartName="/ppt/media/image66.png" ContentType="image/png"/>
  <Override PartName="/ppt/media/image67.png" ContentType="image/png"/>
  <Override PartName="/ppt/media/image89.png" ContentType="image/png"/>
  <Override PartName="/ppt/media/image77.png" ContentType="image/png"/>
  <Override PartName="/ppt/media/image88.png" ContentType="image/png"/>
  <Override PartName="/ppt/media/image76.png" ContentType="image/png"/>
  <Override PartName="/ppt/media/image87.png" ContentType="image/png"/>
  <Override PartName="/ppt/media/image75.png" ContentType="image/png"/>
  <Override PartName="/ppt/media/image79.png" ContentType="image/png"/>
  <Override PartName="/ppt/media/image78.png" ContentType="image/png"/>
  <Override PartName="/ppt/media/image74.png" ContentType="image/png"/>
  <Override PartName="/ppt/media/image73.png" ContentType="image/png"/>
  <Override PartName="/ppt/media/image72.png" ContentType="image/png"/>
  <Override PartName="/ppt/media/image69.png" ContentType="image/png"/>
  <Override PartName="/ppt/media/image32.png" ContentType="image/png"/>
  <Override PartName="/ppt/media/image71.png" ContentType="image/png"/>
  <Override PartName="/ppt/media/image29.png" ContentType="image/png"/>
  <Override PartName="/ppt/media/image68.png" ContentType="image/png"/>
  <Override PartName="/ppt/media/image31.png" ContentType="image/png"/>
  <Override PartName="/ppt/media/image70.png" ContentType="image/png"/>
  <Override PartName="/ppt/media/image28.png" ContentType="image/png"/>
  <Override PartName="/ppt/media/image24.png" ContentType="image/png"/>
  <Override PartName="/ppt/media/image90.png" ContentType="image/png"/>
  <Override PartName="/ppt/media/image25.png" ContentType="image/png"/>
  <Override PartName="/ppt/media/image2.png" ContentType="image/png"/>
  <Override PartName="/ppt/media/image14.png" ContentType="image/png"/>
  <Override PartName="/ppt/media/image91.png" ContentType="image/png"/>
  <Override PartName="/ppt/media/image26.png" ContentType="image/png"/>
  <Override PartName="/ppt/media/image92.jpeg" ContentType="image/jpeg"/>
  <Override PartName="/ppt/media/image80.png" ContentType="image/png"/>
  <Override PartName="/ppt/media/image15.png" ContentType="image/png"/>
  <Override PartName="/ppt/media/image3.png" ContentType="image/png"/>
  <Override PartName="/ppt/media/image33.png" ContentType="image/png"/>
  <Override PartName="/ppt/media/image27.png" ContentType="image/png"/>
  <Override PartName="/ppt/media/image81.png" ContentType="image/png"/>
  <Override PartName="/ppt/media/image16.png" ContentType="image/png"/>
  <Override PartName="/ppt/media/image4.png" ContentType="image/png"/>
  <Override PartName="/ppt/media/image34.png" ContentType="image/png"/>
  <Override PartName="/ppt/media/image82.png" ContentType="image/png"/>
  <Override PartName="/ppt/media/image17.png" ContentType="image/png"/>
  <Override PartName="/ppt/media/image5.png" ContentType="image/png"/>
  <Override PartName="/ppt/media/image35.png" ContentType="image/png"/>
  <Override PartName="/ppt/media/image10.png" ContentType="image/png"/>
  <Override PartName="/ppt/media/image47.png" ContentType="image/png"/>
  <Override PartName="/ppt/media/image6.png" ContentType="image/png"/>
  <Override PartName="/ppt/media/image18.png" ContentType="image/png"/>
  <Override PartName="/ppt/media/image83.png" ContentType="image/png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_rels/slide4.xml.rels" ContentType="application/vnd.openxmlformats-package.relationships+xml"/>
  <Override PartName="/ppt/slides/_rels/slide47.xml.rels" ContentType="application/vnd.openxmlformats-package.relationships+xml"/>
  <Override PartName="/ppt/slides/_rels/slide5.xml.rels" ContentType="application/vnd.openxmlformats-package.relationships+xml"/>
  <Override PartName="/ppt/slides/_rels/slide40.xml.rels" ContentType="application/vnd.openxmlformats-package.relationships+xml"/>
  <Override PartName="/ppt/slides/_rels/slide33.xml.rels" ContentType="application/vnd.openxmlformats-package.relationships+xml"/>
  <Override PartName="/ppt/slides/_rels/slide6.xml.rels" ContentType="application/vnd.openxmlformats-package.relationships+xml"/>
  <Override PartName="/ppt/slides/_rels/slide41.xml.rels" ContentType="application/vnd.openxmlformats-package.relationships+xml"/>
  <Override PartName="/ppt/slides/_rels/slide34.xml.rels" ContentType="application/vnd.openxmlformats-package.relationships+xml"/>
  <Override PartName="/ppt/slides/_rels/slide7.xml.rels" ContentType="application/vnd.openxmlformats-package.relationships+xml"/>
  <Override PartName="/ppt/slides/_rels/slide42.xml.rels" ContentType="application/vnd.openxmlformats-package.relationships+xml"/>
  <Override PartName="/ppt/slides/_rels/slide35.xml.rels" ContentType="application/vnd.openxmlformats-package.relationships+xml"/>
  <Override PartName="/ppt/slides/_rels/slide1.xml.rels" ContentType="application/vnd.openxmlformats-package.relationships+xml"/>
  <Override PartName="/ppt/slides/_rels/slide20.xml.rels" ContentType="application/vnd.openxmlformats-package.relationships+xml"/>
  <Override PartName="/ppt/slides/_rels/slide10.xml.rels" ContentType="application/vnd.openxmlformats-package.relationships+xml"/>
  <Override PartName="/ppt/slides/_rels/slide32.xml.rels" ContentType="application/vnd.openxmlformats-package.relationships+xml"/>
  <Override PartName="/ppt/slides/_rels/slide16.xml.rels" ContentType="application/vnd.openxmlformats-package.relationships+xml"/>
  <Override PartName="/ppt/slides/_rels/slide25.xml.rels" ContentType="application/vnd.openxmlformats-package.relationships+xml"/>
  <Override PartName="/ppt/slides/_rels/slide46.xml.rels" ContentType="application/vnd.openxmlformats-package.relationships+xml"/>
  <Override PartName="/ppt/slides/_rels/slide30.xml.rels" ContentType="application/vnd.openxmlformats-package.relationships+xml"/>
  <Override PartName="/ppt/slides/_rels/slide45.xml.rels" ContentType="application/vnd.openxmlformats-package.relationships+xml"/>
  <Override PartName="/ppt/slides/_rels/slide14.xml.rels" ContentType="application/vnd.openxmlformats-package.relationships+xml"/>
  <Override PartName="/ppt/slides/_rels/slide29.xml.rels" ContentType="application/vnd.openxmlformats-package.relationships+xml"/>
  <Override PartName="/ppt/slides/_rels/slide23.xml.rels" ContentType="application/vnd.openxmlformats-package.relationships+xml"/>
  <Override PartName="/ppt/slides/_rels/slide38.xml.rels" ContentType="application/vnd.openxmlformats-package.relationships+xml"/>
  <Override PartName="/ppt/slides/_rels/slide15.xml.rels" ContentType="application/vnd.openxmlformats-package.relationships+xml"/>
  <Override PartName="/ppt/slides/_rels/slide31.xml.rels" ContentType="application/vnd.openxmlformats-package.relationships+xml"/>
  <Override PartName="/ppt/slides/_rels/slide24.xml.rels" ContentType="application/vnd.openxmlformats-package.relationships+xml"/>
  <Override PartName="/ppt/slides/_rels/slide39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2.xml.rels" ContentType="application/vnd.openxmlformats-package.relationships+xml"/>
  <Override PartName="/ppt/slides/_rels/slide28.xml.rels" ContentType="application/vnd.openxmlformats-package.relationships+xml"/>
  <Override PartName="/ppt/slides/_rels/slide44.xml.rels" ContentType="application/vnd.openxmlformats-package.relationships+xml"/>
  <Override PartName="/ppt/slides/_rels/slide22.xml.rels" ContentType="application/vnd.openxmlformats-package.relationships+xml"/>
  <Override PartName="/ppt/slides/_rels/slide37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_rels/slide8.xml.rels" ContentType="application/vnd.openxmlformats-package.relationships+xml"/>
  <Override PartName="/ppt/slides/_rels/slide21.xml.rels" ContentType="application/vnd.openxmlformats-package.relationships+xml"/>
  <Override PartName="/ppt/slides/_rels/slide36.xml.rels" ContentType="application/vnd.openxmlformats-package.relationships+xml"/>
  <Override PartName="/ppt/slides/_rels/slide27.xml.rels" ContentType="application/vnd.openxmlformats-package.relationships+xml"/>
  <Override PartName="/ppt/slides/_rels/slide43.xml.rels" ContentType="application/vnd.openxmlformats-package.relationships+xml"/>
  <Override PartName="/ppt/slides/_rels/slide2.xml.rels" ContentType="application/vnd.openxmlformats-package.relationships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13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3.xml" ContentType="application/vnd.openxmlformats-officedocument.presentationml.slide+xml"/>
  <Override PartName="/ppt/slides/slide33.xml" ContentType="application/vnd.openxmlformats-officedocument.presentationml.slide+xml"/>
  <Override PartName="/ppt/slides/slide45.xml" ContentType="application/vnd.openxmlformats-officedocument.presentationml.slide+xml"/>
  <Override PartName="/ppt/slides/slide34.xml" ContentType="application/vnd.openxmlformats-officedocument.presentationml.slide+xml"/>
  <Override PartName="/ppt/slides/slide46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0.xml" ContentType="application/vnd.openxmlformats-officedocument.presentationml.slide+xml"/>
  <Override PartName="/ppt/slides/slide47.xml" ContentType="application/vnd.openxmlformats-officedocument.presentationml.slide+xml"/>
  <Override PartName="/ppt/slides/slide9.xml" ContentType="application/vnd.openxmlformats-officedocument.presentationml.slide+xml"/>
  <Override PartName="/ppt/slides/slide44.xml" ContentType="application/vnd.openxmlformats-officedocument.presentationml.slide+xml"/>
  <Override PartName="/ppt/slides/slide41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s/slide43.xml" ContentType="application/vnd.openxmlformats-officedocument.presentationml.slide+xml"/>
  <Override PartName="/ppt/slides/slide40.xml" ContentType="application/vnd.openxmlformats-officedocument.presentationml.slide+xml"/>
  <Override PartName="/ppt/slides/slide5.xml" ContentType="application/vnd.openxmlformats-officedocument.presentationml.slide+xml"/>
  <Override PartName="/ppt/slides/slide7.xml" ContentType="application/vnd.openxmlformats-officedocument.presentationml.slide+xml"/>
  <Override PartName="/ppt/slides/slide42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7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8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4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1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slideLayout" Target="../slideLayouts/slideLayout1.xml"/><Relationship Id="rId8" Type="http://schemas.openxmlformats.org/officeDocument/2006/relationships/slideLayout" Target="../slideLayouts/slideLayout2.xml"/><Relationship Id="rId9" Type="http://schemas.openxmlformats.org/officeDocument/2006/relationships/slideLayout" Target="../slideLayouts/slideLayout3.xml"/><Relationship Id="rId10" Type="http://schemas.openxmlformats.org/officeDocument/2006/relationships/slideLayout" Target="../slideLayouts/slideLayout4.xml"/><Relationship Id="rId11" Type="http://schemas.openxmlformats.org/officeDocument/2006/relationships/slideLayout" Target="../slideLayouts/slideLayout5.xml"/><Relationship Id="rId12" Type="http://schemas.openxmlformats.org/officeDocument/2006/relationships/slideLayout" Target="../slideLayouts/slideLayout6.xml"/><Relationship Id="rId13" Type="http://schemas.openxmlformats.org/officeDocument/2006/relationships/slideLayout" Target="../slideLayouts/slideLayout7.xml"/><Relationship Id="rId14" Type="http://schemas.openxmlformats.org/officeDocument/2006/relationships/slideLayout" Target="../slideLayouts/slideLayout8.xml"/><Relationship Id="rId15" Type="http://schemas.openxmlformats.org/officeDocument/2006/relationships/slideLayout" Target="../slideLayouts/slideLayout9.xml"/><Relationship Id="rId16" Type="http://schemas.openxmlformats.org/officeDocument/2006/relationships/slideLayout" Target="../slideLayouts/slideLayout10.xml"/><Relationship Id="rId17" Type="http://schemas.openxmlformats.org/officeDocument/2006/relationships/slideLayout" Target="../slideLayouts/slideLayout11.xml"/><Relationship Id="rId18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slideLayout" Target="../slideLayouts/slideLayout13.xml"/><Relationship Id="rId8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17.xml"/><Relationship Id="rId12" Type="http://schemas.openxmlformats.org/officeDocument/2006/relationships/slideLayout" Target="../slideLayouts/slideLayout18.xml"/><Relationship Id="rId13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1.xml"/><Relationship Id="rId16" Type="http://schemas.openxmlformats.org/officeDocument/2006/relationships/slideLayout" Target="../slideLayouts/slideLayout22.xml"/><Relationship Id="rId17" Type="http://schemas.openxmlformats.org/officeDocument/2006/relationships/slideLayout" Target="../slideLayouts/slideLayout23.xml"/><Relationship Id="rId18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slideLayout" Target="../slideLayouts/slideLayout25.xml"/><Relationship Id="rId8" Type="http://schemas.openxmlformats.org/officeDocument/2006/relationships/slideLayout" Target="../slideLayouts/slideLayout26.xml"/><Relationship Id="rId9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2.xml"/><Relationship Id="rId15" Type="http://schemas.openxmlformats.org/officeDocument/2006/relationships/slideLayout" Target="../slideLayouts/slideLayout33.xml"/><Relationship Id="rId16" Type="http://schemas.openxmlformats.org/officeDocument/2006/relationships/slideLayout" Target="../slideLayouts/slideLayout34.xml"/><Relationship Id="rId17" Type="http://schemas.openxmlformats.org/officeDocument/2006/relationships/slideLayout" Target="../slideLayouts/slideLayout35.xml"/><Relationship Id="rId18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7" Type="http://schemas.openxmlformats.org/officeDocument/2006/relationships/slideLayout" Target="../slideLayouts/slideLayout37.xml"/><Relationship Id="rId8" Type="http://schemas.openxmlformats.org/officeDocument/2006/relationships/slideLayout" Target="../slideLayouts/slideLayout38.xml"/><Relationship Id="rId9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3.xml"/><Relationship Id="rId14" Type="http://schemas.openxmlformats.org/officeDocument/2006/relationships/slideLayout" Target="../slideLayouts/slideLayout44.xml"/><Relationship Id="rId15" Type="http://schemas.openxmlformats.org/officeDocument/2006/relationships/slideLayout" Target="../slideLayouts/slideLayout45.xml"/><Relationship Id="rId16" Type="http://schemas.openxmlformats.org/officeDocument/2006/relationships/slideLayout" Target="../slideLayouts/slideLayout46.xml"/><Relationship Id="rId17" Type="http://schemas.openxmlformats.org/officeDocument/2006/relationships/slideLayout" Target="../slideLayouts/slideLayout47.xml"/><Relationship Id="rId18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bg object 16" descr=""/>
          <p:cNvPicPr/>
          <p:nvPr/>
        </p:nvPicPr>
        <p:blipFill>
          <a:blip r:embed="rId2"/>
          <a:stretch/>
        </p:blipFill>
        <p:spPr>
          <a:xfrm>
            <a:off x="0" y="0"/>
            <a:ext cx="9143280" cy="6857280"/>
          </a:xfrm>
          <a:prstGeom prst="rect">
            <a:avLst/>
          </a:prstGeom>
          <a:ln w="0">
            <a:noFill/>
          </a:ln>
        </p:spPr>
      </p:pic>
      <p:pic>
        <p:nvPicPr>
          <p:cNvPr id="1" name="bg object 17" descr=""/>
          <p:cNvPicPr/>
          <p:nvPr/>
        </p:nvPicPr>
        <p:blipFill>
          <a:blip r:embed="rId3"/>
          <a:stretch/>
        </p:blipFill>
        <p:spPr>
          <a:xfrm>
            <a:off x="0" y="720"/>
            <a:ext cx="9143280" cy="1026720"/>
          </a:xfrm>
          <a:prstGeom prst="rect">
            <a:avLst/>
          </a:prstGeom>
          <a:ln w="0">
            <a:noFill/>
          </a:ln>
        </p:spPr>
      </p:pic>
      <p:pic>
        <p:nvPicPr>
          <p:cNvPr id="2" name="bg object 18" descr=""/>
          <p:cNvPicPr/>
          <p:nvPr/>
        </p:nvPicPr>
        <p:blipFill>
          <a:blip r:embed="rId4"/>
          <a:stretch/>
        </p:blipFill>
        <p:spPr>
          <a:xfrm>
            <a:off x="4399920" y="0"/>
            <a:ext cx="4743360" cy="599400"/>
          </a:xfrm>
          <a:prstGeom prst="rect">
            <a:avLst/>
          </a:prstGeom>
          <a:ln w="0">
            <a:noFill/>
          </a:ln>
        </p:spPr>
      </p:pic>
      <p:pic>
        <p:nvPicPr>
          <p:cNvPr id="3" name="bg object 19" descr=""/>
          <p:cNvPicPr/>
          <p:nvPr/>
        </p:nvPicPr>
        <p:blipFill>
          <a:blip r:embed="rId5"/>
          <a:stretch/>
        </p:blipFill>
        <p:spPr>
          <a:xfrm>
            <a:off x="0" y="0"/>
            <a:ext cx="9087840" cy="1019880"/>
          </a:xfrm>
          <a:prstGeom prst="rect">
            <a:avLst/>
          </a:prstGeom>
          <a:ln w="0">
            <a:noFill/>
          </a:ln>
        </p:spPr>
      </p:pic>
      <p:pic>
        <p:nvPicPr>
          <p:cNvPr id="4" name="bg object 20" descr=""/>
          <p:cNvPicPr/>
          <p:nvPr/>
        </p:nvPicPr>
        <p:blipFill>
          <a:blip r:embed="rId6"/>
          <a:stretch/>
        </p:blipFill>
        <p:spPr>
          <a:xfrm>
            <a:off x="-720" y="52560"/>
            <a:ext cx="9145080" cy="901080"/>
          </a:xfrm>
          <a:prstGeom prst="rect">
            <a:avLst/>
          </a:prstGeom>
          <a:ln w="0">
            <a:noFill/>
          </a:ln>
        </p:spPr>
      </p:pic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7"/>
    <p:sldLayoutId id="2147483650" r:id="rId8"/>
    <p:sldLayoutId id="2147483651" r:id="rId9"/>
    <p:sldLayoutId id="2147483652" r:id="rId10"/>
    <p:sldLayoutId id="2147483653" r:id="rId11"/>
    <p:sldLayoutId id="2147483654" r:id="rId12"/>
    <p:sldLayoutId id="2147483655" r:id="rId13"/>
    <p:sldLayoutId id="2147483656" r:id="rId14"/>
    <p:sldLayoutId id="2147483657" r:id="rId15"/>
    <p:sldLayoutId id="2147483658" r:id="rId16"/>
    <p:sldLayoutId id="2147483659" r:id="rId17"/>
    <p:sldLayoutId id="2147483660" r:id="rId18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bg object 16" descr=""/>
          <p:cNvPicPr/>
          <p:nvPr/>
        </p:nvPicPr>
        <p:blipFill>
          <a:blip r:embed="rId2"/>
          <a:stretch/>
        </p:blipFill>
        <p:spPr>
          <a:xfrm>
            <a:off x="0" y="0"/>
            <a:ext cx="9143280" cy="6857280"/>
          </a:xfrm>
          <a:prstGeom prst="rect">
            <a:avLst/>
          </a:prstGeom>
          <a:ln w="0">
            <a:noFill/>
          </a:ln>
        </p:spPr>
      </p:pic>
      <p:pic>
        <p:nvPicPr>
          <p:cNvPr id="44" name="bg object 17" descr=""/>
          <p:cNvPicPr/>
          <p:nvPr/>
        </p:nvPicPr>
        <p:blipFill>
          <a:blip r:embed="rId3"/>
          <a:stretch/>
        </p:blipFill>
        <p:spPr>
          <a:xfrm>
            <a:off x="0" y="720"/>
            <a:ext cx="9143280" cy="1026720"/>
          </a:xfrm>
          <a:prstGeom prst="rect">
            <a:avLst/>
          </a:prstGeom>
          <a:ln w="0">
            <a:noFill/>
          </a:ln>
        </p:spPr>
      </p:pic>
      <p:pic>
        <p:nvPicPr>
          <p:cNvPr id="45" name="bg object 18" descr=""/>
          <p:cNvPicPr/>
          <p:nvPr/>
        </p:nvPicPr>
        <p:blipFill>
          <a:blip r:embed="rId4"/>
          <a:stretch/>
        </p:blipFill>
        <p:spPr>
          <a:xfrm>
            <a:off x="4399920" y="0"/>
            <a:ext cx="4743360" cy="599400"/>
          </a:xfrm>
          <a:prstGeom prst="rect">
            <a:avLst/>
          </a:prstGeom>
          <a:ln w="0">
            <a:noFill/>
          </a:ln>
        </p:spPr>
      </p:pic>
      <p:pic>
        <p:nvPicPr>
          <p:cNvPr id="46" name="bg object 19" descr=""/>
          <p:cNvPicPr/>
          <p:nvPr/>
        </p:nvPicPr>
        <p:blipFill>
          <a:blip r:embed="rId5"/>
          <a:stretch/>
        </p:blipFill>
        <p:spPr>
          <a:xfrm>
            <a:off x="0" y="0"/>
            <a:ext cx="9087840" cy="1019880"/>
          </a:xfrm>
          <a:prstGeom prst="rect">
            <a:avLst/>
          </a:prstGeom>
          <a:ln w="0">
            <a:noFill/>
          </a:ln>
        </p:spPr>
      </p:pic>
      <p:pic>
        <p:nvPicPr>
          <p:cNvPr id="47" name="bg object 20" descr=""/>
          <p:cNvPicPr/>
          <p:nvPr/>
        </p:nvPicPr>
        <p:blipFill>
          <a:blip r:embed="rId6"/>
          <a:stretch/>
        </p:blipFill>
        <p:spPr>
          <a:xfrm>
            <a:off x="-720" y="52560"/>
            <a:ext cx="9145080" cy="901080"/>
          </a:xfrm>
          <a:prstGeom prst="rect">
            <a:avLst/>
          </a:prstGeom>
          <a:ln w="0">
            <a:noFill/>
          </a:ln>
        </p:spPr>
      </p:pic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  <p:sldLayoutId id="2147483670" r:id="rId15"/>
    <p:sldLayoutId id="2147483671" r:id="rId16"/>
    <p:sldLayoutId id="2147483672" r:id="rId17"/>
    <p:sldLayoutId id="2147483673" r:id="rId18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bg object 16" descr=""/>
          <p:cNvPicPr/>
          <p:nvPr/>
        </p:nvPicPr>
        <p:blipFill>
          <a:blip r:embed="rId2"/>
          <a:stretch/>
        </p:blipFill>
        <p:spPr>
          <a:xfrm>
            <a:off x="0" y="0"/>
            <a:ext cx="9143280" cy="6857280"/>
          </a:xfrm>
          <a:prstGeom prst="rect">
            <a:avLst/>
          </a:prstGeom>
          <a:ln w="0">
            <a:noFill/>
          </a:ln>
        </p:spPr>
      </p:pic>
      <p:pic>
        <p:nvPicPr>
          <p:cNvPr id="87" name="bg object 17" descr=""/>
          <p:cNvPicPr/>
          <p:nvPr/>
        </p:nvPicPr>
        <p:blipFill>
          <a:blip r:embed="rId3"/>
          <a:stretch/>
        </p:blipFill>
        <p:spPr>
          <a:xfrm>
            <a:off x="0" y="720"/>
            <a:ext cx="9143280" cy="1026720"/>
          </a:xfrm>
          <a:prstGeom prst="rect">
            <a:avLst/>
          </a:prstGeom>
          <a:ln w="0">
            <a:noFill/>
          </a:ln>
        </p:spPr>
      </p:pic>
      <p:pic>
        <p:nvPicPr>
          <p:cNvPr id="88" name="bg object 18" descr=""/>
          <p:cNvPicPr/>
          <p:nvPr/>
        </p:nvPicPr>
        <p:blipFill>
          <a:blip r:embed="rId4"/>
          <a:stretch/>
        </p:blipFill>
        <p:spPr>
          <a:xfrm>
            <a:off x="4399920" y="0"/>
            <a:ext cx="4743360" cy="599400"/>
          </a:xfrm>
          <a:prstGeom prst="rect">
            <a:avLst/>
          </a:prstGeom>
          <a:ln w="0">
            <a:noFill/>
          </a:ln>
        </p:spPr>
      </p:pic>
      <p:pic>
        <p:nvPicPr>
          <p:cNvPr id="89" name="bg object 19" descr=""/>
          <p:cNvPicPr/>
          <p:nvPr/>
        </p:nvPicPr>
        <p:blipFill>
          <a:blip r:embed="rId5"/>
          <a:stretch/>
        </p:blipFill>
        <p:spPr>
          <a:xfrm>
            <a:off x="0" y="0"/>
            <a:ext cx="9087840" cy="1019880"/>
          </a:xfrm>
          <a:prstGeom prst="rect">
            <a:avLst/>
          </a:prstGeom>
          <a:ln w="0">
            <a:noFill/>
          </a:ln>
        </p:spPr>
      </p:pic>
      <p:pic>
        <p:nvPicPr>
          <p:cNvPr id="90" name="bg object 20" descr=""/>
          <p:cNvPicPr/>
          <p:nvPr/>
        </p:nvPicPr>
        <p:blipFill>
          <a:blip r:embed="rId6"/>
          <a:stretch/>
        </p:blipFill>
        <p:spPr>
          <a:xfrm>
            <a:off x="-720" y="52560"/>
            <a:ext cx="9145080" cy="901080"/>
          </a:xfrm>
          <a:prstGeom prst="rect">
            <a:avLst/>
          </a:prstGeom>
          <a:ln w="0">
            <a:noFill/>
          </a:ln>
        </p:spPr>
      </p:pic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  <p:sldLayoutId id="2147483686" r:id="rId18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bg object 16" descr=""/>
          <p:cNvPicPr/>
          <p:nvPr/>
        </p:nvPicPr>
        <p:blipFill>
          <a:blip r:embed="rId2"/>
          <a:stretch/>
        </p:blipFill>
        <p:spPr>
          <a:xfrm>
            <a:off x="0" y="0"/>
            <a:ext cx="9143280" cy="6857280"/>
          </a:xfrm>
          <a:prstGeom prst="rect">
            <a:avLst/>
          </a:prstGeom>
          <a:ln w="0">
            <a:noFill/>
          </a:ln>
        </p:spPr>
      </p:pic>
      <p:pic>
        <p:nvPicPr>
          <p:cNvPr id="130" name="bg object 17" descr=""/>
          <p:cNvPicPr/>
          <p:nvPr/>
        </p:nvPicPr>
        <p:blipFill>
          <a:blip r:embed="rId3"/>
          <a:stretch/>
        </p:blipFill>
        <p:spPr>
          <a:xfrm>
            <a:off x="0" y="720"/>
            <a:ext cx="9143280" cy="1026720"/>
          </a:xfrm>
          <a:prstGeom prst="rect">
            <a:avLst/>
          </a:prstGeom>
          <a:ln w="0">
            <a:noFill/>
          </a:ln>
        </p:spPr>
      </p:pic>
      <p:pic>
        <p:nvPicPr>
          <p:cNvPr id="131" name="bg object 18" descr=""/>
          <p:cNvPicPr/>
          <p:nvPr/>
        </p:nvPicPr>
        <p:blipFill>
          <a:blip r:embed="rId4"/>
          <a:stretch/>
        </p:blipFill>
        <p:spPr>
          <a:xfrm>
            <a:off x="4399920" y="0"/>
            <a:ext cx="4743360" cy="599400"/>
          </a:xfrm>
          <a:prstGeom prst="rect">
            <a:avLst/>
          </a:prstGeom>
          <a:ln w="0">
            <a:noFill/>
          </a:ln>
        </p:spPr>
      </p:pic>
      <p:pic>
        <p:nvPicPr>
          <p:cNvPr id="132" name="bg object 19" descr=""/>
          <p:cNvPicPr/>
          <p:nvPr/>
        </p:nvPicPr>
        <p:blipFill>
          <a:blip r:embed="rId5"/>
          <a:stretch/>
        </p:blipFill>
        <p:spPr>
          <a:xfrm>
            <a:off x="0" y="0"/>
            <a:ext cx="9087840" cy="1019880"/>
          </a:xfrm>
          <a:prstGeom prst="rect">
            <a:avLst/>
          </a:prstGeom>
          <a:ln w="0">
            <a:noFill/>
          </a:ln>
        </p:spPr>
      </p:pic>
      <p:pic>
        <p:nvPicPr>
          <p:cNvPr id="133" name="bg object 20" descr=""/>
          <p:cNvPicPr/>
          <p:nvPr/>
        </p:nvPicPr>
        <p:blipFill>
          <a:blip r:embed="rId6"/>
          <a:stretch/>
        </p:blipFill>
        <p:spPr>
          <a:xfrm>
            <a:off x="-720" y="52560"/>
            <a:ext cx="9145080" cy="901080"/>
          </a:xfrm>
          <a:prstGeom prst="rect">
            <a:avLst/>
          </a:prstGeom>
          <a:ln w="0">
            <a:noFill/>
          </a:ln>
        </p:spPr>
      </p:pic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  <p:sldLayoutId id="2147483697" r:id="rId16"/>
    <p:sldLayoutId id="2147483698" r:id="rId17"/>
    <p:sldLayoutId id="2147483699" r:id="rId18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Relationship Id="rId7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47.png"/><Relationship Id="rId2" Type="http://schemas.openxmlformats.org/officeDocument/2006/relationships/image" Target="../media/image48.png"/><Relationship Id="rId3" Type="http://schemas.openxmlformats.org/officeDocument/2006/relationships/image" Target="../media/image49.png"/><Relationship Id="rId4" Type="http://schemas.openxmlformats.org/officeDocument/2006/relationships/image" Target="../media/image50.png"/><Relationship Id="rId5" Type="http://schemas.openxmlformats.org/officeDocument/2006/relationships/image" Target="../media/image51.png"/><Relationship Id="rId6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52.png"/><Relationship Id="rId2" Type="http://schemas.openxmlformats.org/officeDocument/2006/relationships/image" Target="../media/image53.png"/><Relationship Id="rId3" Type="http://schemas.openxmlformats.org/officeDocument/2006/relationships/image" Target="../media/image54.png"/><Relationship Id="rId4" Type="http://schemas.openxmlformats.org/officeDocument/2006/relationships/image" Target="../media/image55.png"/><Relationship Id="rId5" Type="http://schemas.openxmlformats.org/officeDocument/2006/relationships/image" Target="../media/image56.png"/><Relationship Id="rId6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57.png"/><Relationship Id="rId2" Type="http://schemas.openxmlformats.org/officeDocument/2006/relationships/image" Target="../media/image58.png"/><Relationship Id="rId3" Type="http://schemas.openxmlformats.org/officeDocument/2006/relationships/image" Target="../media/image59.png"/><Relationship Id="rId4" Type="http://schemas.openxmlformats.org/officeDocument/2006/relationships/image" Target="../media/image60.png"/><Relationship Id="rId5" Type="http://schemas.openxmlformats.org/officeDocument/2006/relationships/image" Target="../media/image61.png"/><Relationship Id="rId6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62.png"/><Relationship Id="rId2" Type="http://schemas.openxmlformats.org/officeDocument/2006/relationships/image" Target="../media/image63.png"/><Relationship Id="rId3" Type="http://schemas.openxmlformats.org/officeDocument/2006/relationships/image" Target="../media/image64.png"/><Relationship Id="rId4" Type="http://schemas.openxmlformats.org/officeDocument/2006/relationships/image" Target="../media/image65.png"/><Relationship Id="rId5" Type="http://schemas.openxmlformats.org/officeDocument/2006/relationships/image" Target="../media/image66.png"/><Relationship Id="rId6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image" Target="../media/image28.png"/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5" Type="http://schemas.openxmlformats.org/officeDocument/2006/relationships/image" Target="../media/image31.png"/><Relationship Id="rId6" Type="http://schemas.openxmlformats.org/officeDocument/2006/relationships/slideLayout" Target="../slideLayouts/slideLayout1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67.png"/><Relationship Id="rId2" Type="http://schemas.openxmlformats.org/officeDocument/2006/relationships/image" Target="../media/image68.png"/><Relationship Id="rId3" Type="http://schemas.openxmlformats.org/officeDocument/2006/relationships/image" Target="../media/image69.png"/><Relationship Id="rId4" Type="http://schemas.openxmlformats.org/officeDocument/2006/relationships/image" Target="../media/image70.png"/><Relationship Id="rId5" Type="http://schemas.openxmlformats.org/officeDocument/2006/relationships/image" Target="../media/image71.png"/><Relationship Id="rId6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hyperlink" Target="http://formalmethods.wikia.com/wiki/VL" TargetMode="External"/><Relationship Id="rId2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72.png"/><Relationship Id="rId2" Type="http://schemas.openxmlformats.org/officeDocument/2006/relationships/image" Target="../media/image73.png"/><Relationship Id="rId3" Type="http://schemas.openxmlformats.org/officeDocument/2006/relationships/image" Target="../media/image74.png"/><Relationship Id="rId4" Type="http://schemas.openxmlformats.org/officeDocument/2006/relationships/image" Target="../media/image75.png"/><Relationship Id="rId5" Type="http://schemas.openxmlformats.org/officeDocument/2006/relationships/image" Target="../media/image76.png"/><Relationship Id="rId6" Type="http://schemas.openxmlformats.org/officeDocument/2006/relationships/slideLayout" Target="../slideLayouts/slideLayout13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image" Target="../media/image77.png"/><Relationship Id="rId2" Type="http://schemas.openxmlformats.org/officeDocument/2006/relationships/image" Target="../media/image78.png"/><Relationship Id="rId3" Type="http://schemas.openxmlformats.org/officeDocument/2006/relationships/image" Target="../media/image79.png"/><Relationship Id="rId4" Type="http://schemas.openxmlformats.org/officeDocument/2006/relationships/image" Target="../media/image80.png"/><Relationship Id="rId5" Type="http://schemas.openxmlformats.org/officeDocument/2006/relationships/image" Target="../media/image81.png"/><Relationship Id="rId6" Type="http://schemas.openxmlformats.org/officeDocument/2006/relationships/slideLayout" Target="../slideLayouts/slideLayout13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image" Target="../media/image33.png"/><Relationship Id="rId3" Type="http://schemas.openxmlformats.org/officeDocument/2006/relationships/image" Target="../media/image34.png"/><Relationship Id="rId4" Type="http://schemas.openxmlformats.org/officeDocument/2006/relationships/image" Target="../media/image35.png"/><Relationship Id="rId5" Type="http://schemas.openxmlformats.org/officeDocument/2006/relationships/image" Target="../media/image36.png"/><Relationship Id="rId6" Type="http://schemas.openxmlformats.org/officeDocument/2006/relationships/slideLayout" Target="../slideLayouts/slideLayout13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image" Target="../media/image82.png"/><Relationship Id="rId2" Type="http://schemas.openxmlformats.org/officeDocument/2006/relationships/image" Target="../media/image83.png"/><Relationship Id="rId3" Type="http://schemas.openxmlformats.org/officeDocument/2006/relationships/image" Target="../media/image84.png"/><Relationship Id="rId4" Type="http://schemas.openxmlformats.org/officeDocument/2006/relationships/image" Target="../media/image85.png"/><Relationship Id="rId5" Type="http://schemas.openxmlformats.org/officeDocument/2006/relationships/image" Target="../media/image86.png"/><Relationship Id="rId6" Type="http://schemas.openxmlformats.org/officeDocument/2006/relationships/slideLayout" Target="../slideLayouts/slideLayout13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image" Target="../media/image87.png"/><Relationship Id="rId2" Type="http://schemas.openxmlformats.org/officeDocument/2006/relationships/image" Target="../media/image88.png"/><Relationship Id="rId3" Type="http://schemas.openxmlformats.org/officeDocument/2006/relationships/image" Target="../media/image89.png"/><Relationship Id="rId4" Type="http://schemas.openxmlformats.org/officeDocument/2006/relationships/image" Target="../media/image90.png"/><Relationship Id="rId5" Type="http://schemas.openxmlformats.org/officeDocument/2006/relationships/image" Target="../media/image91.png"/><Relationship Id="rId6" Type="http://schemas.openxmlformats.org/officeDocument/2006/relationships/slideLayout" Target="../slideLayouts/slideLayout13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image" Target="../media/image92.jpeg"/><Relationship Id="rId2" Type="http://schemas.openxmlformats.org/officeDocument/2006/relationships/slideLayout" Target="../slideLayouts/slideLayout3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image" Target="../media/image38.png"/><Relationship Id="rId3" Type="http://schemas.openxmlformats.org/officeDocument/2006/relationships/image" Target="../media/image39.png"/><Relationship Id="rId4" Type="http://schemas.openxmlformats.org/officeDocument/2006/relationships/image" Target="../media/image40.png"/><Relationship Id="rId5" Type="http://schemas.openxmlformats.org/officeDocument/2006/relationships/image" Target="../media/image41.png"/><Relationship Id="rId6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2.png"/><Relationship Id="rId2" Type="http://schemas.openxmlformats.org/officeDocument/2006/relationships/image" Target="../media/image43.png"/><Relationship Id="rId3" Type="http://schemas.openxmlformats.org/officeDocument/2006/relationships/image" Target="../media/image44.png"/><Relationship Id="rId4" Type="http://schemas.openxmlformats.org/officeDocument/2006/relationships/image" Target="../media/image45.png"/><Relationship Id="rId5" Type="http://schemas.openxmlformats.org/officeDocument/2006/relationships/image" Target="../media/image46.png"/><Relationship Id="rId6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" name="object 2"/>
          <p:cNvGrpSpPr/>
          <p:nvPr/>
        </p:nvGrpSpPr>
        <p:grpSpPr>
          <a:xfrm>
            <a:off x="720" y="360"/>
            <a:ext cx="9145080" cy="6857280"/>
            <a:chOff x="720" y="360"/>
            <a:chExt cx="9145080" cy="6857280"/>
          </a:xfrm>
        </p:grpSpPr>
        <p:pic>
          <p:nvPicPr>
            <p:cNvPr id="173" name="object 3" descr=""/>
            <p:cNvPicPr/>
            <p:nvPr/>
          </p:nvPicPr>
          <p:blipFill>
            <a:blip r:embed="rId1"/>
            <a:stretch/>
          </p:blipFill>
          <p:spPr>
            <a:xfrm>
              <a:off x="1440" y="360"/>
              <a:ext cx="9143280" cy="68572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74" name="object 4" descr=""/>
            <p:cNvPicPr/>
            <p:nvPr/>
          </p:nvPicPr>
          <p:blipFill>
            <a:blip r:embed="rId2"/>
            <a:stretch/>
          </p:blipFill>
          <p:spPr>
            <a:xfrm>
              <a:off x="1440" y="1080"/>
              <a:ext cx="9143280" cy="10267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75" name="object 5" descr=""/>
            <p:cNvPicPr/>
            <p:nvPr/>
          </p:nvPicPr>
          <p:blipFill>
            <a:blip r:embed="rId3"/>
            <a:stretch/>
          </p:blipFill>
          <p:spPr>
            <a:xfrm>
              <a:off x="4401360" y="360"/>
              <a:ext cx="4743360" cy="5994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76" name="object 6" descr=""/>
            <p:cNvPicPr/>
            <p:nvPr/>
          </p:nvPicPr>
          <p:blipFill>
            <a:blip r:embed="rId4"/>
            <a:stretch/>
          </p:blipFill>
          <p:spPr>
            <a:xfrm>
              <a:off x="1440" y="360"/>
              <a:ext cx="9087840" cy="10198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77" name="object 7" descr=""/>
            <p:cNvPicPr/>
            <p:nvPr/>
          </p:nvPicPr>
          <p:blipFill>
            <a:blip r:embed="rId5"/>
            <a:stretch/>
          </p:blipFill>
          <p:spPr>
            <a:xfrm>
              <a:off x="720" y="52920"/>
              <a:ext cx="9145080" cy="90108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178" name="object 8" descr=""/>
          <p:cNvPicPr/>
          <p:nvPr/>
        </p:nvPicPr>
        <p:blipFill>
          <a:blip r:embed="rId6"/>
          <a:stretch/>
        </p:blipFill>
        <p:spPr>
          <a:xfrm>
            <a:off x="1589400" y="1266480"/>
            <a:ext cx="7399800" cy="2414880"/>
          </a:xfrm>
          <a:prstGeom prst="rect">
            <a:avLst/>
          </a:prstGeom>
          <a:ln w="0">
            <a:noFill/>
          </a:ln>
        </p:spPr>
      </p:pic>
      <p:sp>
        <p:nvSpPr>
          <p:cNvPr id="179" name="object 9"/>
          <p:cNvSpPr/>
          <p:nvPr/>
        </p:nvSpPr>
        <p:spPr>
          <a:xfrm>
            <a:off x="520560" y="3167280"/>
            <a:ext cx="8165880" cy="17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7120" bIns="0">
            <a:spAutoFit/>
          </a:bodyPr>
          <a:p>
            <a:pPr marL="12600">
              <a:lnSpc>
                <a:spcPct val="100000"/>
              </a:lnSpc>
              <a:spcBef>
                <a:spcPts val="686"/>
              </a:spcBef>
            </a:pPr>
            <a:r>
              <a:rPr b="0" lang="en-US" sz="2600" spc="-1" strike="noStrike">
                <a:solidFill>
                  <a:srgbClr val="ffffff"/>
                </a:solidFill>
                <a:latin typeface="Constantia"/>
                <a:ea typeface="DejaVu Sans"/>
              </a:rPr>
              <a:t>Lecture</a:t>
            </a:r>
            <a:r>
              <a:rPr b="0" lang="en-US" sz="2600" spc="-111" strike="noStrike">
                <a:solidFill>
                  <a:srgbClr val="ffffff"/>
                </a:solidFill>
                <a:latin typeface="Constantia"/>
                <a:ea typeface="DejaVu Sans"/>
              </a:rPr>
              <a:t> </a:t>
            </a:r>
            <a:r>
              <a:rPr b="0" lang="en-US" sz="2600" spc="-1" strike="noStrike">
                <a:solidFill>
                  <a:srgbClr val="ffffff"/>
                </a:solidFill>
                <a:latin typeface="Constantia"/>
                <a:ea typeface="DejaVu Sans"/>
              </a:rPr>
              <a:t>#</a:t>
            </a:r>
            <a:r>
              <a:rPr b="0" lang="en-US" sz="2600" spc="-26" strike="noStrike">
                <a:solidFill>
                  <a:srgbClr val="ffffff"/>
                </a:solidFill>
                <a:latin typeface="Constantia"/>
                <a:ea typeface="DejaVu Sans"/>
              </a:rPr>
              <a:t> </a:t>
            </a:r>
            <a:r>
              <a:rPr b="0" lang="en-US" sz="2600" spc="-21" strike="noStrike">
                <a:solidFill>
                  <a:srgbClr val="ffffff"/>
                </a:solidFill>
                <a:latin typeface="Constantia"/>
                <a:ea typeface="DejaVu Sans"/>
              </a:rPr>
              <a:t>02</a:t>
            </a:r>
            <a:endParaRPr b="0" lang="en-US" sz="2600" spc="-1" strike="noStrike">
              <a:latin typeface="Arial"/>
            </a:endParaRPr>
          </a:p>
          <a:p>
            <a:pPr marL="1568520">
              <a:lnSpc>
                <a:spcPct val="100000"/>
              </a:lnSpc>
              <a:spcBef>
                <a:spcPts val="799"/>
              </a:spcBef>
            </a:pPr>
            <a:r>
              <a:rPr b="1" lang="en-US" sz="3600" spc="-21" strike="noStrike">
                <a:solidFill>
                  <a:srgbClr val="ffffff"/>
                </a:solidFill>
                <a:latin typeface="Constantia"/>
                <a:ea typeface="DejaVu Sans"/>
              </a:rPr>
              <a:t>Formal</a:t>
            </a:r>
            <a:r>
              <a:rPr b="1" lang="en-US" sz="3600" spc="-75" strike="noStrike">
                <a:solidFill>
                  <a:srgbClr val="ffffff"/>
                </a:solidFill>
                <a:latin typeface="Constantia"/>
                <a:ea typeface="DejaVu Sans"/>
              </a:rPr>
              <a:t> </a:t>
            </a:r>
            <a:r>
              <a:rPr b="1" lang="en-US" sz="3600" spc="-1" strike="noStrike">
                <a:solidFill>
                  <a:srgbClr val="ffffff"/>
                </a:solidFill>
                <a:latin typeface="Constantia"/>
                <a:ea typeface="DejaVu Sans"/>
              </a:rPr>
              <a:t>Specifications</a:t>
            </a:r>
            <a:endParaRPr b="0" lang="en-US" sz="3600" spc="-1" strike="noStrike">
              <a:latin typeface="Arial"/>
            </a:endParaRPr>
          </a:p>
          <a:p>
            <a:pPr marL="12600">
              <a:lnSpc>
                <a:spcPct val="120000"/>
              </a:lnSpc>
              <a:spcBef>
                <a:spcPts val="60"/>
              </a:spcBef>
            </a:pPr>
            <a:endParaRPr b="0" lang="en-US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object 2"/>
          <p:cNvSpPr/>
          <p:nvPr/>
        </p:nvSpPr>
        <p:spPr>
          <a:xfrm>
            <a:off x="444600" y="1193040"/>
            <a:ext cx="7641360" cy="115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>
            <a:no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1" lang="en-US" sz="4000" spc="-12" strike="noStrike">
                <a:solidFill>
                  <a:srgbClr val="0a5294"/>
                </a:solidFill>
                <a:latin typeface="Calibri"/>
              </a:rPr>
              <a:t>Components</a:t>
            </a:r>
            <a:r>
              <a:rPr b="1" lang="en-US" sz="4000" spc="-15" strike="noStrike">
                <a:solidFill>
                  <a:srgbClr val="0a5294"/>
                </a:solidFill>
                <a:latin typeface="Calibri"/>
              </a:rPr>
              <a:t> </a:t>
            </a:r>
            <a:r>
              <a:rPr b="1" lang="en-US" sz="4000" spc="-7" strike="noStrike">
                <a:solidFill>
                  <a:srgbClr val="0a5294"/>
                </a:solidFill>
                <a:latin typeface="Calibri"/>
              </a:rPr>
              <a:t>of</a:t>
            </a:r>
            <a:r>
              <a:rPr b="1" lang="en-US" sz="4000" spc="-12" strike="noStrike">
                <a:solidFill>
                  <a:srgbClr val="0a5294"/>
                </a:solidFill>
                <a:latin typeface="Calibri"/>
              </a:rPr>
              <a:t> Formal Specification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220" name="object 3"/>
          <p:cNvSpPr/>
          <p:nvPr/>
        </p:nvSpPr>
        <p:spPr>
          <a:xfrm>
            <a:off x="536040" y="1875960"/>
            <a:ext cx="8079120" cy="4896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9640" bIns="0">
            <a:spAutoFit/>
          </a:bodyPr>
          <a:p>
            <a:pPr marL="286560" indent="-273600">
              <a:lnSpc>
                <a:spcPts val="2500"/>
              </a:lnSpc>
              <a:spcBef>
                <a:spcPts val="706"/>
              </a:spcBef>
              <a:buClr>
                <a:srgbClr val="0ad0d9"/>
              </a:buClr>
              <a:buSzPct val="94000"/>
              <a:buFont typeface="Segoe UI Symbol"/>
              <a:buChar char="⚫"/>
              <a:tabLst>
                <a:tab algn="l" pos="286920"/>
              </a:tabLst>
            </a:pPr>
            <a:r>
              <a:rPr b="0" lang="en-US" sz="2600" spc="-1" strike="noStrike">
                <a:solidFill>
                  <a:srgbClr val="c00000"/>
                </a:solidFill>
                <a:latin typeface="Constantia"/>
                <a:ea typeface="DejaVu Sans"/>
              </a:rPr>
              <a:t>A</a:t>
            </a:r>
            <a:r>
              <a:rPr b="0" lang="en-US" sz="2600" spc="-21" strike="noStrike">
                <a:solidFill>
                  <a:srgbClr val="c00000"/>
                </a:solidFill>
                <a:latin typeface="Constantia"/>
                <a:ea typeface="DejaVu Sans"/>
              </a:rPr>
              <a:t> </a:t>
            </a:r>
            <a:r>
              <a:rPr b="0" lang="en-US" sz="2600" spc="-1" strike="noStrike">
                <a:solidFill>
                  <a:srgbClr val="c00000"/>
                </a:solidFill>
                <a:latin typeface="Constantia"/>
                <a:ea typeface="DejaVu Sans"/>
              </a:rPr>
              <a:t>specification</a:t>
            </a:r>
            <a:r>
              <a:rPr b="0" lang="en-US" sz="2600" spc="-21" strike="noStrike">
                <a:solidFill>
                  <a:srgbClr val="c00000"/>
                </a:solidFill>
                <a:latin typeface="Constantia"/>
                <a:ea typeface="DejaVu Sans"/>
              </a:rPr>
              <a:t> </a:t>
            </a:r>
            <a:r>
              <a:rPr b="0" lang="en-US" sz="2600" spc="-7" strike="noStrike">
                <a:solidFill>
                  <a:srgbClr val="c00000"/>
                </a:solidFill>
                <a:latin typeface="Constantia"/>
                <a:ea typeface="DejaVu Sans"/>
              </a:rPr>
              <a:t>is</a:t>
            </a:r>
            <a:r>
              <a:rPr b="0" lang="en-US" sz="2600" spc="-26" strike="noStrike">
                <a:solidFill>
                  <a:srgbClr val="c00000"/>
                </a:solidFill>
                <a:latin typeface="Constantia"/>
                <a:ea typeface="DejaVu Sans"/>
              </a:rPr>
              <a:t> </a:t>
            </a:r>
            <a:r>
              <a:rPr b="0" lang="en-US" sz="2600" spc="-7" strike="noStrike">
                <a:solidFill>
                  <a:srgbClr val="006fc0"/>
                </a:solidFill>
                <a:latin typeface="Constantia"/>
                <a:ea typeface="DejaVu Sans"/>
              </a:rPr>
              <a:t>formal</a:t>
            </a:r>
            <a:r>
              <a:rPr b="0" lang="en-US" sz="2600" spc="1" strike="noStrike">
                <a:solidFill>
                  <a:srgbClr val="006fc0"/>
                </a:solidFill>
                <a:latin typeface="Constantia"/>
                <a:ea typeface="DejaVu Sans"/>
              </a:rPr>
              <a:t> </a:t>
            </a:r>
            <a:r>
              <a:rPr b="0" lang="en-US" sz="2600" spc="-7" strike="noStrike">
                <a:solidFill>
                  <a:srgbClr val="c00000"/>
                </a:solidFill>
                <a:latin typeface="Constantia"/>
                <a:ea typeface="DejaVu Sans"/>
              </a:rPr>
              <a:t>if</a:t>
            </a:r>
            <a:r>
              <a:rPr b="0" lang="en-US" sz="2600" spc="80" strike="noStrike">
                <a:solidFill>
                  <a:srgbClr val="c00000"/>
                </a:solidFill>
                <a:latin typeface="Constantia"/>
                <a:ea typeface="DejaVu Sans"/>
              </a:rPr>
              <a:t> </a:t>
            </a:r>
            <a:r>
              <a:rPr b="0" lang="en-US" sz="2600" spc="-7" strike="noStrike">
                <a:solidFill>
                  <a:srgbClr val="c00000"/>
                </a:solidFill>
                <a:latin typeface="Constantia"/>
                <a:ea typeface="DejaVu Sans"/>
              </a:rPr>
              <a:t>it</a:t>
            </a:r>
            <a:r>
              <a:rPr b="0" lang="en-US" sz="2600" spc="-26" strike="noStrike">
                <a:solidFill>
                  <a:srgbClr val="c00000"/>
                </a:solidFill>
                <a:latin typeface="Constantia"/>
                <a:ea typeface="DejaVu Sans"/>
              </a:rPr>
              <a:t> </a:t>
            </a:r>
            <a:r>
              <a:rPr b="0" lang="en-US" sz="2600" spc="-12" strike="noStrike">
                <a:solidFill>
                  <a:srgbClr val="c00000"/>
                </a:solidFill>
                <a:latin typeface="Constantia"/>
                <a:ea typeface="DejaVu Sans"/>
              </a:rPr>
              <a:t>is</a:t>
            </a:r>
            <a:r>
              <a:rPr b="0" lang="en-US" sz="2600" spc="-26" strike="noStrike">
                <a:solidFill>
                  <a:srgbClr val="c00000"/>
                </a:solidFill>
                <a:latin typeface="Constantia"/>
                <a:ea typeface="DejaVu Sans"/>
              </a:rPr>
              <a:t> </a:t>
            </a:r>
            <a:r>
              <a:rPr b="0" lang="en-US" sz="2600" spc="-12" strike="noStrike">
                <a:solidFill>
                  <a:srgbClr val="c00000"/>
                </a:solidFill>
                <a:latin typeface="Constantia"/>
                <a:ea typeface="DejaVu Sans"/>
              </a:rPr>
              <a:t>expressed</a:t>
            </a:r>
            <a:r>
              <a:rPr b="0" lang="en-US" sz="2600" spc="15" strike="noStrike">
                <a:solidFill>
                  <a:srgbClr val="c00000"/>
                </a:solidFill>
                <a:latin typeface="Constantia"/>
                <a:ea typeface="DejaVu Sans"/>
              </a:rPr>
              <a:t> </a:t>
            </a:r>
            <a:r>
              <a:rPr b="0" lang="en-US" sz="2600" spc="-7" strike="noStrike">
                <a:solidFill>
                  <a:srgbClr val="c00000"/>
                </a:solidFill>
                <a:latin typeface="Constantia"/>
                <a:ea typeface="DejaVu Sans"/>
              </a:rPr>
              <a:t>in</a:t>
            </a:r>
            <a:r>
              <a:rPr b="0" lang="en-US" sz="2600" spc="-12" strike="noStrike">
                <a:solidFill>
                  <a:srgbClr val="c00000"/>
                </a:solidFill>
                <a:latin typeface="Constantia"/>
                <a:ea typeface="DejaVu Sans"/>
              </a:rPr>
              <a:t> </a:t>
            </a:r>
            <a:r>
              <a:rPr b="0" lang="en-US" sz="2600" spc="-1" strike="noStrike">
                <a:solidFill>
                  <a:srgbClr val="c00000"/>
                </a:solidFill>
                <a:latin typeface="Constantia"/>
                <a:ea typeface="DejaVu Sans"/>
              </a:rPr>
              <a:t>a</a:t>
            </a:r>
            <a:r>
              <a:rPr b="0" lang="en-US" sz="2600" spc="-32" strike="noStrike">
                <a:solidFill>
                  <a:srgbClr val="c00000"/>
                </a:solidFill>
                <a:latin typeface="Constantia"/>
                <a:ea typeface="DejaVu Sans"/>
              </a:rPr>
              <a:t> </a:t>
            </a:r>
            <a:r>
              <a:rPr b="0" lang="en-US" sz="2600" spc="-12" strike="noStrike">
                <a:solidFill>
                  <a:srgbClr val="c00000"/>
                </a:solidFill>
                <a:latin typeface="Constantia"/>
                <a:ea typeface="DejaVu Sans"/>
              </a:rPr>
              <a:t>language </a:t>
            </a:r>
            <a:r>
              <a:rPr b="0" lang="en-US" sz="2600" spc="-636" strike="noStrike">
                <a:solidFill>
                  <a:srgbClr val="c00000"/>
                </a:solidFill>
                <a:latin typeface="Constantia"/>
                <a:ea typeface="DejaVu Sans"/>
              </a:rPr>
              <a:t> </a:t>
            </a:r>
            <a:r>
              <a:rPr b="0" lang="en-US" sz="2600" spc="-7" strike="noStrike">
                <a:solidFill>
                  <a:srgbClr val="c00000"/>
                </a:solidFill>
                <a:latin typeface="Constantia"/>
                <a:ea typeface="DejaVu Sans"/>
              </a:rPr>
              <a:t>made</a:t>
            </a:r>
            <a:r>
              <a:rPr b="0" lang="en-US" sz="2600" spc="-145" strike="noStrike">
                <a:solidFill>
                  <a:srgbClr val="c00000"/>
                </a:solidFill>
                <a:latin typeface="Constantia"/>
                <a:ea typeface="DejaVu Sans"/>
              </a:rPr>
              <a:t> </a:t>
            </a:r>
            <a:r>
              <a:rPr b="0" lang="en-US" sz="2600" spc="-7" strike="noStrike">
                <a:solidFill>
                  <a:srgbClr val="c00000"/>
                </a:solidFill>
                <a:latin typeface="Constantia"/>
                <a:ea typeface="DejaVu Sans"/>
              </a:rPr>
              <a:t>of</a:t>
            </a:r>
            <a:r>
              <a:rPr b="0" lang="en-US" sz="2600" spc="21" strike="noStrike">
                <a:solidFill>
                  <a:srgbClr val="c00000"/>
                </a:solidFill>
                <a:latin typeface="Constantia"/>
                <a:ea typeface="DejaVu Sans"/>
              </a:rPr>
              <a:t> </a:t>
            </a:r>
            <a:r>
              <a:rPr b="0" lang="en-US" sz="2600" spc="-12" strike="noStrike">
                <a:solidFill>
                  <a:srgbClr val="c00000"/>
                </a:solidFill>
                <a:latin typeface="Constantia"/>
                <a:ea typeface="DejaVu Sans"/>
              </a:rPr>
              <a:t>three</a:t>
            </a:r>
            <a:r>
              <a:rPr b="0" lang="en-US" sz="2600" spc="-137" strike="noStrike">
                <a:solidFill>
                  <a:srgbClr val="c00000"/>
                </a:solidFill>
                <a:latin typeface="Constantia"/>
                <a:ea typeface="DejaVu Sans"/>
              </a:rPr>
              <a:t> </a:t>
            </a:r>
            <a:r>
              <a:rPr b="0" lang="en-US" sz="2600" spc="-7" strike="noStrike">
                <a:solidFill>
                  <a:srgbClr val="c00000"/>
                </a:solidFill>
                <a:latin typeface="Constantia"/>
                <a:ea typeface="DejaVu Sans"/>
              </a:rPr>
              <a:t>components:</a:t>
            </a:r>
            <a:endParaRPr b="0" lang="en-US" sz="2600" spc="-1" strike="noStrike">
              <a:latin typeface="Arial"/>
            </a:endParaRPr>
          </a:p>
          <a:p>
            <a:pPr lvl="1" marL="977400" indent="-571320">
              <a:lnSpc>
                <a:spcPct val="100000"/>
              </a:lnSpc>
              <a:spcBef>
                <a:spcPts val="14"/>
              </a:spcBef>
              <a:buClr>
                <a:srgbClr val="0e6ec5"/>
              </a:buClr>
              <a:buSzPct val="85000"/>
              <a:buFont typeface="StarSymbol"/>
              <a:buAutoNum type="romanLcPeriod"/>
              <a:tabLst>
                <a:tab algn="l" pos="977400"/>
                <a:tab algn="l" pos="977760"/>
              </a:tabLst>
            </a:pPr>
            <a:r>
              <a:rPr b="0" lang="en-US" sz="2600" spc="-15" strike="noStrike">
                <a:solidFill>
                  <a:srgbClr val="00af50"/>
                </a:solidFill>
                <a:latin typeface="Constantia"/>
                <a:ea typeface="DejaVu Sans"/>
              </a:rPr>
              <a:t>Syntax</a:t>
            </a:r>
            <a:endParaRPr b="0" lang="en-US" sz="2600" spc="-1" strike="noStrike">
              <a:latin typeface="Arial"/>
            </a:endParaRPr>
          </a:p>
          <a:p>
            <a:pPr lvl="2" marL="927000" indent="-246240">
              <a:lnSpc>
                <a:spcPct val="80000"/>
              </a:lnSpc>
              <a:spcBef>
                <a:spcPts val="544"/>
              </a:spcBef>
              <a:buClr>
                <a:srgbClr val="009dd9"/>
              </a:buClr>
              <a:buSzPct val="68000"/>
              <a:buFont typeface="Segoe UI Symbol"/>
              <a:buChar char="⚫"/>
              <a:tabLst>
                <a:tab algn="l" pos="927000"/>
                <a:tab algn="l" pos="927720"/>
              </a:tabLst>
            </a:pPr>
            <a:r>
              <a:rPr b="0" lang="en-US" sz="2200" spc="-12" strike="noStrike">
                <a:solidFill>
                  <a:srgbClr val="6f2f9f"/>
                </a:solidFill>
                <a:latin typeface="Constantia"/>
                <a:ea typeface="DejaVu Sans"/>
              </a:rPr>
              <a:t>rules</a:t>
            </a:r>
            <a:r>
              <a:rPr b="0" lang="en-US" sz="2200" spc="191" strike="noStrike">
                <a:solidFill>
                  <a:srgbClr val="6f2f9f"/>
                </a:solidFill>
                <a:latin typeface="Constantia"/>
                <a:ea typeface="DejaVu Sans"/>
              </a:rPr>
              <a:t> </a:t>
            </a:r>
            <a:r>
              <a:rPr b="0" lang="en-US" sz="2200" spc="-7" strike="noStrike">
                <a:solidFill>
                  <a:srgbClr val="6f2f9f"/>
                </a:solidFill>
                <a:latin typeface="Constantia"/>
                <a:ea typeface="DejaVu Sans"/>
              </a:rPr>
              <a:t>for</a:t>
            </a:r>
            <a:r>
              <a:rPr b="0" lang="en-US" sz="2200" spc="165" strike="noStrike">
                <a:solidFill>
                  <a:srgbClr val="6f2f9f"/>
                </a:solidFill>
                <a:latin typeface="Constantia"/>
                <a:ea typeface="DejaVu Sans"/>
              </a:rPr>
              <a:t> </a:t>
            </a:r>
            <a:r>
              <a:rPr b="0" lang="en-US" sz="2200" spc="-12" strike="noStrike">
                <a:solidFill>
                  <a:srgbClr val="6f2f9f"/>
                </a:solidFill>
                <a:latin typeface="Constantia"/>
                <a:ea typeface="DejaVu Sans"/>
              </a:rPr>
              <a:t>determining</a:t>
            </a:r>
            <a:r>
              <a:rPr b="0" lang="en-US" sz="2200" spc="250" strike="noStrike">
                <a:solidFill>
                  <a:srgbClr val="6f2f9f"/>
                </a:solidFill>
                <a:latin typeface="Constantia"/>
                <a:ea typeface="DejaVu Sans"/>
              </a:rPr>
              <a:t> </a:t>
            </a:r>
            <a:r>
              <a:rPr b="0" lang="en-US" sz="2200" spc="-12" strike="noStrike">
                <a:solidFill>
                  <a:srgbClr val="6f2f9f"/>
                </a:solidFill>
                <a:latin typeface="Constantia"/>
                <a:ea typeface="DejaVu Sans"/>
              </a:rPr>
              <a:t>the</a:t>
            </a:r>
            <a:r>
              <a:rPr b="0" lang="en-US" sz="2200" spc="197" strike="noStrike">
                <a:solidFill>
                  <a:srgbClr val="6f2f9f"/>
                </a:solidFill>
                <a:latin typeface="Constantia"/>
                <a:ea typeface="DejaVu Sans"/>
              </a:rPr>
              <a:t> </a:t>
            </a:r>
            <a:r>
              <a:rPr b="0" lang="en-US" sz="2200" spc="-12" strike="noStrike">
                <a:solidFill>
                  <a:srgbClr val="6f2f9f"/>
                </a:solidFill>
                <a:latin typeface="Constantia"/>
                <a:ea typeface="DejaVu Sans"/>
              </a:rPr>
              <a:t>grammatical</a:t>
            </a:r>
            <a:r>
              <a:rPr b="0" lang="en-US" sz="2200" spc="245" strike="noStrike">
                <a:solidFill>
                  <a:srgbClr val="6f2f9f"/>
                </a:solidFill>
                <a:latin typeface="Constantia"/>
                <a:ea typeface="DejaVu Sans"/>
              </a:rPr>
              <a:t> </a:t>
            </a:r>
            <a:r>
              <a:rPr b="0" lang="en-US" sz="2200" spc="-15" strike="noStrike">
                <a:solidFill>
                  <a:srgbClr val="6f2f9f"/>
                </a:solidFill>
                <a:latin typeface="Constantia"/>
                <a:ea typeface="DejaVu Sans"/>
              </a:rPr>
              <a:t>well-formedness</a:t>
            </a:r>
            <a:r>
              <a:rPr b="0" lang="en-US" sz="2200" spc="199" strike="noStrike">
                <a:solidFill>
                  <a:srgbClr val="6f2f9f"/>
                </a:solidFill>
                <a:latin typeface="Constantia"/>
                <a:ea typeface="DejaVu Sans"/>
              </a:rPr>
              <a:t> </a:t>
            </a:r>
            <a:r>
              <a:rPr b="0" lang="en-US" sz="2200" spc="-7" strike="noStrike">
                <a:solidFill>
                  <a:srgbClr val="6f2f9f"/>
                </a:solidFill>
                <a:latin typeface="Constantia"/>
                <a:ea typeface="DejaVu Sans"/>
              </a:rPr>
              <a:t>of </a:t>
            </a:r>
            <a:r>
              <a:rPr b="0" lang="en-US" sz="2200" spc="-537" strike="noStrike">
                <a:solidFill>
                  <a:srgbClr val="6f2f9f"/>
                </a:solidFill>
                <a:latin typeface="Constantia"/>
                <a:ea typeface="DejaVu Sans"/>
              </a:rPr>
              <a:t> </a:t>
            </a:r>
            <a:r>
              <a:rPr b="0" lang="en-US" sz="2200" spc="-15" strike="noStrike">
                <a:solidFill>
                  <a:srgbClr val="6f2f9f"/>
                </a:solidFill>
                <a:latin typeface="Constantia"/>
                <a:ea typeface="DejaVu Sans"/>
              </a:rPr>
              <a:t>sentences</a:t>
            </a:r>
            <a:endParaRPr b="0" lang="en-US" sz="2200" spc="-1" strike="noStrike">
              <a:latin typeface="Arial"/>
            </a:endParaRPr>
          </a:p>
          <a:p>
            <a:pPr lvl="1" marL="977400" indent="-571320">
              <a:lnSpc>
                <a:spcPts val="3104"/>
              </a:lnSpc>
              <a:buClr>
                <a:srgbClr val="0e6ec5"/>
              </a:buClr>
              <a:buSzPct val="85000"/>
              <a:buFont typeface="StarSymbol"/>
              <a:buAutoNum type="romanLcPeriod"/>
              <a:tabLst>
                <a:tab algn="l" pos="977400"/>
                <a:tab algn="l" pos="977760"/>
              </a:tabLst>
            </a:pPr>
            <a:r>
              <a:rPr b="0" lang="en-US" sz="2600" spc="-1" strike="noStrike">
                <a:solidFill>
                  <a:srgbClr val="00af50"/>
                </a:solidFill>
                <a:latin typeface="Constantia"/>
                <a:ea typeface="DejaVu Sans"/>
              </a:rPr>
              <a:t>Semantics</a:t>
            </a:r>
            <a:endParaRPr b="0" lang="en-US" sz="2600" spc="-1" strike="noStrike">
              <a:latin typeface="Arial"/>
            </a:endParaRPr>
          </a:p>
          <a:p>
            <a:pPr lvl="2" marL="927000" indent="-246240">
              <a:lnSpc>
                <a:spcPct val="80000"/>
              </a:lnSpc>
              <a:spcBef>
                <a:spcPts val="544"/>
              </a:spcBef>
              <a:buClr>
                <a:srgbClr val="009dd9"/>
              </a:buClr>
              <a:buSzPct val="68000"/>
              <a:buFont typeface="Segoe UI Symbol"/>
              <a:buChar char="⚫"/>
              <a:tabLst>
                <a:tab algn="l" pos="927000"/>
                <a:tab algn="l" pos="927720"/>
                <a:tab algn="l" pos="1646640"/>
                <a:tab algn="l" pos="3699360"/>
                <a:tab algn="l" pos="4995000"/>
                <a:tab algn="l" pos="5368320"/>
                <a:tab algn="l" pos="5630400"/>
                <a:tab algn="l" pos="6684120"/>
              </a:tabLst>
            </a:pPr>
            <a:r>
              <a:rPr b="0" lang="en-US" sz="2200" spc="-12" strike="noStrike">
                <a:solidFill>
                  <a:srgbClr val="6f2f9f"/>
                </a:solidFill>
                <a:latin typeface="Constantia"/>
                <a:ea typeface="DejaVu Sans"/>
              </a:rPr>
              <a:t>ru</a:t>
            </a:r>
            <a:r>
              <a:rPr b="0" lang="en-US" sz="2200" spc="-15" strike="noStrike">
                <a:solidFill>
                  <a:srgbClr val="6f2f9f"/>
                </a:solidFill>
                <a:latin typeface="Constantia"/>
                <a:ea typeface="DejaVu Sans"/>
              </a:rPr>
              <a:t>l</a:t>
            </a:r>
            <a:r>
              <a:rPr b="0" lang="en-US" sz="2200" spc="-7" strike="noStrike">
                <a:solidFill>
                  <a:srgbClr val="6f2f9f"/>
                </a:solidFill>
                <a:latin typeface="Constantia"/>
                <a:ea typeface="DejaVu Sans"/>
              </a:rPr>
              <a:t>es</a:t>
            </a:r>
            <a:r>
              <a:rPr b="0" lang="en-US" sz="2200" spc="-1" strike="noStrike">
                <a:solidFill>
                  <a:srgbClr val="6f2f9f"/>
                </a:solidFill>
                <a:latin typeface="Constantia"/>
                <a:ea typeface="DejaVu Sans"/>
              </a:rPr>
              <a:t>	</a:t>
            </a:r>
            <a:r>
              <a:rPr b="0" lang="en-US" sz="2200" spc="-15" strike="noStrike">
                <a:solidFill>
                  <a:srgbClr val="6f2f9f"/>
                </a:solidFill>
                <a:latin typeface="Constantia"/>
                <a:ea typeface="DejaVu Sans"/>
              </a:rPr>
              <a:t>fo</a:t>
            </a:r>
            <a:r>
              <a:rPr b="0" lang="en-US" sz="2200" spc="-7" strike="noStrike">
                <a:solidFill>
                  <a:srgbClr val="6f2f9f"/>
                </a:solidFill>
                <a:latin typeface="Constantia"/>
                <a:ea typeface="DejaVu Sans"/>
              </a:rPr>
              <a:t>r</a:t>
            </a:r>
            <a:r>
              <a:rPr b="0" lang="en-US" sz="2200" spc="-1" strike="noStrike">
                <a:solidFill>
                  <a:srgbClr val="6f2f9f"/>
                </a:solidFill>
                <a:latin typeface="Constantia"/>
                <a:ea typeface="DejaVu Sans"/>
              </a:rPr>
              <a:t> </a:t>
            </a:r>
            <a:r>
              <a:rPr b="0" lang="en-US" sz="2200" spc="-114" strike="noStrike">
                <a:solidFill>
                  <a:srgbClr val="6f2f9f"/>
                </a:solidFill>
                <a:latin typeface="Constantia"/>
                <a:ea typeface="DejaVu Sans"/>
              </a:rPr>
              <a:t> </a:t>
            </a:r>
            <a:r>
              <a:rPr b="0" lang="en-US" sz="2200" spc="-12" strike="noStrike">
                <a:solidFill>
                  <a:srgbClr val="6f2f9f"/>
                </a:solidFill>
                <a:latin typeface="Constantia"/>
                <a:ea typeface="DejaVu Sans"/>
              </a:rPr>
              <a:t>i</a:t>
            </a:r>
            <a:r>
              <a:rPr b="0" lang="en-US" sz="2200" spc="-1" strike="noStrike">
                <a:solidFill>
                  <a:srgbClr val="6f2f9f"/>
                </a:solidFill>
                <a:latin typeface="Constantia"/>
                <a:ea typeface="DejaVu Sans"/>
              </a:rPr>
              <a:t>n</a:t>
            </a:r>
            <a:r>
              <a:rPr b="0" lang="en-US" sz="2200" spc="-52" strike="noStrike">
                <a:solidFill>
                  <a:srgbClr val="6f2f9f"/>
                </a:solidFill>
                <a:latin typeface="Constantia"/>
                <a:ea typeface="DejaVu Sans"/>
              </a:rPr>
              <a:t>t</a:t>
            </a:r>
            <a:r>
              <a:rPr b="0" lang="en-US" sz="2200" spc="-7" strike="noStrike">
                <a:solidFill>
                  <a:srgbClr val="6f2f9f"/>
                </a:solidFill>
                <a:latin typeface="Constantia"/>
                <a:ea typeface="DejaVu Sans"/>
              </a:rPr>
              <a:t>erp</a:t>
            </a:r>
            <a:r>
              <a:rPr b="0" lang="en-US" sz="2200" spc="-46" strike="noStrike">
                <a:solidFill>
                  <a:srgbClr val="6f2f9f"/>
                </a:solidFill>
                <a:latin typeface="Constantia"/>
                <a:ea typeface="DejaVu Sans"/>
              </a:rPr>
              <a:t>r</a:t>
            </a:r>
            <a:r>
              <a:rPr b="0" lang="en-US" sz="2200" spc="-7" strike="noStrike">
                <a:solidFill>
                  <a:srgbClr val="6f2f9f"/>
                </a:solidFill>
                <a:latin typeface="Constantia"/>
                <a:ea typeface="DejaVu Sans"/>
              </a:rPr>
              <a:t>e</a:t>
            </a:r>
            <a:r>
              <a:rPr b="0" lang="en-US" sz="2200" spc="-1" strike="noStrike">
                <a:solidFill>
                  <a:srgbClr val="6f2f9f"/>
                </a:solidFill>
                <a:latin typeface="Constantia"/>
                <a:ea typeface="DejaVu Sans"/>
              </a:rPr>
              <a:t>t</a:t>
            </a:r>
            <a:r>
              <a:rPr b="0" lang="en-US" sz="2200" spc="-15" strike="noStrike">
                <a:solidFill>
                  <a:srgbClr val="6f2f9f"/>
                </a:solidFill>
                <a:latin typeface="Constantia"/>
                <a:ea typeface="DejaVu Sans"/>
              </a:rPr>
              <a:t>i</a:t>
            </a:r>
            <a:r>
              <a:rPr b="0" lang="en-US" sz="2200" spc="-12" strike="noStrike">
                <a:solidFill>
                  <a:srgbClr val="6f2f9f"/>
                </a:solidFill>
                <a:latin typeface="Constantia"/>
                <a:ea typeface="DejaVu Sans"/>
              </a:rPr>
              <a:t>n</a:t>
            </a:r>
            <a:r>
              <a:rPr b="0" lang="en-US" sz="2200" spc="-7" strike="noStrike">
                <a:solidFill>
                  <a:srgbClr val="6f2f9f"/>
                </a:solidFill>
                <a:latin typeface="Constantia"/>
                <a:ea typeface="DejaVu Sans"/>
              </a:rPr>
              <a:t>g</a:t>
            </a:r>
            <a:r>
              <a:rPr b="0" lang="en-US" sz="2200" spc="-1" strike="noStrike">
                <a:solidFill>
                  <a:srgbClr val="6f2f9f"/>
                </a:solidFill>
                <a:latin typeface="Constantia"/>
                <a:ea typeface="DejaVu Sans"/>
              </a:rPr>
              <a:t>	</a:t>
            </a:r>
            <a:r>
              <a:rPr b="0" lang="en-US" sz="2200" spc="-21" strike="noStrike">
                <a:solidFill>
                  <a:srgbClr val="6f2f9f"/>
                </a:solidFill>
                <a:latin typeface="Constantia"/>
                <a:ea typeface="DejaVu Sans"/>
              </a:rPr>
              <a:t>s</a:t>
            </a:r>
            <a:r>
              <a:rPr b="0" lang="en-US" sz="2200" spc="-15" strike="noStrike">
                <a:solidFill>
                  <a:srgbClr val="6f2f9f"/>
                </a:solidFill>
                <a:latin typeface="Constantia"/>
                <a:ea typeface="DejaVu Sans"/>
              </a:rPr>
              <a:t>e</a:t>
            </a:r>
            <a:r>
              <a:rPr b="0" lang="en-US" sz="2200" spc="-12" strike="noStrike">
                <a:solidFill>
                  <a:srgbClr val="6f2f9f"/>
                </a:solidFill>
                <a:latin typeface="Constantia"/>
                <a:ea typeface="DejaVu Sans"/>
              </a:rPr>
              <a:t>n</a:t>
            </a:r>
            <a:r>
              <a:rPr b="0" lang="en-US" sz="2200" spc="-35" strike="noStrike">
                <a:solidFill>
                  <a:srgbClr val="6f2f9f"/>
                </a:solidFill>
                <a:latin typeface="Constantia"/>
                <a:ea typeface="DejaVu Sans"/>
              </a:rPr>
              <a:t>t</a:t>
            </a:r>
            <a:r>
              <a:rPr b="0" lang="en-US" sz="2200" spc="-15" strike="noStrike">
                <a:solidFill>
                  <a:srgbClr val="6f2f9f"/>
                </a:solidFill>
                <a:latin typeface="Constantia"/>
                <a:ea typeface="DejaVu Sans"/>
              </a:rPr>
              <a:t>e</a:t>
            </a:r>
            <a:r>
              <a:rPr b="0" lang="en-US" sz="2200" spc="-12" strike="noStrike">
                <a:solidFill>
                  <a:srgbClr val="6f2f9f"/>
                </a:solidFill>
                <a:latin typeface="Constantia"/>
                <a:ea typeface="DejaVu Sans"/>
              </a:rPr>
              <a:t>n</a:t>
            </a:r>
            <a:r>
              <a:rPr b="0" lang="en-US" sz="2200" spc="-55" strike="noStrike">
                <a:solidFill>
                  <a:srgbClr val="6f2f9f"/>
                </a:solidFill>
                <a:latin typeface="Constantia"/>
                <a:ea typeface="DejaVu Sans"/>
              </a:rPr>
              <a:t>c</a:t>
            </a:r>
            <a:r>
              <a:rPr b="0" lang="en-US" sz="2200" spc="-7" strike="noStrike">
                <a:solidFill>
                  <a:srgbClr val="6f2f9f"/>
                </a:solidFill>
                <a:latin typeface="Constantia"/>
                <a:ea typeface="DejaVu Sans"/>
              </a:rPr>
              <a:t>es</a:t>
            </a:r>
            <a:r>
              <a:rPr b="0" lang="en-US" sz="2200" spc="-1" strike="noStrike">
                <a:solidFill>
                  <a:srgbClr val="6f2f9f"/>
                </a:solidFill>
                <a:latin typeface="Constantia"/>
                <a:ea typeface="DejaVu Sans"/>
              </a:rPr>
              <a:t>	</a:t>
            </a:r>
            <a:r>
              <a:rPr b="0" lang="en-US" sz="2200" spc="-7" strike="noStrike">
                <a:solidFill>
                  <a:srgbClr val="6f2f9f"/>
                </a:solidFill>
                <a:latin typeface="Constantia"/>
                <a:ea typeface="DejaVu Sans"/>
              </a:rPr>
              <a:t>in</a:t>
            </a:r>
            <a:r>
              <a:rPr b="0" lang="en-US" sz="2200" spc="-1" strike="noStrike">
                <a:solidFill>
                  <a:srgbClr val="6f2f9f"/>
                </a:solidFill>
                <a:latin typeface="Constantia"/>
                <a:ea typeface="DejaVu Sans"/>
              </a:rPr>
              <a:t>	</a:t>
            </a:r>
            <a:r>
              <a:rPr b="0" lang="en-US" sz="2200" spc="-7" strike="noStrike">
                <a:solidFill>
                  <a:srgbClr val="6f2f9f"/>
                </a:solidFill>
                <a:latin typeface="Constantia"/>
                <a:ea typeface="DejaVu Sans"/>
              </a:rPr>
              <a:t>a</a:t>
            </a:r>
            <a:r>
              <a:rPr b="0" lang="en-US" sz="2200" spc="-1" strike="noStrike">
                <a:solidFill>
                  <a:srgbClr val="6f2f9f"/>
                </a:solidFill>
                <a:latin typeface="Constantia"/>
                <a:ea typeface="DejaVu Sans"/>
              </a:rPr>
              <a:t>	</a:t>
            </a:r>
            <a:r>
              <a:rPr b="0" lang="en-US" sz="2200" spc="-7" strike="noStrike">
                <a:solidFill>
                  <a:srgbClr val="6f2f9f"/>
                </a:solidFill>
                <a:latin typeface="Constantia"/>
                <a:ea typeface="DejaVu Sans"/>
              </a:rPr>
              <a:t>p</a:t>
            </a:r>
            <a:r>
              <a:rPr b="0" lang="en-US" sz="2200" spc="-52" strike="noStrike">
                <a:solidFill>
                  <a:srgbClr val="6f2f9f"/>
                </a:solidFill>
                <a:latin typeface="Constantia"/>
                <a:ea typeface="DejaVu Sans"/>
              </a:rPr>
              <a:t>r</a:t>
            </a:r>
            <a:r>
              <a:rPr b="0" lang="en-US" sz="2200" spc="-7" strike="noStrike">
                <a:solidFill>
                  <a:srgbClr val="6f2f9f"/>
                </a:solidFill>
                <a:latin typeface="Constantia"/>
                <a:ea typeface="DejaVu Sans"/>
              </a:rPr>
              <a:t>ecise,</a:t>
            </a:r>
            <a:r>
              <a:rPr b="0" lang="en-US" sz="2200" spc="-1" strike="noStrike">
                <a:solidFill>
                  <a:srgbClr val="6f2f9f"/>
                </a:solidFill>
                <a:latin typeface="Constantia"/>
                <a:ea typeface="DejaVu Sans"/>
              </a:rPr>
              <a:t>	</a:t>
            </a:r>
            <a:r>
              <a:rPr b="0" lang="en-US" sz="2200" spc="-12" strike="noStrike">
                <a:solidFill>
                  <a:srgbClr val="6f2f9f"/>
                </a:solidFill>
                <a:latin typeface="Constantia"/>
                <a:ea typeface="DejaVu Sans"/>
              </a:rPr>
              <a:t>me</a:t>
            </a:r>
            <a:r>
              <a:rPr b="0" lang="en-US" sz="2200" spc="-21" strike="noStrike">
                <a:solidFill>
                  <a:srgbClr val="6f2f9f"/>
                </a:solidFill>
                <a:latin typeface="Constantia"/>
                <a:ea typeface="DejaVu Sans"/>
              </a:rPr>
              <a:t>a</a:t>
            </a:r>
            <a:r>
              <a:rPr b="0" lang="en-US" sz="2200" spc="-12" strike="noStrike">
                <a:solidFill>
                  <a:srgbClr val="6f2f9f"/>
                </a:solidFill>
                <a:latin typeface="Constantia"/>
                <a:ea typeface="DejaVu Sans"/>
              </a:rPr>
              <a:t>n</a:t>
            </a:r>
            <a:r>
              <a:rPr b="0" lang="en-US" sz="2200" spc="-1" strike="noStrike">
                <a:solidFill>
                  <a:srgbClr val="6f2f9f"/>
                </a:solidFill>
                <a:latin typeface="Constantia"/>
                <a:ea typeface="DejaVu Sans"/>
              </a:rPr>
              <a:t>i</a:t>
            </a:r>
            <a:r>
              <a:rPr b="0" lang="en-US" sz="2200" spc="-12" strike="noStrike">
                <a:solidFill>
                  <a:srgbClr val="6f2f9f"/>
                </a:solidFill>
                <a:latin typeface="Constantia"/>
                <a:ea typeface="DejaVu Sans"/>
              </a:rPr>
              <a:t>ngful  </a:t>
            </a:r>
            <a:r>
              <a:rPr b="0" lang="en-US" sz="2200" spc="-32" strike="noStrike">
                <a:solidFill>
                  <a:srgbClr val="6f2f9f"/>
                </a:solidFill>
                <a:latin typeface="Constantia"/>
                <a:ea typeface="DejaVu Sans"/>
              </a:rPr>
              <a:t>way</a:t>
            </a:r>
            <a:r>
              <a:rPr b="0" lang="en-US" sz="2200" spc="-106" strike="noStrike">
                <a:solidFill>
                  <a:srgbClr val="6f2f9f"/>
                </a:solidFill>
                <a:latin typeface="Constantia"/>
                <a:ea typeface="DejaVu Sans"/>
              </a:rPr>
              <a:t> </a:t>
            </a:r>
            <a:r>
              <a:rPr b="0" lang="en-US" sz="2200" spc="-7" strike="noStrike">
                <a:solidFill>
                  <a:srgbClr val="6f2f9f"/>
                </a:solidFill>
                <a:latin typeface="Constantia"/>
                <a:ea typeface="DejaVu Sans"/>
              </a:rPr>
              <a:t>within</a:t>
            </a:r>
            <a:r>
              <a:rPr b="0" lang="en-US" sz="2200" spc="-55" strike="noStrike">
                <a:solidFill>
                  <a:srgbClr val="6f2f9f"/>
                </a:solidFill>
                <a:latin typeface="Constantia"/>
                <a:ea typeface="DejaVu Sans"/>
              </a:rPr>
              <a:t> </a:t>
            </a:r>
            <a:r>
              <a:rPr b="0" lang="en-US" sz="2200" spc="-12" strike="noStrike">
                <a:solidFill>
                  <a:srgbClr val="6f2f9f"/>
                </a:solidFill>
                <a:latin typeface="Constantia"/>
                <a:ea typeface="DejaVu Sans"/>
              </a:rPr>
              <a:t>the</a:t>
            </a:r>
            <a:r>
              <a:rPr b="0" lang="en-US" sz="2200" spc="-111" strike="noStrike">
                <a:solidFill>
                  <a:srgbClr val="6f2f9f"/>
                </a:solidFill>
                <a:latin typeface="Constantia"/>
                <a:ea typeface="DejaVu Sans"/>
              </a:rPr>
              <a:t> </a:t>
            </a:r>
            <a:r>
              <a:rPr b="0" lang="en-US" sz="2200" spc="-7" strike="noStrike">
                <a:solidFill>
                  <a:srgbClr val="6f2f9f"/>
                </a:solidFill>
                <a:latin typeface="Constantia"/>
                <a:ea typeface="DejaVu Sans"/>
              </a:rPr>
              <a:t>domain</a:t>
            </a:r>
            <a:r>
              <a:rPr b="0" lang="en-US" sz="2200" spc="-97" strike="noStrike">
                <a:solidFill>
                  <a:srgbClr val="6f2f9f"/>
                </a:solidFill>
                <a:latin typeface="Constantia"/>
                <a:ea typeface="DejaVu Sans"/>
              </a:rPr>
              <a:t> </a:t>
            </a:r>
            <a:r>
              <a:rPr b="0" lang="en-US" sz="2200" spc="-12" strike="noStrike">
                <a:solidFill>
                  <a:srgbClr val="6f2f9f"/>
                </a:solidFill>
                <a:latin typeface="Constantia"/>
                <a:ea typeface="DejaVu Sans"/>
              </a:rPr>
              <a:t>considered.</a:t>
            </a:r>
            <a:endParaRPr b="0" lang="en-US" sz="2200" spc="-1" strike="noStrike">
              <a:latin typeface="Arial"/>
            </a:endParaRPr>
          </a:p>
          <a:p>
            <a:pPr lvl="1" marL="977400" indent="-571320">
              <a:lnSpc>
                <a:spcPts val="3104"/>
              </a:lnSpc>
              <a:buClr>
                <a:srgbClr val="0e6ec5"/>
              </a:buClr>
              <a:buSzPct val="85000"/>
              <a:buFont typeface="StarSymbol"/>
              <a:buAutoNum type="romanLcPeriod"/>
              <a:tabLst>
                <a:tab algn="l" pos="977400"/>
                <a:tab algn="l" pos="977760"/>
              </a:tabLst>
            </a:pPr>
            <a:r>
              <a:rPr b="0" lang="en-US" sz="2600" spc="-12" strike="noStrike">
                <a:solidFill>
                  <a:srgbClr val="00af50"/>
                </a:solidFill>
                <a:latin typeface="Constantia"/>
                <a:ea typeface="DejaVu Sans"/>
              </a:rPr>
              <a:t>Proof</a:t>
            </a:r>
            <a:r>
              <a:rPr b="0" lang="en-US" sz="2600" spc="-52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600" spc="-1" strike="noStrike">
                <a:solidFill>
                  <a:srgbClr val="00af50"/>
                </a:solidFill>
                <a:latin typeface="Constantia"/>
                <a:ea typeface="DejaVu Sans"/>
              </a:rPr>
              <a:t>theory</a:t>
            </a:r>
            <a:endParaRPr b="0" lang="en-US" sz="2600" spc="-1" strike="noStrike">
              <a:latin typeface="Arial"/>
            </a:endParaRPr>
          </a:p>
          <a:p>
            <a:pPr lvl="2" marL="927000" indent="-246960">
              <a:lnSpc>
                <a:spcPts val="2381"/>
              </a:lnSpc>
              <a:spcBef>
                <a:spcPts val="14"/>
              </a:spcBef>
              <a:buClr>
                <a:srgbClr val="009dd9"/>
              </a:buClr>
              <a:buSzPct val="68000"/>
              <a:buFont typeface="Segoe UI Symbol"/>
              <a:buChar char="⚫"/>
              <a:tabLst>
                <a:tab algn="l" pos="927000"/>
                <a:tab algn="l" pos="927720"/>
                <a:tab algn="l" pos="1848960"/>
                <a:tab algn="l" pos="2517840"/>
                <a:tab algn="l" pos="3909600"/>
                <a:tab algn="l" pos="4977000"/>
                <a:tab algn="l" pos="6757200"/>
                <a:tab algn="l" pos="7671600"/>
              </a:tabLst>
            </a:pPr>
            <a:r>
              <a:rPr b="0" lang="en-US" sz="2200" spc="-12" strike="noStrike">
                <a:solidFill>
                  <a:srgbClr val="6f2f9f"/>
                </a:solidFill>
                <a:latin typeface="Constantia"/>
                <a:ea typeface="DejaVu Sans"/>
              </a:rPr>
              <a:t>ru</a:t>
            </a:r>
            <a:r>
              <a:rPr b="0" lang="en-US" sz="2200" spc="-15" strike="noStrike">
                <a:solidFill>
                  <a:srgbClr val="6f2f9f"/>
                </a:solidFill>
                <a:latin typeface="Constantia"/>
                <a:ea typeface="DejaVu Sans"/>
              </a:rPr>
              <a:t>l</a:t>
            </a:r>
            <a:r>
              <a:rPr b="0" lang="en-US" sz="2200" spc="-7" strike="noStrike">
                <a:solidFill>
                  <a:srgbClr val="6f2f9f"/>
                </a:solidFill>
                <a:latin typeface="Constantia"/>
                <a:ea typeface="DejaVu Sans"/>
              </a:rPr>
              <a:t>es</a:t>
            </a:r>
            <a:r>
              <a:rPr b="0" lang="en-US" sz="2200" spc="-1" strike="noStrike">
                <a:solidFill>
                  <a:srgbClr val="6f2f9f"/>
                </a:solidFill>
                <a:latin typeface="Constantia"/>
                <a:ea typeface="DejaVu Sans"/>
              </a:rPr>
              <a:t>	</a:t>
            </a:r>
            <a:r>
              <a:rPr b="0" lang="en-US" sz="2200" spc="-15" strike="noStrike">
                <a:solidFill>
                  <a:srgbClr val="6f2f9f"/>
                </a:solidFill>
                <a:latin typeface="Constantia"/>
                <a:ea typeface="DejaVu Sans"/>
              </a:rPr>
              <a:t>fo</a:t>
            </a:r>
            <a:r>
              <a:rPr b="0" lang="en-US" sz="2200" spc="-7" strike="noStrike">
                <a:solidFill>
                  <a:srgbClr val="6f2f9f"/>
                </a:solidFill>
                <a:latin typeface="Constantia"/>
                <a:ea typeface="DejaVu Sans"/>
              </a:rPr>
              <a:t>r</a:t>
            </a:r>
            <a:r>
              <a:rPr b="0" lang="en-US" sz="2200" spc="-1" strike="noStrike">
                <a:solidFill>
                  <a:srgbClr val="6f2f9f"/>
                </a:solidFill>
                <a:latin typeface="Constantia"/>
                <a:ea typeface="DejaVu Sans"/>
              </a:rPr>
              <a:t>	</a:t>
            </a:r>
            <a:r>
              <a:rPr b="0" lang="en-US" sz="2200" spc="-12" strike="noStrike">
                <a:solidFill>
                  <a:srgbClr val="6f2f9f"/>
                </a:solidFill>
                <a:latin typeface="Constantia"/>
                <a:ea typeface="DejaVu Sans"/>
              </a:rPr>
              <a:t>in</a:t>
            </a:r>
            <a:r>
              <a:rPr b="0" lang="en-US" sz="2200" spc="-21" strike="noStrike">
                <a:solidFill>
                  <a:srgbClr val="6f2f9f"/>
                </a:solidFill>
                <a:latin typeface="Constantia"/>
                <a:ea typeface="DejaVu Sans"/>
              </a:rPr>
              <a:t>f</a:t>
            </a:r>
            <a:r>
              <a:rPr b="0" lang="en-US" sz="2200" spc="-15" strike="noStrike">
                <a:solidFill>
                  <a:srgbClr val="6f2f9f"/>
                </a:solidFill>
                <a:latin typeface="Constantia"/>
                <a:ea typeface="DejaVu Sans"/>
              </a:rPr>
              <a:t>e</a:t>
            </a:r>
            <a:r>
              <a:rPr b="0" lang="en-US" sz="2200" spc="-12" strike="noStrike">
                <a:solidFill>
                  <a:srgbClr val="6f2f9f"/>
                </a:solidFill>
                <a:latin typeface="Constantia"/>
                <a:ea typeface="DejaVu Sans"/>
              </a:rPr>
              <a:t>rrin</a:t>
            </a:r>
            <a:r>
              <a:rPr b="0" lang="en-US" sz="2200" spc="-7" strike="noStrike">
                <a:solidFill>
                  <a:srgbClr val="6f2f9f"/>
                </a:solidFill>
                <a:latin typeface="Constantia"/>
                <a:ea typeface="DejaVu Sans"/>
              </a:rPr>
              <a:t>g</a:t>
            </a:r>
            <a:r>
              <a:rPr b="0" lang="en-US" sz="2200" spc="-1" strike="noStrike">
                <a:solidFill>
                  <a:srgbClr val="6f2f9f"/>
                </a:solidFill>
                <a:latin typeface="Constantia"/>
                <a:ea typeface="DejaVu Sans"/>
              </a:rPr>
              <a:t>	</a:t>
            </a:r>
            <a:r>
              <a:rPr b="0" lang="en-US" sz="2200" spc="-12" strike="noStrike">
                <a:solidFill>
                  <a:srgbClr val="6f2f9f"/>
                </a:solidFill>
                <a:latin typeface="Constantia"/>
                <a:ea typeface="DejaVu Sans"/>
              </a:rPr>
              <a:t>usefu</a:t>
            </a:r>
            <a:r>
              <a:rPr b="0" lang="en-US" sz="2200" spc="-7" strike="noStrike">
                <a:solidFill>
                  <a:srgbClr val="6f2f9f"/>
                </a:solidFill>
                <a:latin typeface="Constantia"/>
                <a:ea typeface="DejaVu Sans"/>
              </a:rPr>
              <a:t>l</a:t>
            </a:r>
            <a:r>
              <a:rPr b="0" lang="en-US" sz="2200" spc="-1" strike="noStrike">
                <a:solidFill>
                  <a:srgbClr val="6f2f9f"/>
                </a:solidFill>
                <a:latin typeface="Constantia"/>
                <a:ea typeface="DejaVu Sans"/>
              </a:rPr>
              <a:t>	</a:t>
            </a:r>
            <a:r>
              <a:rPr b="0" lang="en-US" sz="2200" spc="-15" strike="noStrike">
                <a:solidFill>
                  <a:srgbClr val="6f2f9f"/>
                </a:solidFill>
                <a:latin typeface="Constantia"/>
                <a:ea typeface="DejaVu Sans"/>
              </a:rPr>
              <a:t>i</a:t>
            </a:r>
            <a:r>
              <a:rPr b="0" lang="en-US" sz="2200" spc="-12" strike="noStrike">
                <a:solidFill>
                  <a:srgbClr val="6f2f9f"/>
                </a:solidFill>
                <a:latin typeface="Constantia"/>
                <a:ea typeface="DejaVu Sans"/>
              </a:rPr>
              <a:t>n</a:t>
            </a:r>
            <a:r>
              <a:rPr b="0" lang="en-US" sz="2200" spc="-26" strike="noStrike">
                <a:solidFill>
                  <a:srgbClr val="6f2f9f"/>
                </a:solidFill>
                <a:latin typeface="Constantia"/>
                <a:ea typeface="DejaVu Sans"/>
              </a:rPr>
              <a:t>f</a:t>
            </a:r>
            <a:r>
              <a:rPr b="0" lang="en-US" sz="2200" spc="-7" strike="noStrike">
                <a:solidFill>
                  <a:srgbClr val="6f2f9f"/>
                </a:solidFill>
                <a:latin typeface="Constantia"/>
                <a:ea typeface="DejaVu Sans"/>
              </a:rPr>
              <a:t>o</a:t>
            </a:r>
            <a:r>
              <a:rPr b="0" lang="en-US" sz="2200" spc="-21" strike="noStrike">
                <a:solidFill>
                  <a:srgbClr val="6f2f9f"/>
                </a:solidFill>
                <a:latin typeface="Constantia"/>
                <a:ea typeface="DejaVu Sans"/>
              </a:rPr>
              <a:t>r</a:t>
            </a:r>
            <a:r>
              <a:rPr b="0" lang="en-US" sz="2200" spc="-12" strike="noStrike">
                <a:solidFill>
                  <a:srgbClr val="6f2f9f"/>
                </a:solidFill>
                <a:latin typeface="Constantia"/>
                <a:ea typeface="DejaVu Sans"/>
              </a:rPr>
              <a:t>matio</a:t>
            </a:r>
            <a:r>
              <a:rPr b="0" lang="en-US" sz="2200" spc="-7" strike="noStrike">
                <a:solidFill>
                  <a:srgbClr val="6f2f9f"/>
                </a:solidFill>
                <a:latin typeface="Constantia"/>
                <a:ea typeface="DejaVu Sans"/>
              </a:rPr>
              <a:t>n</a:t>
            </a:r>
            <a:r>
              <a:rPr b="0" lang="en-US" sz="2200" spc="-1" strike="noStrike">
                <a:solidFill>
                  <a:srgbClr val="6f2f9f"/>
                </a:solidFill>
                <a:latin typeface="Constantia"/>
                <a:ea typeface="DejaVu Sans"/>
              </a:rPr>
              <a:t>	</a:t>
            </a:r>
            <a:r>
              <a:rPr b="0" lang="en-US" sz="2200" spc="-7" strike="noStrike">
                <a:solidFill>
                  <a:srgbClr val="6f2f9f"/>
                </a:solidFill>
                <a:latin typeface="Constantia"/>
                <a:ea typeface="DejaVu Sans"/>
              </a:rPr>
              <a:t>f</a:t>
            </a:r>
            <a:r>
              <a:rPr b="0" lang="en-US" sz="2200" spc="-41" strike="noStrike">
                <a:solidFill>
                  <a:srgbClr val="6f2f9f"/>
                </a:solidFill>
                <a:latin typeface="Constantia"/>
                <a:ea typeface="DejaVu Sans"/>
              </a:rPr>
              <a:t>r</a:t>
            </a:r>
            <a:r>
              <a:rPr b="0" lang="en-US" sz="2200" spc="-7" strike="noStrike">
                <a:solidFill>
                  <a:srgbClr val="6f2f9f"/>
                </a:solidFill>
                <a:latin typeface="Constantia"/>
                <a:ea typeface="DejaVu Sans"/>
              </a:rPr>
              <a:t>om</a:t>
            </a:r>
            <a:r>
              <a:rPr b="0" lang="en-US" sz="2200" spc="-1" strike="noStrike">
                <a:solidFill>
                  <a:srgbClr val="6f2f9f"/>
                </a:solidFill>
                <a:latin typeface="Constantia"/>
                <a:ea typeface="DejaVu Sans"/>
              </a:rPr>
              <a:t>	</a:t>
            </a:r>
            <a:r>
              <a:rPr b="0" lang="en-US" sz="2200" spc="-12" strike="noStrike">
                <a:solidFill>
                  <a:srgbClr val="6f2f9f"/>
                </a:solidFill>
                <a:latin typeface="Constantia"/>
                <a:ea typeface="DejaVu Sans"/>
              </a:rPr>
              <a:t>the</a:t>
            </a:r>
            <a:endParaRPr b="0" lang="en-US" sz="2200" spc="-1" strike="noStrike">
              <a:latin typeface="Arial"/>
            </a:endParaRPr>
          </a:p>
          <a:p>
            <a:pPr marL="927000">
              <a:lnSpc>
                <a:spcPts val="2375"/>
              </a:lnSpc>
              <a:tabLst>
                <a:tab algn="l" pos="927000"/>
                <a:tab algn="l" pos="927720"/>
                <a:tab algn="l" pos="1848960"/>
                <a:tab algn="l" pos="2517840"/>
                <a:tab algn="l" pos="3909600"/>
                <a:tab algn="l" pos="4977000"/>
                <a:tab algn="l" pos="6757200"/>
                <a:tab algn="l" pos="7671600"/>
              </a:tabLst>
            </a:pPr>
            <a:r>
              <a:rPr b="0" lang="en-US" sz="2200" spc="-7" strike="noStrike">
                <a:solidFill>
                  <a:srgbClr val="6f2f9f"/>
                </a:solidFill>
                <a:latin typeface="Constantia"/>
                <a:ea typeface="DejaVu Sans"/>
              </a:rPr>
              <a:t>specification</a:t>
            </a:r>
            <a:r>
              <a:rPr b="0" lang="en-US" sz="2200" spc="-55" strike="noStrike">
                <a:solidFill>
                  <a:srgbClr val="6f2f9f"/>
                </a:solidFill>
                <a:latin typeface="Constantia"/>
                <a:ea typeface="DejaVu Sans"/>
              </a:rPr>
              <a:t> </a:t>
            </a:r>
            <a:r>
              <a:rPr b="0" lang="en-US" sz="2200" spc="-7" strike="noStrike">
                <a:solidFill>
                  <a:srgbClr val="6f2f9f"/>
                </a:solidFill>
                <a:latin typeface="Constantia"/>
                <a:ea typeface="DejaVu Sans"/>
              </a:rPr>
              <a:t>.</a:t>
            </a:r>
            <a:endParaRPr b="0" lang="en-US" sz="2200" spc="-1" strike="noStrike">
              <a:latin typeface="Arial"/>
            </a:endParaRPr>
          </a:p>
          <a:p>
            <a:pPr lvl="2" marL="927000" indent="-246240">
              <a:lnSpc>
                <a:spcPts val="2109"/>
              </a:lnSpc>
              <a:spcBef>
                <a:spcPts val="510"/>
              </a:spcBef>
              <a:buClr>
                <a:srgbClr val="009dd9"/>
              </a:buClr>
              <a:buSzPct val="68000"/>
              <a:buFont typeface="Segoe UI Symbol"/>
              <a:buChar char="⚫"/>
              <a:tabLst>
                <a:tab algn="l" pos="927000"/>
                <a:tab algn="l" pos="927720"/>
              </a:tabLst>
            </a:pPr>
            <a:r>
              <a:rPr b="0" lang="en-US" sz="2200" spc="-12" strike="noStrike">
                <a:solidFill>
                  <a:srgbClr val="6f2f9f"/>
                </a:solidFill>
                <a:latin typeface="Constantia"/>
                <a:ea typeface="DejaVu Sans"/>
              </a:rPr>
              <a:t>This</a:t>
            </a:r>
            <a:r>
              <a:rPr b="0" lang="en-US" sz="2200" spc="171" strike="noStrike">
                <a:solidFill>
                  <a:srgbClr val="6f2f9f"/>
                </a:solidFill>
                <a:latin typeface="Constantia"/>
                <a:ea typeface="DejaVu Sans"/>
              </a:rPr>
              <a:t> </a:t>
            </a:r>
            <a:r>
              <a:rPr b="0" lang="en-US" sz="2200" spc="-12" strike="noStrike">
                <a:solidFill>
                  <a:srgbClr val="6f2f9f"/>
                </a:solidFill>
                <a:latin typeface="Constantia"/>
                <a:ea typeface="DejaVu Sans"/>
              </a:rPr>
              <a:t>component</a:t>
            </a:r>
            <a:r>
              <a:rPr b="0" lang="en-US" sz="2200" spc="165" strike="noStrike">
                <a:solidFill>
                  <a:srgbClr val="6f2f9f"/>
                </a:solidFill>
                <a:latin typeface="Constantia"/>
                <a:ea typeface="DejaVu Sans"/>
              </a:rPr>
              <a:t> </a:t>
            </a:r>
            <a:r>
              <a:rPr b="0" lang="en-US" sz="2200" spc="-15" strike="noStrike">
                <a:solidFill>
                  <a:srgbClr val="6f2f9f"/>
                </a:solidFill>
                <a:latin typeface="Constantia"/>
                <a:ea typeface="DejaVu Sans"/>
              </a:rPr>
              <a:t>provides</a:t>
            </a:r>
            <a:r>
              <a:rPr b="0" lang="en-US" sz="2200" spc="160" strike="noStrike">
                <a:solidFill>
                  <a:srgbClr val="6f2f9f"/>
                </a:solidFill>
                <a:latin typeface="Constantia"/>
                <a:ea typeface="DejaVu Sans"/>
              </a:rPr>
              <a:t> </a:t>
            </a:r>
            <a:r>
              <a:rPr b="0" lang="en-US" sz="2200" spc="-12" strike="noStrike">
                <a:solidFill>
                  <a:srgbClr val="6f2f9f"/>
                </a:solidFill>
                <a:latin typeface="Constantia"/>
                <a:ea typeface="DejaVu Sans"/>
              </a:rPr>
              <a:t>the</a:t>
            </a:r>
            <a:r>
              <a:rPr b="0" lang="en-US" sz="2200" spc="171" strike="noStrike">
                <a:solidFill>
                  <a:srgbClr val="6f2f9f"/>
                </a:solidFill>
                <a:latin typeface="Constantia"/>
                <a:ea typeface="DejaVu Sans"/>
              </a:rPr>
              <a:t> </a:t>
            </a:r>
            <a:r>
              <a:rPr b="0" lang="en-US" sz="2200" spc="-12" strike="noStrike">
                <a:solidFill>
                  <a:srgbClr val="6f2f9f"/>
                </a:solidFill>
                <a:latin typeface="Constantia"/>
                <a:ea typeface="DejaVu Sans"/>
              </a:rPr>
              <a:t>basis</a:t>
            </a:r>
            <a:r>
              <a:rPr b="0" lang="en-US" sz="2200" spc="154" strike="noStrike">
                <a:solidFill>
                  <a:srgbClr val="6f2f9f"/>
                </a:solidFill>
                <a:latin typeface="Constantia"/>
                <a:ea typeface="DejaVu Sans"/>
              </a:rPr>
              <a:t> </a:t>
            </a:r>
            <a:r>
              <a:rPr b="0" lang="en-US" sz="2200" spc="-12" strike="noStrike">
                <a:solidFill>
                  <a:srgbClr val="6f2f9f"/>
                </a:solidFill>
                <a:latin typeface="Constantia"/>
                <a:ea typeface="DejaVu Sans"/>
              </a:rPr>
              <a:t>for</a:t>
            </a:r>
            <a:r>
              <a:rPr b="0" lang="en-US" sz="2200" spc="140" strike="noStrike">
                <a:solidFill>
                  <a:srgbClr val="6f2f9f"/>
                </a:solidFill>
                <a:latin typeface="Constantia"/>
                <a:ea typeface="DejaVu Sans"/>
              </a:rPr>
              <a:t> </a:t>
            </a:r>
            <a:r>
              <a:rPr b="0" lang="en-US" sz="2200" spc="-15" strike="noStrike">
                <a:solidFill>
                  <a:srgbClr val="6f2f9f"/>
                </a:solidFill>
                <a:latin typeface="Constantia"/>
                <a:ea typeface="DejaVu Sans"/>
              </a:rPr>
              <a:t>automated</a:t>
            </a:r>
            <a:r>
              <a:rPr b="0" lang="en-US" sz="2200" spc="216" strike="noStrike">
                <a:solidFill>
                  <a:srgbClr val="6f2f9f"/>
                </a:solidFill>
                <a:latin typeface="Constantia"/>
                <a:ea typeface="DejaVu Sans"/>
              </a:rPr>
              <a:t> </a:t>
            </a:r>
            <a:r>
              <a:rPr b="0" lang="en-US" sz="2200" spc="-12" strike="noStrike">
                <a:solidFill>
                  <a:srgbClr val="6f2f9f"/>
                </a:solidFill>
                <a:latin typeface="Constantia"/>
                <a:ea typeface="DejaVu Sans"/>
              </a:rPr>
              <a:t>analysis </a:t>
            </a:r>
            <a:r>
              <a:rPr b="0" lang="en-US" sz="2200" spc="-542" strike="noStrike">
                <a:solidFill>
                  <a:srgbClr val="6f2f9f"/>
                </a:solidFill>
                <a:latin typeface="Constantia"/>
                <a:ea typeface="DejaVu Sans"/>
              </a:rPr>
              <a:t> </a:t>
            </a:r>
            <a:r>
              <a:rPr b="0" lang="en-US" sz="2200" spc="-7" strike="noStrike">
                <a:solidFill>
                  <a:srgbClr val="6f2f9f"/>
                </a:solidFill>
                <a:latin typeface="Constantia"/>
                <a:ea typeface="DejaVu Sans"/>
              </a:rPr>
              <a:t>of</a:t>
            </a:r>
            <a:r>
              <a:rPr b="0" lang="en-US" sz="2200" spc="15" strike="noStrike">
                <a:solidFill>
                  <a:srgbClr val="6f2f9f"/>
                </a:solidFill>
                <a:latin typeface="Constantia"/>
                <a:ea typeface="DejaVu Sans"/>
              </a:rPr>
              <a:t> </a:t>
            </a:r>
            <a:r>
              <a:rPr b="0" lang="en-US" sz="2200" spc="-12" strike="noStrike">
                <a:solidFill>
                  <a:srgbClr val="6f2f9f"/>
                </a:solidFill>
                <a:latin typeface="Constantia"/>
                <a:ea typeface="DejaVu Sans"/>
              </a:rPr>
              <a:t>the</a:t>
            </a:r>
            <a:r>
              <a:rPr b="0" lang="en-US" sz="2200" spc="-100" strike="noStrike">
                <a:solidFill>
                  <a:srgbClr val="6f2f9f"/>
                </a:solidFill>
                <a:latin typeface="Constantia"/>
                <a:ea typeface="DejaVu Sans"/>
              </a:rPr>
              <a:t> </a:t>
            </a:r>
            <a:r>
              <a:rPr b="0" lang="en-US" sz="2200" spc="-1" strike="noStrike">
                <a:solidFill>
                  <a:srgbClr val="6f2f9f"/>
                </a:solidFill>
                <a:latin typeface="Constantia"/>
                <a:ea typeface="DejaVu Sans"/>
              </a:rPr>
              <a:t>specification.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object 2"/>
          <p:cNvSpPr/>
          <p:nvPr/>
        </p:nvSpPr>
        <p:spPr>
          <a:xfrm>
            <a:off x="444600" y="583200"/>
            <a:ext cx="6277680" cy="115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>
            <a:no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1" lang="en-US" sz="4000" spc="-15" strike="noStrike">
                <a:solidFill>
                  <a:srgbClr val="0a5294"/>
                </a:solidFill>
                <a:latin typeface="Calibri"/>
              </a:rPr>
              <a:t>What</a:t>
            </a:r>
            <a:r>
              <a:rPr b="1" lang="en-US" sz="4000" spc="-21" strike="noStrike">
                <a:solidFill>
                  <a:srgbClr val="0a5294"/>
                </a:solidFill>
                <a:latin typeface="Calibri"/>
              </a:rPr>
              <a:t> are</a:t>
            </a:r>
            <a:r>
              <a:rPr b="1" lang="en-US" sz="4000" spc="1" strike="noStrike">
                <a:solidFill>
                  <a:srgbClr val="0a5294"/>
                </a:solidFill>
                <a:latin typeface="Calibri"/>
              </a:rPr>
              <a:t> </a:t>
            </a:r>
            <a:r>
              <a:rPr b="1" lang="en-US" sz="4000" spc="-7" strike="noStrike">
                <a:solidFill>
                  <a:srgbClr val="0a5294"/>
                </a:solidFill>
                <a:latin typeface="Calibri"/>
              </a:rPr>
              <a:t>Good </a:t>
            </a:r>
            <a:r>
              <a:rPr b="1" lang="en-US" sz="4000" spc="-12" strike="noStrike">
                <a:solidFill>
                  <a:srgbClr val="0a5294"/>
                </a:solidFill>
                <a:latin typeface="Calibri"/>
              </a:rPr>
              <a:t>Specification?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222" name="object 3"/>
          <p:cNvSpPr/>
          <p:nvPr/>
        </p:nvSpPr>
        <p:spPr>
          <a:xfrm>
            <a:off x="536040" y="1886400"/>
            <a:ext cx="8076960" cy="506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>
            <a:spAutoFit/>
          </a:bodyPr>
          <a:p>
            <a:pPr marL="286920" indent="-273600">
              <a:lnSpc>
                <a:spcPct val="100000"/>
              </a:lnSpc>
              <a:spcBef>
                <a:spcPts val="105"/>
              </a:spcBef>
              <a:buClr>
                <a:srgbClr val="0ad0d9"/>
              </a:buClr>
              <a:buSzPct val="93000"/>
              <a:buFont typeface="Segoe UI Symbol"/>
              <a:buChar char="⚫"/>
              <a:tabLst>
                <a:tab algn="l" pos="286920"/>
              </a:tabLst>
            </a:pPr>
            <a:r>
              <a:rPr b="0" lang="en-US" sz="2300" spc="-15" strike="noStrike">
                <a:solidFill>
                  <a:srgbClr val="c00000"/>
                </a:solidFill>
                <a:latin typeface="Constantia"/>
                <a:ea typeface="DejaVu Sans"/>
              </a:rPr>
              <a:t>Writing</a:t>
            </a:r>
            <a:r>
              <a:rPr b="0" lang="en-US" sz="2300" spc="-75" strike="noStrike">
                <a:solidFill>
                  <a:srgbClr val="c00000"/>
                </a:solidFill>
                <a:latin typeface="Constantia"/>
                <a:ea typeface="DejaVu Sans"/>
              </a:rPr>
              <a:t> </a:t>
            </a:r>
            <a:r>
              <a:rPr b="0" lang="en-US" sz="2300" spc="-1" strike="noStrike">
                <a:solidFill>
                  <a:srgbClr val="c00000"/>
                </a:solidFill>
                <a:latin typeface="Constantia"/>
                <a:ea typeface="DejaVu Sans"/>
              </a:rPr>
              <a:t>a</a:t>
            </a:r>
            <a:r>
              <a:rPr b="0" lang="en-US" sz="2300" spc="-66" strike="noStrike">
                <a:solidFill>
                  <a:srgbClr val="c00000"/>
                </a:solidFill>
                <a:latin typeface="Constantia"/>
                <a:ea typeface="DejaVu Sans"/>
              </a:rPr>
              <a:t> </a:t>
            </a:r>
            <a:r>
              <a:rPr b="0" lang="en-US" sz="2300" spc="-21" strike="noStrike">
                <a:solidFill>
                  <a:srgbClr val="c00000"/>
                </a:solidFill>
                <a:latin typeface="Constantia"/>
                <a:ea typeface="DejaVu Sans"/>
              </a:rPr>
              <a:t>“correct”</a:t>
            </a:r>
            <a:r>
              <a:rPr b="0" lang="en-US" sz="2300" spc="-75" strike="noStrike">
                <a:solidFill>
                  <a:srgbClr val="c00000"/>
                </a:solidFill>
                <a:latin typeface="Constantia"/>
                <a:ea typeface="DejaVu Sans"/>
              </a:rPr>
              <a:t> </a:t>
            </a:r>
            <a:r>
              <a:rPr b="0" lang="en-US" sz="2300" spc="-1" strike="noStrike">
                <a:solidFill>
                  <a:srgbClr val="c00000"/>
                </a:solidFill>
                <a:latin typeface="Constantia"/>
                <a:ea typeface="DejaVu Sans"/>
              </a:rPr>
              <a:t>specification</a:t>
            </a:r>
            <a:r>
              <a:rPr b="0" lang="en-US" sz="2300" spc="-72" strike="noStrike">
                <a:solidFill>
                  <a:srgbClr val="c00000"/>
                </a:solidFill>
                <a:latin typeface="Constantia"/>
                <a:ea typeface="DejaVu Sans"/>
              </a:rPr>
              <a:t> </a:t>
            </a:r>
            <a:r>
              <a:rPr b="0" lang="en-US" sz="2300" spc="-7" strike="noStrike">
                <a:solidFill>
                  <a:srgbClr val="c00000"/>
                </a:solidFill>
                <a:latin typeface="Constantia"/>
                <a:ea typeface="DejaVu Sans"/>
              </a:rPr>
              <a:t>is</a:t>
            </a:r>
            <a:r>
              <a:rPr b="0" lang="en-US" sz="2300" spc="-114" strike="noStrike">
                <a:solidFill>
                  <a:srgbClr val="c00000"/>
                </a:solidFill>
                <a:latin typeface="Constantia"/>
                <a:ea typeface="DejaVu Sans"/>
              </a:rPr>
              <a:t> </a:t>
            </a:r>
            <a:r>
              <a:rPr b="0" lang="en-US" sz="2300" spc="-7" strike="noStrike">
                <a:solidFill>
                  <a:srgbClr val="c00000"/>
                </a:solidFill>
                <a:latin typeface="Constantia"/>
                <a:ea typeface="DejaVu Sans"/>
              </a:rPr>
              <a:t>very</a:t>
            </a:r>
            <a:r>
              <a:rPr b="0" lang="en-US" sz="2300" spc="-126" strike="noStrike">
                <a:solidFill>
                  <a:srgbClr val="c00000"/>
                </a:solidFill>
                <a:latin typeface="Constantia"/>
                <a:ea typeface="DejaVu Sans"/>
              </a:rPr>
              <a:t> </a:t>
            </a:r>
            <a:r>
              <a:rPr b="0" lang="en-US" sz="2300" spc="-1" strike="noStrike">
                <a:solidFill>
                  <a:srgbClr val="c00000"/>
                </a:solidFill>
                <a:latin typeface="Constantia"/>
                <a:ea typeface="DejaVu Sans"/>
              </a:rPr>
              <a:t>difficult</a:t>
            </a:r>
            <a:endParaRPr b="0" lang="en-US" sz="2300" spc="-1" strike="noStrike">
              <a:latin typeface="Arial"/>
            </a:endParaRPr>
          </a:p>
          <a:p>
            <a:pPr lvl="1" marL="652680" indent="-246960">
              <a:lnSpc>
                <a:spcPts val="2639"/>
              </a:lnSpc>
              <a:spcBef>
                <a:spcPts val="6"/>
              </a:spcBef>
              <a:buClr>
                <a:srgbClr val="0e6ec5"/>
              </a:buClr>
              <a:buSzPct val="84000"/>
              <a:buFont typeface="Segoe UI Symbol"/>
              <a:buChar char="⚫"/>
              <a:tabLst>
                <a:tab algn="l" pos="653400"/>
              </a:tabLst>
            </a:pPr>
            <a:r>
              <a:rPr b="0" lang="en-US" sz="2200" spc="-15" strike="noStrike">
                <a:solidFill>
                  <a:srgbClr val="00af50"/>
                </a:solidFill>
                <a:latin typeface="Constantia"/>
                <a:ea typeface="DejaVu Sans"/>
              </a:rPr>
              <a:t>probably</a:t>
            </a:r>
            <a:r>
              <a:rPr b="0" lang="en-US" sz="2200" spc="-106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200" spc="-7" strike="noStrike">
                <a:solidFill>
                  <a:srgbClr val="00af50"/>
                </a:solidFill>
                <a:latin typeface="Constantia"/>
                <a:ea typeface="DejaVu Sans"/>
              </a:rPr>
              <a:t>as</a:t>
            </a:r>
            <a:r>
              <a:rPr b="0" lang="en-US" sz="2200" spc="-106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200" spc="-7" strike="noStrike">
                <a:solidFill>
                  <a:srgbClr val="00af50"/>
                </a:solidFill>
                <a:latin typeface="Constantia"/>
                <a:ea typeface="DejaVu Sans"/>
              </a:rPr>
              <a:t>difficult</a:t>
            </a:r>
            <a:r>
              <a:rPr b="0" lang="en-US" sz="2200" spc="-111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200" spc="-7" strike="noStrike">
                <a:solidFill>
                  <a:srgbClr val="00af50"/>
                </a:solidFill>
                <a:latin typeface="Constantia"/>
                <a:ea typeface="DejaVu Sans"/>
              </a:rPr>
              <a:t>as</a:t>
            </a:r>
            <a:r>
              <a:rPr b="0" lang="en-US" sz="2200" spc="-106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200" spc="-1" strike="noStrike">
                <a:solidFill>
                  <a:srgbClr val="00af50"/>
                </a:solidFill>
                <a:latin typeface="Constantia"/>
                <a:ea typeface="DejaVu Sans"/>
              </a:rPr>
              <a:t>writing</a:t>
            </a:r>
            <a:r>
              <a:rPr b="0" lang="en-US" sz="2200" spc="-66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200" spc="-7" strike="noStrike">
                <a:solidFill>
                  <a:srgbClr val="00af50"/>
                </a:solidFill>
                <a:latin typeface="Constantia"/>
                <a:ea typeface="DejaVu Sans"/>
              </a:rPr>
              <a:t>a</a:t>
            </a:r>
            <a:r>
              <a:rPr b="0" lang="en-US" sz="2200" spc="-114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200" spc="-15" strike="noStrike">
                <a:solidFill>
                  <a:srgbClr val="00af50"/>
                </a:solidFill>
                <a:latin typeface="Constantia"/>
                <a:ea typeface="DejaVu Sans"/>
              </a:rPr>
              <a:t>correct</a:t>
            </a:r>
            <a:r>
              <a:rPr b="0" lang="en-US" sz="2200" spc="-92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200" spc="-15" strike="noStrike">
                <a:solidFill>
                  <a:srgbClr val="00af50"/>
                </a:solidFill>
                <a:latin typeface="Constantia"/>
                <a:ea typeface="DejaVu Sans"/>
              </a:rPr>
              <a:t>program.</a:t>
            </a:r>
            <a:endParaRPr b="0" lang="en-US" sz="2200" spc="-1" strike="noStrike">
              <a:latin typeface="Arial"/>
            </a:endParaRPr>
          </a:p>
          <a:p>
            <a:pPr marL="584280" indent="-571320">
              <a:lnSpc>
                <a:spcPts val="2761"/>
              </a:lnSpc>
              <a:buClr>
                <a:srgbClr val="0ad0d9"/>
              </a:buClr>
              <a:buSzPct val="93000"/>
              <a:buFont typeface="Segoe UI Symbol"/>
              <a:buAutoNum type="romanLcPeriod"/>
              <a:tabLst>
                <a:tab algn="l" pos="584280"/>
                <a:tab algn="l" pos="585000"/>
              </a:tabLst>
            </a:pPr>
            <a:r>
              <a:rPr b="0" lang="en-US" sz="2300" spc="-1" strike="noStrike">
                <a:solidFill>
                  <a:srgbClr val="c00000"/>
                </a:solidFill>
                <a:latin typeface="Constantia"/>
                <a:ea typeface="DejaVu Sans"/>
              </a:rPr>
              <a:t>A</a:t>
            </a:r>
            <a:r>
              <a:rPr b="0" lang="en-US" sz="2300" spc="-86" strike="noStrike">
                <a:solidFill>
                  <a:srgbClr val="c00000"/>
                </a:solidFill>
                <a:latin typeface="Constantia"/>
                <a:ea typeface="DejaVu Sans"/>
              </a:rPr>
              <a:t> </a:t>
            </a:r>
            <a:r>
              <a:rPr b="0" lang="en-US" sz="2300" spc="-1" strike="noStrike">
                <a:solidFill>
                  <a:srgbClr val="c00000"/>
                </a:solidFill>
                <a:latin typeface="Constantia"/>
                <a:ea typeface="DejaVu Sans"/>
              </a:rPr>
              <a:t>specification</a:t>
            </a:r>
            <a:r>
              <a:rPr b="0" lang="en-US" sz="2300" spc="-92" strike="noStrike">
                <a:solidFill>
                  <a:srgbClr val="c00000"/>
                </a:solidFill>
                <a:latin typeface="Constantia"/>
                <a:ea typeface="DejaVu Sans"/>
              </a:rPr>
              <a:t> </a:t>
            </a:r>
            <a:r>
              <a:rPr b="0" lang="en-US" sz="2300" spc="-7" strike="noStrike">
                <a:solidFill>
                  <a:srgbClr val="c00000"/>
                </a:solidFill>
                <a:latin typeface="Constantia"/>
                <a:ea typeface="DejaVu Sans"/>
              </a:rPr>
              <a:t>must</a:t>
            </a:r>
            <a:r>
              <a:rPr b="0" lang="en-US" sz="2300" spc="-80" strike="noStrike">
                <a:solidFill>
                  <a:srgbClr val="c00000"/>
                </a:solidFill>
                <a:latin typeface="Constantia"/>
                <a:ea typeface="DejaVu Sans"/>
              </a:rPr>
              <a:t> </a:t>
            </a:r>
            <a:r>
              <a:rPr b="0" lang="en-US" sz="2300" spc="-1" strike="noStrike">
                <a:solidFill>
                  <a:srgbClr val="c00000"/>
                </a:solidFill>
                <a:latin typeface="Constantia"/>
                <a:ea typeface="DejaVu Sans"/>
              </a:rPr>
              <a:t>be</a:t>
            </a:r>
            <a:r>
              <a:rPr b="0" lang="en-US" sz="2300" spc="-114" strike="noStrike">
                <a:solidFill>
                  <a:srgbClr val="c00000"/>
                </a:solidFill>
                <a:latin typeface="Constantia"/>
                <a:ea typeface="DejaVu Sans"/>
              </a:rPr>
              <a:t> </a:t>
            </a:r>
            <a:r>
              <a:rPr b="0" lang="en-US" sz="2300" spc="-7" strike="noStrike">
                <a:solidFill>
                  <a:srgbClr val="006fc0"/>
                </a:solidFill>
                <a:latin typeface="Constantia"/>
                <a:ea typeface="DejaVu Sans"/>
              </a:rPr>
              <a:t>adequate</a:t>
            </a:r>
            <a:r>
              <a:rPr b="0" lang="en-US" sz="2300" spc="-7" strike="noStrike">
                <a:solidFill>
                  <a:srgbClr val="c00000"/>
                </a:solidFill>
                <a:latin typeface="Constantia"/>
                <a:ea typeface="DejaVu Sans"/>
              </a:rPr>
              <a:t>,</a:t>
            </a:r>
            <a:endParaRPr b="0" lang="en-US" sz="2300" spc="-1" strike="noStrike">
              <a:latin typeface="Arial"/>
            </a:endParaRPr>
          </a:p>
          <a:p>
            <a:pPr lvl="1" marL="652680" indent="-246960">
              <a:lnSpc>
                <a:spcPts val="2639"/>
              </a:lnSpc>
              <a:spcBef>
                <a:spcPts val="6"/>
              </a:spcBef>
              <a:buClr>
                <a:srgbClr val="0e6ec5"/>
              </a:buClr>
              <a:buSzPct val="84000"/>
              <a:buFont typeface="Segoe UI Symbol"/>
              <a:buChar char="⚫"/>
              <a:tabLst>
                <a:tab algn="l" pos="653400"/>
              </a:tabLst>
            </a:pPr>
            <a:r>
              <a:rPr b="0" lang="en-US" sz="2200" spc="-7" strike="noStrike">
                <a:solidFill>
                  <a:srgbClr val="00af50"/>
                </a:solidFill>
                <a:latin typeface="Constantia"/>
                <a:ea typeface="DejaVu Sans"/>
              </a:rPr>
              <a:t>it</a:t>
            </a:r>
            <a:r>
              <a:rPr b="0" lang="en-US" sz="2200" spc="-66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200" spc="-12" strike="noStrike">
                <a:solidFill>
                  <a:srgbClr val="00af50"/>
                </a:solidFill>
                <a:latin typeface="Constantia"/>
                <a:ea typeface="DejaVu Sans"/>
              </a:rPr>
              <a:t>must</a:t>
            </a:r>
            <a:r>
              <a:rPr b="0" lang="en-US" sz="2200" spc="-114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200" spc="-12" strike="noStrike">
                <a:solidFill>
                  <a:srgbClr val="00af50"/>
                </a:solidFill>
                <a:latin typeface="Constantia"/>
                <a:ea typeface="DejaVu Sans"/>
              </a:rPr>
              <a:t>adequately</a:t>
            </a:r>
            <a:r>
              <a:rPr b="0" lang="en-US" sz="2200" spc="-106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200" spc="-12" strike="noStrike">
                <a:solidFill>
                  <a:srgbClr val="00af50"/>
                </a:solidFill>
                <a:latin typeface="Constantia"/>
                <a:ea typeface="DejaVu Sans"/>
              </a:rPr>
              <a:t>state</a:t>
            </a:r>
            <a:r>
              <a:rPr b="0" lang="en-US" sz="2200" spc="-97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200" spc="-12" strike="noStrike">
                <a:solidFill>
                  <a:srgbClr val="00af50"/>
                </a:solidFill>
                <a:latin typeface="Constantia"/>
                <a:ea typeface="DejaVu Sans"/>
              </a:rPr>
              <a:t>the</a:t>
            </a:r>
            <a:r>
              <a:rPr b="0" lang="en-US" sz="2200" spc="-92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200" spc="-12" strike="noStrike">
                <a:solidFill>
                  <a:srgbClr val="00af50"/>
                </a:solidFill>
                <a:latin typeface="Constantia"/>
                <a:ea typeface="DejaVu Sans"/>
              </a:rPr>
              <a:t>problem</a:t>
            </a:r>
            <a:r>
              <a:rPr b="0" lang="en-US" sz="2200" spc="-97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200" spc="-7" strike="noStrike">
                <a:solidFill>
                  <a:srgbClr val="00af50"/>
                </a:solidFill>
                <a:latin typeface="Constantia"/>
                <a:ea typeface="DejaVu Sans"/>
              </a:rPr>
              <a:t>at</a:t>
            </a:r>
            <a:r>
              <a:rPr b="0" lang="en-US" sz="2200" spc="-72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200" spc="-7" strike="noStrike">
                <a:solidFill>
                  <a:srgbClr val="00af50"/>
                </a:solidFill>
                <a:latin typeface="Constantia"/>
                <a:ea typeface="DejaVu Sans"/>
              </a:rPr>
              <a:t>hand.</a:t>
            </a:r>
            <a:endParaRPr b="0" lang="en-US" sz="2200" spc="-1" strike="noStrike">
              <a:latin typeface="Arial"/>
            </a:endParaRPr>
          </a:p>
          <a:p>
            <a:pPr marL="584280" indent="-571320">
              <a:lnSpc>
                <a:spcPts val="2761"/>
              </a:lnSpc>
              <a:buClr>
                <a:srgbClr val="0ad0d9"/>
              </a:buClr>
              <a:buSzPct val="93000"/>
              <a:buFont typeface="Segoe UI Symbol"/>
              <a:buAutoNum type="romanLcPeriod"/>
              <a:tabLst>
                <a:tab algn="l" pos="584280"/>
                <a:tab algn="l" pos="585000"/>
              </a:tabLst>
            </a:pPr>
            <a:r>
              <a:rPr b="0" lang="en-US" sz="2300" spc="-35" strike="noStrike">
                <a:solidFill>
                  <a:srgbClr val="c00000"/>
                </a:solidFill>
                <a:latin typeface="Constantia"/>
                <a:ea typeface="DejaVu Sans"/>
              </a:rPr>
              <a:t>It</a:t>
            </a:r>
            <a:r>
              <a:rPr b="0" lang="en-US" sz="2300" spc="-52" strike="noStrike">
                <a:solidFill>
                  <a:srgbClr val="c00000"/>
                </a:solidFill>
                <a:latin typeface="Constantia"/>
                <a:ea typeface="DejaVu Sans"/>
              </a:rPr>
              <a:t> </a:t>
            </a:r>
            <a:r>
              <a:rPr b="0" lang="en-US" sz="2300" spc="-7" strike="noStrike">
                <a:solidFill>
                  <a:srgbClr val="c00000"/>
                </a:solidFill>
                <a:latin typeface="Constantia"/>
                <a:ea typeface="DejaVu Sans"/>
              </a:rPr>
              <a:t>must</a:t>
            </a:r>
            <a:r>
              <a:rPr b="0" lang="en-US" sz="2300" spc="-72" strike="noStrike">
                <a:solidFill>
                  <a:srgbClr val="c00000"/>
                </a:solidFill>
                <a:latin typeface="Constantia"/>
                <a:ea typeface="DejaVu Sans"/>
              </a:rPr>
              <a:t> </a:t>
            </a:r>
            <a:r>
              <a:rPr b="0" lang="en-US" sz="2300" spc="-1" strike="noStrike">
                <a:solidFill>
                  <a:srgbClr val="c00000"/>
                </a:solidFill>
                <a:latin typeface="Constantia"/>
                <a:ea typeface="DejaVu Sans"/>
              </a:rPr>
              <a:t>be</a:t>
            </a:r>
            <a:r>
              <a:rPr b="0" lang="en-US" sz="2300" spc="-60" strike="noStrike">
                <a:solidFill>
                  <a:srgbClr val="c00000"/>
                </a:solidFill>
                <a:latin typeface="Constantia"/>
                <a:ea typeface="DejaVu Sans"/>
              </a:rPr>
              <a:t> </a:t>
            </a:r>
            <a:r>
              <a:rPr b="0" lang="en-US" sz="2300" spc="-12" strike="noStrike">
                <a:solidFill>
                  <a:srgbClr val="c00000"/>
                </a:solidFill>
                <a:latin typeface="Constantia"/>
                <a:ea typeface="DejaVu Sans"/>
              </a:rPr>
              <a:t>internally</a:t>
            </a:r>
            <a:r>
              <a:rPr b="0" lang="en-US" sz="2300" spc="-55" strike="noStrike">
                <a:solidFill>
                  <a:srgbClr val="c00000"/>
                </a:solidFill>
                <a:latin typeface="Constantia"/>
                <a:ea typeface="DejaVu Sans"/>
              </a:rPr>
              <a:t> </a:t>
            </a:r>
            <a:r>
              <a:rPr b="0" i="1" lang="en-US" sz="2300" spc="-12" strike="noStrike">
                <a:solidFill>
                  <a:srgbClr val="006fc0"/>
                </a:solidFill>
                <a:latin typeface="Constantia"/>
                <a:ea typeface="DejaVu Sans"/>
              </a:rPr>
              <a:t>consistent</a:t>
            </a:r>
            <a:r>
              <a:rPr b="0" lang="en-US" sz="2300" spc="-12" strike="noStrike">
                <a:solidFill>
                  <a:srgbClr val="c00000"/>
                </a:solidFill>
                <a:latin typeface="Constantia"/>
                <a:ea typeface="DejaVu Sans"/>
              </a:rPr>
              <a:t>,</a:t>
            </a:r>
            <a:endParaRPr b="0" lang="en-US" sz="2300" spc="-1" strike="noStrike">
              <a:latin typeface="Arial"/>
            </a:endParaRPr>
          </a:p>
          <a:p>
            <a:pPr lvl="1" marL="722520" indent="-316800">
              <a:lnSpc>
                <a:spcPct val="100000"/>
              </a:lnSpc>
              <a:spcBef>
                <a:spcPts val="6"/>
              </a:spcBef>
              <a:buClr>
                <a:srgbClr val="0e6ec5"/>
              </a:buClr>
              <a:buSzPct val="84000"/>
              <a:buFont typeface="Segoe UI Symbol"/>
              <a:buChar char="⚫"/>
              <a:tabLst>
                <a:tab algn="l" pos="722520"/>
                <a:tab algn="l" pos="723240"/>
              </a:tabLst>
            </a:pPr>
            <a:r>
              <a:rPr b="0" lang="en-US" sz="2200" spc="-7" strike="noStrike">
                <a:solidFill>
                  <a:srgbClr val="00af50"/>
                </a:solidFill>
                <a:latin typeface="Constantia"/>
                <a:ea typeface="DejaVu Sans"/>
              </a:rPr>
              <a:t>it</a:t>
            </a:r>
            <a:r>
              <a:rPr b="0" lang="en-US" sz="2200" spc="-60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200" spc="-12" strike="noStrike">
                <a:solidFill>
                  <a:srgbClr val="00af50"/>
                </a:solidFill>
                <a:latin typeface="Constantia"/>
                <a:ea typeface="DejaVu Sans"/>
              </a:rPr>
              <a:t>must</a:t>
            </a:r>
            <a:r>
              <a:rPr b="0" lang="en-US" sz="2200" spc="-66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200" spc="-32" strike="noStrike">
                <a:solidFill>
                  <a:srgbClr val="00af50"/>
                </a:solidFill>
                <a:latin typeface="Constantia"/>
                <a:ea typeface="DejaVu Sans"/>
              </a:rPr>
              <a:t>have</a:t>
            </a:r>
            <a:r>
              <a:rPr b="0" lang="en-US" sz="2200" spc="-114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200" spc="-7" strike="noStrike">
                <a:solidFill>
                  <a:srgbClr val="00af50"/>
                </a:solidFill>
                <a:latin typeface="Constantia"/>
                <a:ea typeface="DejaVu Sans"/>
              </a:rPr>
              <a:t>a</a:t>
            </a:r>
            <a:r>
              <a:rPr b="0" lang="en-US" sz="2200" spc="-60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200" spc="-7" strike="noStrike">
                <a:solidFill>
                  <a:srgbClr val="00af50"/>
                </a:solidFill>
                <a:latin typeface="Constantia"/>
                <a:ea typeface="DejaVu Sans"/>
              </a:rPr>
              <a:t>meaningful</a:t>
            </a:r>
            <a:r>
              <a:rPr b="0" lang="en-US" sz="2200" spc="-86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200" spc="-7" strike="noStrike">
                <a:solidFill>
                  <a:srgbClr val="00af50"/>
                </a:solidFill>
                <a:latin typeface="Constantia"/>
                <a:ea typeface="DejaVu Sans"/>
              </a:rPr>
              <a:t>semantic</a:t>
            </a:r>
            <a:r>
              <a:rPr b="0" lang="en-US" sz="2200" spc="-80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200" spc="-12" strike="noStrike">
                <a:solidFill>
                  <a:srgbClr val="00af50"/>
                </a:solidFill>
                <a:latin typeface="Constantia"/>
                <a:ea typeface="DejaVu Sans"/>
              </a:rPr>
              <a:t>interpretation</a:t>
            </a:r>
            <a:endParaRPr b="0" lang="en-US" sz="2200" spc="-1" strike="noStrike">
              <a:latin typeface="Arial"/>
            </a:endParaRPr>
          </a:p>
          <a:p>
            <a:pPr lvl="1" marL="720000" indent="-314280">
              <a:lnSpc>
                <a:spcPts val="2639"/>
              </a:lnSpc>
              <a:buClr>
                <a:srgbClr val="0e6ec5"/>
              </a:buClr>
              <a:buSzPct val="84000"/>
              <a:buFont typeface="Segoe UI Symbol"/>
              <a:buChar char="⚫"/>
              <a:tabLst>
                <a:tab algn="l" pos="719280"/>
                <a:tab algn="l" pos="720720"/>
              </a:tabLst>
            </a:pPr>
            <a:r>
              <a:rPr b="0" lang="en-US" sz="2200" spc="-12" strike="noStrike">
                <a:solidFill>
                  <a:srgbClr val="00af50"/>
                </a:solidFill>
                <a:latin typeface="Constantia"/>
                <a:ea typeface="DejaVu Sans"/>
              </a:rPr>
              <a:t>that</a:t>
            </a:r>
            <a:r>
              <a:rPr b="0" lang="en-US" sz="2200" spc="-60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200" spc="-15" strike="noStrike">
                <a:solidFill>
                  <a:srgbClr val="00af50"/>
                </a:solidFill>
                <a:latin typeface="Constantia"/>
                <a:ea typeface="DejaVu Sans"/>
              </a:rPr>
              <a:t>makes</a:t>
            </a:r>
            <a:r>
              <a:rPr b="0" lang="en-US" sz="2200" spc="-75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200" spc="-12" strike="noStrike">
                <a:solidFill>
                  <a:srgbClr val="00af50"/>
                </a:solidFill>
                <a:latin typeface="Constantia"/>
                <a:ea typeface="DejaVu Sans"/>
              </a:rPr>
              <a:t>true</a:t>
            </a:r>
            <a:r>
              <a:rPr b="0" lang="en-US" sz="2200" spc="-106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200" spc="-7" strike="noStrike">
                <a:solidFill>
                  <a:srgbClr val="00af50"/>
                </a:solidFill>
                <a:latin typeface="Constantia"/>
                <a:ea typeface="DejaVu Sans"/>
              </a:rPr>
              <a:t>all</a:t>
            </a:r>
            <a:r>
              <a:rPr b="0" lang="en-US" sz="2200" spc="-55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200" spc="-1" strike="noStrike">
                <a:solidFill>
                  <a:srgbClr val="00af50"/>
                </a:solidFill>
                <a:latin typeface="Constantia"/>
                <a:ea typeface="DejaVu Sans"/>
              </a:rPr>
              <a:t>specified</a:t>
            </a:r>
            <a:r>
              <a:rPr b="0" lang="en-US" sz="2200" spc="-35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200" spc="-12" strike="noStrike">
                <a:solidFill>
                  <a:srgbClr val="00af50"/>
                </a:solidFill>
                <a:latin typeface="Constantia"/>
                <a:ea typeface="DejaVu Sans"/>
              </a:rPr>
              <a:t>properties</a:t>
            </a:r>
            <a:r>
              <a:rPr b="0" lang="en-US" sz="2200" spc="-75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200" spc="-15" strike="noStrike">
                <a:solidFill>
                  <a:srgbClr val="00af50"/>
                </a:solidFill>
                <a:latin typeface="Constantia"/>
                <a:ea typeface="DejaVu Sans"/>
              </a:rPr>
              <a:t>taken</a:t>
            </a:r>
            <a:r>
              <a:rPr b="0" lang="en-US" sz="2200" spc="-66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200" spc="-35" strike="noStrike">
                <a:solidFill>
                  <a:srgbClr val="00af50"/>
                </a:solidFill>
                <a:latin typeface="Constantia"/>
                <a:ea typeface="DejaVu Sans"/>
              </a:rPr>
              <a:t>together.</a:t>
            </a:r>
            <a:endParaRPr b="0" lang="en-US" sz="2200" spc="-1" strike="noStrike">
              <a:latin typeface="Arial"/>
            </a:endParaRPr>
          </a:p>
          <a:p>
            <a:pPr marL="584280" indent="-571320">
              <a:lnSpc>
                <a:spcPts val="2761"/>
              </a:lnSpc>
              <a:buClr>
                <a:srgbClr val="0ad0d9"/>
              </a:buClr>
              <a:buSzPct val="93000"/>
              <a:buFont typeface="Segoe UI Symbol"/>
              <a:buAutoNum type="romanLcPeriod"/>
              <a:tabLst>
                <a:tab algn="l" pos="584280"/>
                <a:tab algn="l" pos="585000"/>
              </a:tabLst>
            </a:pPr>
            <a:r>
              <a:rPr b="0" lang="en-US" sz="2300" spc="-35" strike="noStrike">
                <a:solidFill>
                  <a:srgbClr val="c00000"/>
                </a:solidFill>
                <a:latin typeface="Constantia"/>
                <a:ea typeface="DejaVu Sans"/>
              </a:rPr>
              <a:t>It</a:t>
            </a:r>
            <a:r>
              <a:rPr b="0" lang="en-US" sz="2300" spc="-66" strike="noStrike">
                <a:solidFill>
                  <a:srgbClr val="c00000"/>
                </a:solidFill>
                <a:latin typeface="Constantia"/>
                <a:ea typeface="DejaVu Sans"/>
              </a:rPr>
              <a:t> </a:t>
            </a:r>
            <a:r>
              <a:rPr b="0" lang="en-US" sz="2300" spc="-7" strike="noStrike">
                <a:solidFill>
                  <a:srgbClr val="c00000"/>
                </a:solidFill>
                <a:latin typeface="Constantia"/>
                <a:ea typeface="DejaVu Sans"/>
              </a:rPr>
              <a:t>must</a:t>
            </a:r>
            <a:r>
              <a:rPr b="0" lang="en-US" sz="2300" spc="-92" strike="noStrike">
                <a:solidFill>
                  <a:srgbClr val="c00000"/>
                </a:solidFill>
                <a:latin typeface="Constantia"/>
                <a:ea typeface="DejaVu Sans"/>
              </a:rPr>
              <a:t> </a:t>
            </a:r>
            <a:r>
              <a:rPr b="0" lang="en-US" sz="2300" spc="-1" strike="noStrike">
                <a:solidFill>
                  <a:srgbClr val="c00000"/>
                </a:solidFill>
                <a:latin typeface="Constantia"/>
                <a:ea typeface="DejaVu Sans"/>
              </a:rPr>
              <a:t>be</a:t>
            </a:r>
            <a:r>
              <a:rPr b="0" lang="en-US" sz="2300" spc="-80" strike="noStrike">
                <a:solidFill>
                  <a:srgbClr val="c00000"/>
                </a:solidFill>
                <a:latin typeface="Constantia"/>
                <a:ea typeface="DejaVu Sans"/>
              </a:rPr>
              <a:t> </a:t>
            </a:r>
            <a:r>
              <a:rPr b="0" i="1" lang="en-US" sz="2300" spc="-1" strike="noStrike">
                <a:solidFill>
                  <a:srgbClr val="006fc0"/>
                </a:solidFill>
                <a:latin typeface="Constantia"/>
                <a:ea typeface="DejaVu Sans"/>
              </a:rPr>
              <a:t>unambiguous</a:t>
            </a:r>
            <a:r>
              <a:rPr b="0" lang="en-US" sz="2300" spc="-1" strike="noStrike">
                <a:solidFill>
                  <a:srgbClr val="c00000"/>
                </a:solidFill>
                <a:latin typeface="Constantia"/>
                <a:ea typeface="DejaVu Sans"/>
              </a:rPr>
              <a:t>,</a:t>
            </a:r>
            <a:endParaRPr b="0" lang="en-US" sz="2300" spc="-1" strike="noStrike">
              <a:latin typeface="Arial"/>
            </a:endParaRPr>
          </a:p>
          <a:p>
            <a:pPr lvl="1" marL="652680" indent="-246960">
              <a:lnSpc>
                <a:spcPct val="80000"/>
              </a:lnSpc>
              <a:spcBef>
                <a:spcPts val="530"/>
              </a:spcBef>
              <a:buClr>
                <a:srgbClr val="0e6ec5"/>
              </a:buClr>
              <a:buSzPct val="84000"/>
              <a:buFont typeface="Segoe UI Symbol"/>
              <a:buChar char="⚫"/>
              <a:tabLst>
                <a:tab algn="l" pos="653400"/>
              </a:tabLst>
            </a:pPr>
            <a:r>
              <a:rPr b="0" lang="en-US" sz="2200" spc="-7" strike="noStrike">
                <a:solidFill>
                  <a:srgbClr val="00af50"/>
                </a:solidFill>
                <a:latin typeface="Constantia"/>
                <a:ea typeface="DejaVu Sans"/>
              </a:rPr>
              <a:t>it</a:t>
            </a:r>
            <a:r>
              <a:rPr b="0" lang="en-US" sz="2200" spc="46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200" spc="-21" strike="noStrike">
                <a:solidFill>
                  <a:srgbClr val="00af50"/>
                </a:solidFill>
                <a:latin typeface="Constantia"/>
                <a:ea typeface="DejaVu Sans"/>
              </a:rPr>
              <a:t>may</a:t>
            </a:r>
            <a:r>
              <a:rPr b="0" lang="en-US" sz="2200" spc="46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200" spc="-12" strike="noStrike">
                <a:solidFill>
                  <a:srgbClr val="00af50"/>
                </a:solidFill>
                <a:latin typeface="Constantia"/>
                <a:ea typeface="DejaVu Sans"/>
              </a:rPr>
              <a:t>not</a:t>
            </a:r>
            <a:r>
              <a:rPr b="0" lang="en-US" sz="2200" spc="41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200" spc="-35" strike="noStrike">
                <a:solidFill>
                  <a:srgbClr val="00af50"/>
                </a:solidFill>
                <a:latin typeface="Constantia"/>
                <a:ea typeface="DejaVu Sans"/>
              </a:rPr>
              <a:t>have</a:t>
            </a:r>
            <a:r>
              <a:rPr b="0" lang="en-US" sz="2200" spc="49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200" spc="-12" strike="noStrike">
                <a:solidFill>
                  <a:srgbClr val="00af50"/>
                </a:solidFill>
                <a:latin typeface="Constantia"/>
                <a:ea typeface="DejaVu Sans"/>
              </a:rPr>
              <a:t>multiple</a:t>
            </a:r>
            <a:r>
              <a:rPr b="0" lang="en-US" sz="2200" spc="46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200" spc="-12" strike="noStrike">
                <a:solidFill>
                  <a:srgbClr val="00af50"/>
                </a:solidFill>
                <a:latin typeface="Constantia"/>
                <a:ea typeface="DejaVu Sans"/>
              </a:rPr>
              <a:t>interpretations</a:t>
            </a:r>
            <a:r>
              <a:rPr b="0" lang="en-US" sz="2200" spc="66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200" spc="-7" strike="noStrike">
                <a:solidFill>
                  <a:srgbClr val="00af50"/>
                </a:solidFill>
                <a:latin typeface="Constantia"/>
                <a:ea typeface="DejaVu Sans"/>
              </a:rPr>
              <a:t>of</a:t>
            </a:r>
            <a:r>
              <a:rPr b="0" lang="en-US" sz="2200" spc="145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200" spc="-15" strike="noStrike">
                <a:solidFill>
                  <a:srgbClr val="00af50"/>
                </a:solidFill>
                <a:latin typeface="Constantia"/>
                <a:ea typeface="DejaVu Sans"/>
              </a:rPr>
              <a:t>interest</a:t>
            </a:r>
            <a:r>
              <a:rPr b="0" lang="en-US" sz="2200" spc="49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200" spc="-12" strike="noStrike">
                <a:solidFill>
                  <a:srgbClr val="00af50"/>
                </a:solidFill>
                <a:latin typeface="Constantia"/>
                <a:ea typeface="DejaVu Sans"/>
              </a:rPr>
              <a:t>making</a:t>
            </a:r>
            <a:r>
              <a:rPr b="0" lang="en-US" sz="2200" spc="92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200" spc="-15" strike="noStrike">
                <a:solidFill>
                  <a:srgbClr val="00af50"/>
                </a:solidFill>
                <a:latin typeface="Constantia"/>
                <a:ea typeface="DejaVu Sans"/>
              </a:rPr>
              <a:t>it </a:t>
            </a:r>
            <a:r>
              <a:rPr b="0" lang="en-US" sz="2200" spc="-537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200" spc="-7" strike="noStrike">
                <a:solidFill>
                  <a:srgbClr val="00af50"/>
                </a:solidFill>
                <a:latin typeface="Constantia"/>
                <a:ea typeface="DejaVu Sans"/>
              </a:rPr>
              <a:t>true.</a:t>
            </a:r>
            <a:endParaRPr b="0" lang="en-US" sz="2200" spc="-1" strike="noStrike">
              <a:latin typeface="Arial"/>
            </a:endParaRPr>
          </a:p>
          <a:p>
            <a:pPr marL="571680" indent="-570960" algn="r">
              <a:lnSpc>
                <a:spcPct val="100000"/>
              </a:lnSpc>
              <a:buClr>
                <a:srgbClr val="0ad0d9"/>
              </a:buClr>
              <a:buSzPct val="93000"/>
              <a:buFont typeface="Segoe UI Symbol"/>
              <a:buAutoNum type="romanLcPeriod"/>
              <a:tabLst>
                <a:tab algn="l" pos="571680"/>
                <a:tab algn="l" pos="585000"/>
              </a:tabLst>
            </a:pPr>
            <a:r>
              <a:rPr b="0" lang="en-US" sz="2300" spc="-35" strike="noStrike">
                <a:solidFill>
                  <a:srgbClr val="c00000"/>
                </a:solidFill>
                <a:latin typeface="Constantia"/>
                <a:ea typeface="DejaVu Sans"/>
              </a:rPr>
              <a:t>It</a:t>
            </a:r>
            <a:r>
              <a:rPr b="0" lang="en-US" sz="2300" spc="-52" strike="noStrike">
                <a:solidFill>
                  <a:srgbClr val="c00000"/>
                </a:solidFill>
                <a:latin typeface="Constantia"/>
                <a:ea typeface="DejaVu Sans"/>
              </a:rPr>
              <a:t> </a:t>
            </a:r>
            <a:r>
              <a:rPr b="0" lang="en-US" sz="2300" spc="-7" strike="noStrike">
                <a:solidFill>
                  <a:srgbClr val="c00000"/>
                </a:solidFill>
                <a:latin typeface="Constantia"/>
                <a:ea typeface="DejaVu Sans"/>
              </a:rPr>
              <a:t>must</a:t>
            </a:r>
            <a:r>
              <a:rPr b="0" lang="en-US" sz="2300" spc="-72" strike="noStrike">
                <a:solidFill>
                  <a:srgbClr val="c00000"/>
                </a:solidFill>
                <a:latin typeface="Constantia"/>
                <a:ea typeface="DejaVu Sans"/>
              </a:rPr>
              <a:t> </a:t>
            </a:r>
            <a:r>
              <a:rPr b="0" lang="en-US" sz="2300" spc="-1" strike="noStrike">
                <a:solidFill>
                  <a:srgbClr val="c00000"/>
                </a:solidFill>
                <a:latin typeface="Constantia"/>
                <a:ea typeface="DejaVu Sans"/>
              </a:rPr>
              <a:t>be</a:t>
            </a:r>
            <a:r>
              <a:rPr b="0" lang="en-US" sz="2300" spc="-66" strike="noStrike">
                <a:solidFill>
                  <a:srgbClr val="c00000"/>
                </a:solidFill>
                <a:latin typeface="Constantia"/>
                <a:ea typeface="DejaVu Sans"/>
              </a:rPr>
              <a:t> </a:t>
            </a:r>
            <a:r>
              <a:rPr b="0" i="1" lang="en-US" sz="2300" spc="-12" strike="noStrike">
                <a:solidFill>
                  <a:srgbClr val="006fc0"/>
                </a:solidFill>
                <a:latin typeface="Constantia"/>
                <a:ea typeface="DejaVu Sans"/>
              </a:rPr>
              <a:t>complete</a:t>
            </a:r>
            <a:r>
              <a:rPr b="0" i="1" lang="en-US" sz="2300" spc="-32" strike="noStrike">
                <a:solidFill>
                  <a:srgbClr val="006fc0"/>
                </a:solidFill>
                <a:latin typeface="Constantia"/>
                <a:ea typeface="DejaVu Sans"/>
              </a:rPr>
              <a:t> </a:t>
            </a:r>
            <a:r>
              <a:rPr b="0" lang="en-US" sz="2300" spc="-1" strike="noStrike">
                <a:solidFill>
                  <a:srgbClr val="c00000"/>
                </a:solidFill>
                <a:latin typeface="Constantia"/>
                <a:ea typeface="DejaVu Sans"/>
              </a:rPr>
              <a:t>with</a:t>
            </a:r>
            <a:r>
              <a:rPr b="0" lang="en-US" sz="2300" spc="-66" strike="noStrike">
                <a:solidFill>
                  <a:srgbClr val="c00000"/>
                </a:solidFill>
                <a:latin typeface="Constantia"/>
                <a:ea typeface="DejaVu Sans"/>
              </a:rPr>
              <a:t> </a:t>
            </a:r>
            <a:r>
              <a:rPr b="0" lang="en-US" sz="2300" spc="-7" strike="noStrike">
                <a:solidFill>
                  <a:srgbClr val="c00000"/>
                </a:solidFill>
                <a:latin typeface="Constantia"/>
                <a:ea typeface="DejaVu Sans"/>
              </a:rPr>
              <a:t>respect</a:t>
            </a:r>
            <a:r>
              <a:rPr b="0" lang="en-US" sz="2300" spc="-100" strike="noStrike">
                <a:solidFill>
                  <a:srgbClr val="c00000"/>
                </a:solidFill>
                <a:latin typeface="Constantia"/>
                <a:ea typeface="DejaVu Sans"/>
              </a:rPr>
              <a:t> </a:t>
            </a:r>
            <a:r>
              <a:rPr b="0" lang="en-US" sz="2300" spc="-15" strike="noStrike">
                <a:solidFill>
                  <a:srgbClr val="c00000"/>
                </a:solidFill>
                <a:latin typeface="Constantia"/>
                <a:ea typeface="DejaVu Sans"/>
              </a:rPr>
              <a:t>to</a:t>
            </a:r>
            <a:r>
              <a:rPr b="0" lang="en-US" sz="2300" spc="-55" strike="noStrike">
                <a:solidFill>
                  <a:srgbClr val="c00000"/>
                </a:solidFill>
                <a:latin typeface="Constantia"/>
                <a:ea typeface="DejaVu Sans"/>
              </a:rPr>
              <a:t> </a:t>
            </a:r>
            <a:r>
              <a:rPr b="0" lang="en-US" sz="2300" spc="-12" strike="noStrike">
                <a:solidFill>
                  <a:srgbClr val="c00000"/>
                </a:solidFill>
                <a:latin typeface="Constantia"/>
                <a:ea typeface="DejaVu Sans"/>
              </a:rPr>
              <a:t>higher-level</a:t>
            </a:r>
            <a:r>
              <a:rPr b="0" lang="en-US" sz="2300" spc="-75" strike="noStrike">
                <a:solidFill>
                  <a:srgbClr val="c00000"/>
                </a:solidFill>
                <a:latin typeface="Constantia"/>
                <a:ea typeface="DejaVu Sans"/>
              </a:rPr>
              <a:t> </a:t>
            </a:r>
            <a:r>
              <a:rPr b="0" lang="en-US" sz="2300" spc="-7" strike="noStrike">
                <a:solidFill>
                  <a:srgbClr val="c00000"/>
                </a:solidFill>
                <a:latin typeface="Constantia"/>
                <a:ea typeface="DejaVu Sans"/>
              </a:rPr>
              <a:t>ones,</a:t>
            </a:r>
            <a:endParaRPr b="0" lang="en-US" sz="2300" spc="-1" strike="noStrike">
              <a:latin typeface="Arial"/>
            </a:endParaRPr>
          </a:p>
          <a:p>
            <a:pPr lvl="1" marL="247680" indent="-246960" algn="r">
              <a:lnSpc>
                <a:spcPct val="100000"/>
              </a:lnSpc>
              <a:spcBef>
                <a:spcPts val="6"/>
              </a:spcBef>
              <a:buClr>
                <a:srgbClr val="0e6ec5"/>
              </a:buClr>
              <a:buSzPct val="84000"/>
              <a:buFont typeface="Segoe UI Symbol"/>
              <a:buChar char="⚫"/>
              <a:tabLst>
                <a:tab algn="l" pos="247680"/>
              </a:tabLst>
            </a:pPr>
            <a:r>
              <a:rPr b="0" lang="en-US" sz="2200" spc="-12" strike="noStrike">
                <a:solidFill>
                  <a:srgbClr val="00af50"/>
                </a:solidFill>
                <a:latin typeface="Constantia"/>
                <a:ea typeface="DejaVu Sans"/>
              </a:rPr>
              <a:t>the</a:t>
            </a:r>
            <a:r>
              <a:rPr b="0" lang="en-US" sz="2200" spc="-111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200" spc="-12" strike="noStrike">
                <a:solidFill>
                  <a:srgbClr val="00af50"/>
                </a:solidFill>
                <a:latin typeface="Constantia"/>
                <a:ea typeface="DejaVu Sans"/>
              </a:rPr>
              <a:t>collection</a:t>
            </a:r>
            <a:r>
              <a:rPr b="0" lang="en-US" sz="2200" spc="-75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200" spc="-7" strike="noStrike">
                <a:solidFill>
                  <a:srgbClr val="00af50"/>
                </a:solidFill>
                <a:latin typeface="Constantia"/>
                <a:ea typeface="DejaVu Sans"/>
              </a:rPr>
              <a:t>of</a:t>
            </a:r>
            <a:r>
              <a:rPr b="0" lang="en-US" sz="2200" spc="7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200" spc="-12" strike="noStrike">
                <a:solidFill>
                  <a:srgbClr val="00af50"/>
                </a:solidFill>
                <a:latin typeface="Constantia"/>
                <a:ea typeface="DejaVu Sans"/>
              </a:rPr>
              <a:t>properties</a:t>
            </a:r>
            <a:r>
              <a:rPr b="0" lang="en-US" sz="2200" spc="-100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200" spc="-1" strike="noStrike">
                <a:solidFill>
                  <a:srgbClr val="00af50"/>
                </a:solidFill>
                <a:latin typeface="Constantia"/>
                <a:ea typeface="DejaVu Sans"/>
              </a:rPr>
              <a:t>specified</a:t>
            </a:r>
            <a:r>
              <a:rPr b="0" lang="en-US" sz="2200" spc="1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200" spc="-12" strike="noStrike">
                <a:solidFill>
                  <a:srgbClr val="00af50"/>
                </a:solidFill>
                <a:latin typeface="Constantia"/>
                <a:ea typeface="DejaVu Sans"/>
              </a:rPr>
              <a:t>must</a:t>
            </a:r>
            <a:r>
              <a:rPr b="0" lang="en-US" sz="2200" spc="-60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200" spc="-7" strike="noStrike">
                <a:solidFill>
                  <a:srgbClr val="00af50"/>
                </a:solidFill>
                <a:latin typeface="Constantia"/>
                <a:ea typeface="DejaVu Sans"/>
              </a:rPr>
              <a:t>be</a:t>
            </a:r>
            <a:r>
              <a:rPr b="0" lang="en-US" sz="2200" spc="-92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200" spc="-1" strike="noStrike">
                <a:solidFill>
                  <a:srgbClr val="00af50"/>
                </a:solidFill>
                <a:latin typeface="Constantia"/>
                <a:ea typeface="DejaVu Sans"/>
              </a:rPr>
              <a:t>sufficient.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3" name="object 2"/>
          <p:cNvGrpSpPr/>
          <p:nvPr/>
        </p:nvGrpSpPr>
        <p:grpSpPr>
          <a:xfrm>
            <a:off x="-720" y="0"/>
            <a:ext cx="9145080" cy="6857280"/>
            <a:chOff x="-720" y="0"/>
            <a:chExt cx="9145080" cy="6857280"/>
          </a:xfrm>
        </p:grpSpPr>
        <p:pic>
          <p:nvPicPr>
            <p:cNvPr id="224" name="object 3" descr=""/>
            <p:cNvPicPr/>
            <p:nvPr/>
          </p:nvPicPr>
          <p:blipFill>
            <a:blip r:embed="rId1"/>
            <a:stretch/>
          </p:blipFill>
          <p:spPr>
            <a:xfrm>
              <a:off x="0" y="0"/>
              <a:ext cx="9143280" cy="68572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25" name="object 4" descr=""/>
            <p:cNvPicPr/>
            <p:nvPr/>
          </p:nvPicPr>
          <p:blipFill>
            <a:blip r:embed="rId2"/>
            <a:stretch/>
          </p:blipFill>
          <p:spPr>
            <a:xfrm>
              <a:off x="0" y="720"/>
              <a:ext cx="9143280" cy="10267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26" name="object 5" descr=""/>
            <p:cNvPicPr/>
            <p:nvPr/>
          </p:nvPicPr>
          <p:blipFill>
            <a:blip r:embed="rId3"/>
            <a:stretch/>
          </p:blipFill>
          <p:spPr>
            <a:xfrm>
              <a:off x="4399920" y="0"/>
              <a:ext cx="4743360" cy="5994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27" name="object 6" descr=""/>
            <p:cNvPicPr/>
            <p:nvPr/>
          </p:nvPicPr>
          <p:blipFill>
            <a:blip r:embed="rId4"/>
            <a:stretch/>
          </p:blipFill>
          <p:spPr>
            <a:xfrm>
              <a:off x="0" y="0"/>
              <a:ext cx="9087840" cy="10198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28" name="object 7" descr=""/>
            <p:cNvPicPr/>
            <p:nvPr/>
          </p:nvPicPr>
          <p:blipFill>
            <a:blip r:embed="rId5"/>
            <a:stretch/>
          </p:blipFill>
          <p:spPr>
            <a:xfrm>
              <a:off x="-720" y="52560"/>
              <a:ext cx="9145080" cy="90108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229" name="object 8"/>
          <p:cNvSpPr/>
          <p:nvPr/>
        </p:nvSpPr>
        <p:spPr>
          <a:xfrm>
            <a:off x="444600" y="583200"/>
            <a:ext cx="8121600" cy="115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>
            <a:no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1" lang="en-US" sz="4000" spc="-15" strike="noStrike">
                <a:solidFill>
                  <a:srgbClr val="0a5294"/>
                </a:solidFill>
                <a:latin typeface="Calibri"/>
              </a:rPr>
              <a:t>What</a:t>
            </a:r>
            <a:r>
              <a:rPr b="1" lang="en-US" sz="4000" spc="-7" strike="noStrike">
                <a:solidFill>
                  <a:srgbClr val="0a5294"/>
                </a:solidFill>
                <a:latin typeface="Calibri"/>
              </a:rPr>
              <a:t> </a:t>
            </a:r>
            <a:r>
              <a:rPr b="1" lang="en-US" sz="4000" spc="-21" strike="noStrike">
                <a:solidFill>
                  <a:srgbClr val="0a5294"/>
                </a:solidFill>
                <a:latin typeface="Calibri"/>
              </a:rPr>
              <a:t>are</a:t>
            </a:r>
            <a:r>
              <a:rPr b="1" lang="en-US" sz="4000" spc="9" strike="noStrike">
                <a:solidFill>
                  <a:srgbClr val="0a5294"/>
                </a:solidFill>
                <a:latin typeface="Calibri"/>
              </a:rPr>
              <a:t> </a:t>
            </a:r>
            <a:r>
              <a:rPr b="1" lang="en-US" sz="4000" spc="-7" strike="noStrike">
                <a:solidFill>
                  <a:srgbClr val="0a5294"/>
                </a:solidFill>
                <a:latin typeface="Calibri"/>
              </a:rPr>
              <a:t>Good</a:t>
            </a:r>
            <a:r>
              <a:rPr b="1" lang="en-US" sz="4000" spc="1" strike="noStrike">
                <a:solidFill>
                  <a:srgbClr val="0a5294"/>
                </a:solidFill>
                <a:latin typeface="Calibri"/>
              </a:rPr>
              <a:t> </a:t>
            </a:r>
            <a:r>
              <a:rPr b="1" lang="en-US" sz="4000" spc="-12" strike="noStrike">
                <a:solidFill>
                  <a:srgbClr val="0a5294"/>
                </a:solidFill>
                <a:latin typeface="Calibri"/>
              </a:rPr>
              <a:t>Specifications?</a:t>
            </a:r>
            <a:r>
              <a:rPr b="1" lang="en-US" sz="4000" spc="21" strike="noStrike">
                <a:solidFill>
                  <a:srgbClr val="0a5294"/>
                </a:solidFill>
                <a:latin typeface="Calibri"/>
              </a:rPr>
              <a:t> </a:t>
            </a:r>
            <a:r>
              <a:rPr b="1" lang="en-US" sz="4000" spc="-21" strike="noStrike">
                <a:solidFill>
                  <a:srgbClr val="0a5294"/>
                </a:solidFill>
                <a:latin typeface="Calibri"/>
              </a:rPr>
              <a:t>Contd..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230" name="object 9"/>
          <p:cNvSpPr/>
          <p:nvPr/>
        </p:nvSpPr>
        <p:spPr>
          <a:xfrm>
            <a:off x="536040" y="1850760"/>
            <a:ext cx="8079120" cy="332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06200" bIns="0">
            <a:spAutoFit/>
          </a:bodyPr>
          <a:p>
            <a:pPr marL="584280" indent="-571320">
              <a:lnSpc>
                <a:spcPct val="100000"/>
              </a:lnSpc>
              <a:spcBef>
                <a:spcPts val="836"/>
              </a:spcBef>
              <a:buClr>
                <a:srgbClr val="0ad0d9"/>
              </a:buClr>
              <a:buSzPct val="95000"/>
              <a:buFont typeface="StarSymbol"/>
              <a:buAutoNum type="romanLcPeriod" startAt="5"/>
              <a:tabLst>
                <a:tab algn="l" pos="584280"/>
                <a:tab algn="l" pos="585000"/>
              </a:tabLst>
            </a:pPr>
            <a:r>
              <a:rPr b="0" lang="en-US" sz="3000" spc="-41" strike="noStrike">
                <a:solidFill>
                  <a:srgbClr val="c00000"/>
                </a:solidFill>
                <a:latin typeface="Constantia"/>
                <a:ea typeface="DejaVu Sans"/>
              </a:rPr>
              <a:t>It</a:t>
            </a:r>
            <a:r>
              <a:rPr b="0" lang="en-US" sz="3000" spc="-86" strike="noStrike">
                <a:solidFill>
                  <a:srgbClr val="c00000"/>
                </a:solidFill>
                <a:latin typeface="Constantia"/>
                <a:ea typeface="DejaVu Sans"/>
              </a:rPr>
              <a:t> </a:t>
            </a:r>
            <a:r>
              <a:rPr b="0" lang="en-US" sz="3000" spc="-7" strike="noStrike">
                <a:solidFill>
                  <a:srgbClr val="c00000"/>
                </a:solidFill>
                <a:latin typeface="Constantia"/>
                <a:ea typeface="DejaVu Sans"/>
              </a:rPr>
              <a:t>must</a:t>
            </a:r>
            <a:r>
              <a:rPr b="0" lang="en-US" sz="3000" spc="-72" strike="noStrike">
                <a:solidFill>
                  <a:srgbClr val="c00000"/>
                </a:solidFill>
                <a:latin typeface="Constantia"/>
                <a:ea typeface="DejaVu Sans"/>
              </a:rPr>
              <a:t> </a:t>
            </a:r>
            <a:r>
              <a:rPr b="0" lang="en-US" sz="3000" spc="-7" strike="noStrike">
                <a:solidFill>
                  <a:srgbClr val="c00000"/>
                </a:solidFill>
                <a:latin typeface="Constantia"/>
                <a:ea typeface="DejaVu Sans"/>
              </a:rPr>
              <a:t>be</a:t>
            </a:r>
            <a:r>
              <a:rPr b="0" lang="en-US" sz="3000" spc="-140" strike="noStrike">
                <a:solidFill>
                  <a:srgbClr val="c00000"/>
                </a:solidFill>
                <a:latin typeface="Constantia"/>
                <a:ea typeface="DejaVu Sans"/>
              </a:rPr>
              <a:t> </a:t>
            </a:r>
            <a:r>
              <a:rPr b="0" lang="en-US" sz="3000" spc="1" strike="noStrike">
                <a:solidFill>
                  <a:srgbClr val="c00000"/>
                </a:solidFill>
                <a:latin typeface="Constantia"/>
                <a:ea typeface="DejaVu Sans"/>
              </a:rPr>
              <a:t>satisfied</a:t>
            </a:r>
            <a:r>
              <a:rPr b="0" lang="en-US" sz="3000" spc="-12" strike="noStrike">
                <a:solidFill>
                  <a:srgbClr val="c00000"/>
                </a:solidFill>
                <a:latin typeface="Constantia"/>
                <a:ea typeface="DejaVu Sans"/>
              </a:rPr>
              <a:t> </a:t>
            </a:r>
            <a:r>
              <a:rPr b="0" lang="en-US" sz="3000" spc="-15" strike="noStrike">
                <a:solidFill>
                  <a:srgbClr val="c00000"/>
                </a:solidFill>
                <a:latin typeface="Constantia"/>
                <a:ea typeface="DejaVu Sans"/>
              </a:rPr>
              <a:t>by</a:t>
            </a:r>
            <a:r>
              <a:rPr b="0" lang="en-US" sz="3000" spc="-86" strike="noStrike">
                <a:solidFill>
                  <a:srgbClr val="c00000"/>
                </a:solidFill>
                <a:latin typeface="Constantia"/>
                <a:ea typeface="DejaVu Sans"/>
              </a:rPr>
              <a:t> </a:t>
            </a:r>
            <a:r>
              <a:rPr b="0" lang="en-US" sz="3000" spc="-21" strike="noStrike">
                <a:solidFill>
                  <a:srgbClr val="c00000"/>
                </a:solidFill>
                <a:latin typeface="Constantia"/>
                <a:ea typeface="DejaVu Sans"/>
              </a:rPr>
              <a:t>lower-level</a:t>
            </a:r>
            <a:r>
              <a:rPr b="0" lang="en-US" sz="3000" spc="-106" strike="noStrike">
                <a:solidFill>
                  <a:srgbClr val="c00000"/>
                </a:solidFill>
                <a:latin typeface="Constantia"/>
                <a:ea typeface="DejaVu Sans"/>
              </a:rPr>
              <a:t> </a:t>
            </a:r>
            <a:r>
              <a:rPr b="0" lang="en-US" sz="3000" spc="-12" strike="noStrike">
                <a:solidFill>
                  <a:srgbClr val="c00000"/>
                </a:solidFill>
                <a:latin typeface="Constantia"/>
                <a:ea typeface="DejaVu Sans"/>
              </a:rPr>
              <a:t>ones.</a:t>
            </a:r>
            <a:endParaRPr b="0" lang="en-US" sz="3000" spc="-1" strike="noStrike">
              <a:latin typeface="Arial"/>
            </a:endParaRPr>
          </a:p>
          <a:p>
            <a:pPr lvl="1" marL="652680" indent="-246960">
              <a:lnSpc>
                <a:spcPct val="100000"/>
              </a:lnSpc>
              <a:spcBef>
                <a:spcPts val="686"/>
              </a:spcBef>
              <a:buClr>
                <a:srgbClr val="0e6ec5"/>
              </a:buClr>
              <a:buSzPct val="84000"/>
              <a:buFont typeface="Segoe UI Symbol"/>
              <a:buChar char="⚫"/>
              <a:tabLst>
                <a:tab algn="l" pos="653400"/>
                <a:tab algn="l" pos="1149480"/>
                <a:tab algn="l" pos="2466360"/>
                <a:tab algn="l" pos="3094200"/>
                <a:tab algn="l" pos="4748400"/>
                <a:tab algn="l" pos="5234400"/>
                <a:tab algn="l" pos="6549480"/>
                <a:tab algn="l" pos="7335000"/>
              </a:tabLst>
            </a:pPr>
            <a:r>
              <a:rPr b="0" lang="en-US" sz="2800" spc="-80" strike="noStrike">
                <a:solidFill>
                  <a:srgbClr val="00af50"/>
                </a:solidFill>
                <a:latin typeface="Constantia"/>
                <a:ea typeface="DejaVu Sans"/>
              </a:rPr>
              <a:t>I</a:t>
            </a:r>
            <a:r>
              <a:rPr b="0" lang="en-US" sz="2800" spc="-7" strike="noStrike">
                <a:solidFill>
                  <a:srgbClr val="00af50"/>
                </a:solidFill>
                <a:latin typeface="Constantia"/>
                <a:ea typeface="DejaVu Sans"/>
              </a:rPr>
              <a:t>t</a:t>
            </a:r>
            <a:r>
              <a:rPr b="0" lang="en-US" sz="2800" spc="-1" strike="noStrike">
                <a:solidFill>
                  <a:srgbClr val="00af50"/>
                </a:solidFill>
                <a:latin typeface="Constantia"/>
                <a:ea typeface="DejaVu Sans"/>
              </a:rPr>
              <a:t>	</a:t>
            </a:r>
            <a:r>
              <a:rPr b="0" lang="en-US" sz="2800" spc="-7" strike="noStrike">
                <a:solidFill>
                  <a:srgbClr val="00af50"/>
                </a:solidFill>
                <a:latin typeface="Constantia"/>
                <a:ea typeface="DejaVu Sans"/>
              </a:rPr>
              <a:t>sho</a:t>
            </a:r>
            <a:r>
              <a:rPr b="0" lang="en-US" sz="2800" spc="9" strike="noStrike">
                <a:solidFill>
                  <a:srgbClr val="00af50"/>
                </a:solidFill>
                <a:latin typeface="Constantia"/>
                <a:ea typeface="DejaVu Sans"/>
              </a:rPr>
              <a:t>u</a:t>
            </a:r>
            <a:r>
              <a:rPr b="0" lang="en-US" sz="2800" spc="-7" strike="noStrike">
                <a:solidFill>
                  <a:srgbClr val="00af50"/>
                </a:solidFill>
                <a:latin typeface="Constantia"/>
                <a:ea typeface="DejaVu Sans"/>
              </a:rPr>
              <a:t>ld</a:t>
            </a:r>
            <a:r>
              <a:rPr b="0" lang="en-US" sz="2800" spc="-1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800" spc="-7" strike="noStrike">
                <a:solidFill>
                  <a:srgbClr val="00af50"/>
                </a:solidFill>
                <a:latin typeface="Constantia"/>
                <a:ea typeface="DejaVu Sans"/>
              </a:rPr>
              <a:t>be</a:t>
            </a:r>
            <a:r>
              <a:rPr b="0" lang="en-US" sz="2800" spc="-1" strike="noStrike">
                <a:solidFill>
                  <a:srgbClr val="00af50"/>
                </a:solidFill>
                <a:latin typeface="Constantia"/>
                <a:ea typeface="DejaVu Sans"/>
              </a:rPr>
              <a:t>	</a:t>
            </a:r>
            <a:r>
              <a:rPr b="0" lang="en-US" sz="2800" spc="-12" strike="noStrike">
                <a:solidFill>
                  <a:srgbClr val="00af50"/>
                </a:solidFill>
                <a:latin typeface="Constantia"/>
                <a:ea typeface="DejaVu Sans"/>
              </a:rPr>
              <a:t>min</a:t>
            </a:r>
            <a:r>
              <a:rPr b="0" lang="en-US" sz="2800" spc="-1" strike="noStrike">
                <a:solidFill>
                  <a:srgbClr val="00af50"/>
                </a:solidFill>
                <a:latin typeface="Constantia"/>
                <a:ea typeface="DejaVu Sans"/>
              </a:rPr>
              <a:t>i</a:t>
            </a:r>
            <a:r>
              <a:rPr b="0" lang="en-US" sz="2800" spc="-12" strike="noStrike">
                <a:solidFill>
                  <a:srgbClr val="00af50"/>
                </a:solidFill>
                <a:latin typeface="Constantia"/>
                <a:ea typeface="DejaVu Sans"/>
              </a:rPr>
              <a:t>ma</a:t>
            </a:r>
            <a:r>
              <a:rPr b="0" lang="en-US" sz="2800" spc="-7" strike="noStrike">
                <a:solidFill>
                  <a:srgbClr val="00af50"/>
                </a:solidFill>
                <a:latin typeface="Constantia"/>
                <a:ea typeface="DejaVu Sans"/>
              </a:rPr>
              <a:t>l,</a:t>
            </a:r>
            <a:r>
              <a:rPr b="0" lang="en-US" sz="2800" spc="-1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800" spc="-7" strike="noStrike">
                <a:solidFill>
                  <a:srgbClr val="00af50"/>
                </a:solidFill>
                <a:latin typeface="Constantia"/>
                <a:ea typeface="DejaVu Sans"/>
              </a:rPr>
              <a:t>it</a:t>
            </a:r>
            <a:r>
              <a:rPr b="0" lang="en-US" sz="2800" spc="-1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800" spc="-7" strike="noStrike">
                <a:solidFill>
                  <a:srgbClr val="00af50"/>
                </a:solidFill>
                <a:latin typeface="Constantia"/>
                <a:ea typeface="DejaVu Sans"/>
              </a:rPr>
              <a:t>sho</a:t>
            </a:r>
            <a:r>
              <a:rPr b="0" lang="en-US" sz="2800" spc="-1" strike="noStrike">
                <a:solidFill>
                  <a:srgbClr val="00af50"/>
                </a:solidFill>
                <a:latin typeface="Constantia"/>
                <a:ea typeface="DejaVu Sans"/>
              </a:rPr>
              <a:t>u</a:t>
            </a:r>
            <a:r>
              <a:rPr b="0" lang="en-US" sz="2800" spc="-7" strike="noStrike">
                <a:solidFill>
                  <a:srgbClr val="00af50"/>
                </a:solidFill>
                <a:latin typeface="Constantia"/>
                <a:ea typeface="DejaVu Sans"/>
              </a:rPr>
              <a:t>ld</a:t>
            </a:r>
            <a:r>
              <a:rPr b="0" lang="en-US" sz="2800" spc="-1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800" spc="-12" strike="noStrike">
                <a:solidFill>
                  <a:srgbClr val="00af50"/>
                </a:solidFill>
                <a:latin typeface="Constantia"/>
                <a:ea typeface="DejaVu Sans"/>
              </a:rPr>
              <a:t>no</a:t>
            </a:r>
            <a:r>
              <a:rPr b="0" lang="en-US" sz="2800" spc="-7" strike="noStrike">
                <a:solidFill>
                  <a:srgbClr val="00af50"/>
                </a:solidFill>
                <a:latin typeface="Constantia"/>
                <a:ea typeface="DejaVu Sans"/>
              </a:rPr>
              <a:t>t</a:t>
            </a:r>
            <a:r>
              <a:rPr b="0" lang="en-US" sz="2800" spc="-1" strike="noStrike">
                <a:solidFill>
                  <a:srgbClr val="00af50"/>
                </a:solidFill>
                <a:latin typeface="Constantia"/>
                <a:ea typeface="DejaVu Sans"/>
              </a:rPr>
              <a:t>	</a:t>
            </a:r>
            <a:r>
              <a:rPr b="0" lang="en-US" sz="2800" spc="-7" strike="noStrike">
                <a:solidFill>
                  <a:srgbClr val="00af50"/>
                </a:solidFill>
                <a:latin typeface="Constantia"/>
                <a:ea typeface="DejaVu Sans"/>
              </a:rPr>
              <a:t>sta</a:t>
            </a:r>
            <a:r>
              <a:rPr b="0" lang="en-US" sz="2800" spc="-41" strike="noStrike">
                <a:solidFill>
                  <a:srgbClr val="00af50"/>
                </a:solidFill>
                <a:latin typeface="Constantia"/>
                <a:ea typeface="DejaVu Sans"/>
              </a:rPr>
              <a:t>t</a:t>
            </a:r>
            <a:r>
              <a:rPr b="0" lang="en-US" sz="2800" spc="-7" strike="noStrike">
                <a:solidFill>
                  <a:srgbClr val="00af50"/>
                </a:solidFill>
                <a:latin typeface="Constantia"/>
                <a:ea typeface="DejaVu Sans"/>
              </a:rPr>
              <a:t>e  </a:t>
            </a:r>
            <a:r>
              <a:rPr b="0" lang="en-US" sz="2800" spc="-12" strike="noStrike">
                <a:solidFill>
                  <a:srgbClr val="00af50"/>
                </a:solidFill>
                <a:latin typeface="Constantia"/>
                <a:ea typeface="DejaVu Sans"/>
              </a:rPr>
              <a:t>properties</a:t>
            </a:r>
            <a:r>
              <a:rPr b="0" lang="en-US" sz="2800" spc="-100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800" spc="-12" strike="noStrike">
                <a:solidFill>
                  <a:srgbClr val="00af50"/>
                </a:solidFill>
                <a:latin typeface="Constantia"/>
                <a:ea typeface="DejaVu Sans"/>
              </a:rPr>
              <a:t>that</a:t>
            </a:r>
            <a:r>
              <a:rPr b="0" lang="en-US" sz="2800" spc="-120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800" spc="-21" strike="noStrike">
                <a:solidFill>
                  <a:srgbClr val="00af50"/>
                </a:solidFill>
                <a:latin typeface="Constantia"/>
                <a:ea typeface="DejaVu Sans"/>
              </a:rPr>
              <a:t>are</a:t>
            </a:r>
            <a:r>
              <a:rPr b="0" lang="en-US" sz="2800" spc="-60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800" spc="-12" strike="noStrike">
                <a:solidFill>
                  <a:srgbClr val="00af50"/>
                </a:solidFill>
                <a:latin typeface="Constantia"/>
                <a:ea typeface="DejaVu Sans"/>
              </a:rPr>
              <a:t>irrelevant</a:t>
            </a:r>
            <a:r>
              <a:rPr b="0" lang="en-US" sz="2800" spc="-111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800" spc="-26" strike="noStrike">
                <a:solidFill>
                  <a:srgbClr val="00af50"/>
                </a:solidFill>
                <a:latin typeface="Constantia"/>
                <a:ea typeface="DejaVu Sans"/>
              </a:rPr>
              <a:t>to</a:t>
            </a:r>
            <a:r>
              <a:rPr b="0" lang="en-US" sz="2800" spc="-100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800" spc="-12" strike="noStrike">
                <a:solidFill>
                  <a:srgbClr val="00af50"/>
                </a:solidFill>
                <a:latin typeface="Constantia"/>
                <a:ea typeface="DejaVu Sans"/>
              </a:rPr>
              <a:t>the</a:t>
            </a:r>
            <a:r>
              <a:rPr b="0" lang="en-US" sz="2800" spc="-106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800" spc="-12" strike="noStrike">
                <a:solidFill>
                  <a:srgbClr val="00af50"/>
                </a:solidFill>
                <a:latin typeface="Constantia"/>
                <a:ea typeface="DejaVu Sans"/>
              </a:rPr>
              <a:t>problem</a:t>
            </a:r>
            <a:r>
              <a:rPr b="0" lang="en-US" sz="2800" spc="-32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800" spc="-12" strike="noStrike">
                <a:solidFill>
                  <a:srgbClr val="00af50"/>
                </a:solidFill>
                <a:latin typeface="Constantia"/>
                <a:ea typeface="DejaVu Sans"/>
              </a:rPr>
              <a:t>OR</a:t>
            </a:r>
            <a:endParaRPr b="0" lang="en-US" sz="2800" spc="-1" strike="noStrike">
              <a:latin typeface="Arial"/>
            </a:endParaRPr>
          </a:p>
          <a:p>
            <a:pPr lvl="1" marL="652680" indent="-246960">
              <a:lnSpc>
                <a:spcPct val="100000"/>
              </a:lnSpc>
              <a:spcBef>
                <a:spcPts val="669"/>
              </a:spcBef>
              <a:buClr>
                <a:srgbClr val="0e6ec5"/>
              </a:buClr>
              <a:buSzPct val="84000"/>
              <a:buFont typeface="Segoe UI Symbol"/>
              <a:buChar char="⚫"/>
              <a:tabLst>
                <a:tab algn="l" pos="653400"/>
                <a:tab algn="l" pos="1480320"/>
                <a:tab algn="l" pos="2152080"/>
                <a:tab algn="l" pos="3016800"/>
                <a:tab algn="l" pos="4460400"/>
                <a:tab algn="l" pos="4970880"/>
                <a:tab algn="l" pos="5340960"/>
                <a:tab algn="l" pos="6807960"/>
                <a:tab algn="l" pos="7438320"/>
              </a:tabLst>
            </a:pPr>
            <a:r>
              <a:rPr b="0" lang="en-US" sz="2800" spc="-12" strike="noStrike">
                <a:solidFill>
                  <a:srgbClr val="00af50"/>
                </a:solidFill>
                <a:latin typeface="Constantia"/>
                <a:ea typeface="DejaVu Sans"/>
              </a:rPr>
              <a:t>Th</a:t>
            </a:r>
            <a:r>
              <a:rPr b="0" lang="en-US" sz="2800" spc="-1" strike="noStrike">
                <a:solidFill>
                  <a:srgbClr val="00af50"/>
                </a:solidFill>
                <a:latin typeface="Constantia"/>
                <a:ea typeface="DejaVu Sans"/>
              </a:rPr>
              <a:t>a</a:t>
            </a:r>
            <a:r>
              <a:rPr b="0" lang="en-US" sz="2800" spc="-7" strike="noStrike">
                <a:solidFill>
                  <a:srgbClr val="00af50"/>
                </a:solidFill>
                <a:latin typeface="Constantia"/>
                <a:ea typeface="DejaVu Sans"/>
              </a:rPr>
              <a:t>t</a:t>
            </a:r>
            <a:r>
              <a:rPr b="0" lang="en-US" sz="2800" spc="-1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800" spc="-7" strike="noStrike">
                <a:solidFill>
                  <a:srgbClr val="00af50"/>
                </a:solidFill>
                <a:latin typeface="Constantia"/>
                <a:ea typeface="DejaVu Sans"/>
              </a:rPr>
              <a:t>a</a:t>
            </a:r>
            <a:r>
              <a:rPr b="0" lang="en-US" sz="2800" spc="-46" strike="noStrike">
                <a:solidFill>
                  <a:srgbClr val="00af50"/>
                </a:solidFill>
                <a:latin typeface="Constantia"/>
                <a:ea typeface="DejaVu Sans"/>
              </a:rPr>
              <a:t>r</a:t>
            </a:r>
            <a:r>
              <a:rPr b="0" lang="en-US" sz="2800" spc="-7" strike="noStrike">
                <a:solidFill>
                  <a:srgbClr val="00af50"/>
                </a:solidFill>
                <a:latin typeface="Constantia"/>
                <a:ea typeface="DejaVu Sans"/>
              </a:rPr>
              <a:t>e</a:t>
            </a:r>
            <a:r>
              <a:rPr b="0" lang="en-US" sz="2800" spc="-1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800" spc="-7" strike="noStrike">
                <a:solidFill>
                  <a:srgbClr val="00af50"/>
                </a:solidFill>
                <a:latin typeface="Constantia"/>
                <a:ea typeface="DejaVu Sans"/>
              </a:rPr>
              <a:t>on</a:t>
            </a:r>
            <a:r>
              <a:rPr b="0" lang="en-US" sz="2800" spc="-32" strike="noStrike">
                <a:solidFill>
                  <a:srgbClr val="00af50"/>
                </a:solidFill>
                <a:latin typeface="Constantia"/>
                <a:ea typeface="DejaVu Sans"/>
              </a:rPr>
              <a:t>l</a:t>
            </a:r>
            <a:r>
              <a:rPr b="0" lang="en-US" sz="2800" spc="-7" strike="noStrike">
                <a:solidFill>
                  <a:srgbClr val="00af50"/>
                </a:solidFill>
                <a:latin typeface="Constantia"/>
                <a:ea typeface="DejaVu Sans"/>
              </a:rPr>
              <a:t>y</a:t>
            </a:r>
            <a:r>
              <a:rPr b="0" lang="en-US" sz="2800" spc="-1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800" spc="-46" strike="noStrike">
                <a:solidFill>
                  <a:srgbClr val="00af50"/>
                </a:solidFill>
                <a:latin typeface="Constantia"/>
                <a:ea typeface="DejaVu Sans"/>
              </a:rPr>
              <a:t>r</a:t>
            </a:r>
            <a:r>
              <a:rPr b="0" lang="en-US" sz="2800" spc="-7" strike="noStrike">
                <a:solidFill>
                  <a:srgbClr val="00af50"/>
                </a:solidFill>
                <a:latin typeface="Constantia"/>
                <a:ea typeface="DejaVu Sans"/>
              </a:rPr>
              <a:t>el</a:t>
            </a:r>
            <a:r>
              <a:rPr b="0" lang="en-US" sz="2800" spc="1" strike="noStrike">
                <a:solidFill>
                  <a:srgbClr val="00af50"/>
                </a:solidFill>
                <a:latin typeface="Constantia"/>
                <a:ea typeface="DejaVu Sans"/>
              </a:rPr>
              <a:t>e</a:t>
            </a:r>
            <a:r>
              <a:rPr b="0" lang="en-US" sz="2800" spc="-26" strike="noStrike">
                <a:solidFill>
                  <a:srgbClr val="00af50"/>
                </a:solidFill>
                <a:latin typeface="Constantia"/>
                <a:ea typeface="DejaVu Sans"/>
              </a:rPr>
              <a:t>v</a:t>
            </a:r>
            <a:r>
              <a:rPr b="0" lang="en-US" sz="2800" spc="-7" strike="noStrike">
                <a:solidFill>
                  <a:srgbClr val="00af50"/>
                </a:solidFill>
                <a:latin typeface="Constantia"/>
                <a:ea typeface="DejaVu Sans"/>
              </a:rPr>
              <a:t>ant</a:t>
            </a:r>
            <a:r>
              <a:rPr b="0" lang="en-US" sz="2800" spc="-1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800" spc="-46" strike="noStrike">
                <a:solidFill>
                  <a:srgbClr val="00af50"/>
                </a:solidFill>
                <a:latin typeface="Constantia"/>
                <a:ea typeface="DejaVu Sans"/>
              </a:rPr>
              <a:t>t</a:t>
            </a:r>
            <a:r>
              <a:rPr b="0" lang="en-US" sz="2800" spc="-7" strike="noStrike">
                <a:solidFill>
                  <a:srgbClr val="00af50"/>
                </a:solidFill>
                <a:latin typeface="Constantia"/>
                <a:ea typeface="DejaVu Sans"/>
              </a:rPr>
              <a:t>o</a:t>
            </a:r>
            <a:r>
              <a:rPr b="0" lang="en-US" sz="2800" spc="-1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800" spc="-7" strike="noStrike">
                <a:solidFill>
                  <a:srgbClr val="00af50"/>
                </a:solidFill>
                <a:latin typeface="Constantia"/>
                <a:ea typeface="DejaVu Sans"/>
              </a:rPr>
              <a:t>a</a:t>
            </a:r>
            <a:r>
              <a:rPr b="0" lang="en-US" sz="2800" spc="-1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800" spc="-7" strike="noStrike">
                <a:solidFill>
                  <a:srgbClr val="00af50"/>
                </a:solidFill>
                <a:latin typeface="Constantia"/>
                <a:ea typeface="DejaVu Sans"/>
              </a:rPr>
              <a:t>solution</a:t>
            </a:r>
            <a:r>
              <a:rPr b="0" lang="en-US" sz="2800" spc="-1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800" spc="-35" strike="noStrike">
                <a:solidFill>
                  <a:srgbClr val="00af50"/>
                </a:solidFill>
                <a:latin typeface="Constantia"/>
                <a:ea typeface="DejaVu Sans"/>
              </a:rPr>
              <a:t>f</a:t>
            </a:r>
            <a:r>
              <a:rPr b="0" lang="en-US" sz="2800" spc="-7" strike="noStrike">
                <a:solidFill>
                  <a:srgbClr val="00af50"/>
                </a:solidFill>
                <a:latin typeface="Constantia"/>
                <a:ea typeface="DejaVu Sans"/>
              </a:rPr>
              <a:t>or</a:t>
            </a:r>
            <a:r>
              <a:rPr b="0" lang="en-US" sz="2800" spc="-1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800" spc="-12" strike="noStrike">
                <a:solidFill>
                  <a:srgbClr val="00af50"/>
                </a:solidFill>
                <a:latin typeface="Constantia"/>
                <a:ea typeface="DejaVu Sans"/>
              </a:rPr>
              <a:t>th</a:t>
            </a:r>
            <a:r>
              <a:rPr b="0" lang="en-US" sz="2800" spc="-1" strike="noStrike">
                <a:solidFill>
                  <a:srgbClr val="00af50"/>
                </a:solidFill>
                <a:latin typeface="Constantia"/>
                <a:ea typeface="DejaVu Sans"/>
              </a:rPr>
              <a:t>a</a:t>
            </a:r>
            <a:r>
              <a:rPr b="0" lang="en-US" sz="2800" spc="-7" strike="noStrike">
                <a:solidFill>
                  <a:srgbClr val="00af50"/>
                </a:solidFill>
                <a:latin typeface="Constantia"/>
                <a:ea typeface="DejaVu Sans"/>
              </a:rPr>
              <a:t>t </a:t>
            </a:r>
            <a:r>
              <a:rPr b="0" lang="en-US" sz="2800" spc="-12" strike="noStrike">
                <a:solidFill>
                  <a:srgbClr val="00af50"/>
                </a:solidFill>
                <a:latin typeface="Constantia"/>
                <a:ea typeface="DejaVu Sans"/>
              </a:rPr>
              <a:t>problem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object 2"/>
          <p:cNvSpPr/>
          <p:nvPr/>
        </p:nvSpPr>
        <p:spPr>
          <a:xfrm>
            <a:off x="444600" y="583200"/>
            <a:ext cx="4799160" cy="115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>
            <a:no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1" lang="en-US" sz="4000" spc="-32" strike="noStrike">
                <a:solidFill>
                  <a:srgbClr val="0a5294"/>
                </a:solidFill>
                <a:latin typeface="Calibri"/>
              </a:rPr>
              <a:t>Why</a:t>
            </a:r>
            <a:r>
              <a:rPr b="1" lang="en-US" sz="4000" spc="-26" strike="noStrike">
                <a:solidFill>
                  <a:srgbClr val="0a5294"/>
                </a:solidFill>
                <a:latin typeface="Calibri"/>
              </a:rPr>
              <a:t> </a:t>
            </a:r>
            <a:r>
              <a:rPr b="1" lang="en-US" sz="4000" spc="-1" strike="noStrike">
                <a:solidFill>
                  <a:srgbClr val="0a5294"/>
                </a:solidFill>
                <a:latin typeface="Calibri"/>
              </a:rPr>
              <a:t>Specify</a:t>
            </a:r>
            <a:r>
              <a:rPr b="1" lang="en-US" sz="4000" spc="-26" strike="noStrike">
                <a:solidFill>
                  <a:srgbClr val="0a5294"/>
                </a:solidFill>
                <a:latin typeface="Calibri"/>
              </a:rPr>
              <a:t> </a:t>
            </a:r>
            <a:r>
              <a:rPr b="1" lang="en-US" sz="4000" spc="-12" strike="noStrike">
                <a:solidFill>
                  <a:srgbClr val="0a5294"/>
                </a:solidFill>
                <a:latin typeface="Calibri"/>
              </a:rPr>
              <a:t>Formally?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232" name="object 3"/>
          <p:cNvSpPr/>
          <p:nvPr/>
        </p:nvSpPr>
        <p:spPr>
          <a:xfrm>
            <a:off x="527040" y="1869840"/>
            <a:ext cx="8089200" cy="4693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>
            <a:noAutofit/>
          </a:bodyPr>
          <a:p>
            <a:pPr marL="536400" indent="-514800">
              <a:lnSpc>
                <a:spcPct val="100000"/>
              </a:lnSpc>
              <a:spcBef>
                <a:spcPts val="96"/>
              </a:spcBef>
              <a:buClr>
                <a:srgbClr val="0ad0d9"/>
              </a:buClr>
              <a:buSzPct val="95000"/>
              <a:buFont typeface="StarSymbol"/>
              <a:buAutoNum type="arabicPeriod"/>
              <a:tabLst>
                <a:tab algn="l" pos="536400"/>
                <a:tab algn="l" pos="537120"/>
              </a:tabLst>
            </a:pPr>
            <a:r>
              <a:rPr b="0" lang="en-US" sz="2800" spc="-12" strike="noStrike">
                <a:solidFill>
                  <a:srgbClr val="c00000"/>
                </a:solidFill>
                <a:latin typeface="Constantia"/>
              </a:rPr>
              <a:t>Problem</a:t>
            </a:r>
            <a:r>
              <a:rPr b="0" lang="en-US" sz="2800" spc="-114" strike="noStrike">
                <a:solidFill>
                  <a:srgbClr val="c00000"/>
                </a:solidFill>
                <a:latin typeface="Constantia"/>
              </a:rPr>
              <a:t> </a:t>
            </a:r>
            <a:r>
              <a:rPr b="0" lang="en-US" sz="2800" spc="-1" strike="noStrike">
                <a:solidFill>
                  <a:srgbClr val="c00000"/>
                </a:solidFill>
                <a:latin typeface="Constantia"/>
              </a:rPr>
              <a:t>specifications</a:t>
            </a:r>
            <a:r>
              <a:rPr b="0" lang="en-US" sz="2800" spc="-131" strike="noStrike">
                <a:solidFill>
                  <a:srgbClr val="c00000"/>
                </a:solidFill>
                <a:latin typeface="Constantia"/>
              </a:rPr>
              <a:t> </a:t>
            </a:r>
            <a:r>
              <a:rPr b="0" lang="en-US" sz="2800" spc="-21" strike="noStrike">
                <a:solidFill>
                  <a:srgbClr val="c00000"/>
                </a:solidFill>
                <a:latin typeface="Constantia"/>
              </a:rPr>
              <a:t>are</a:t>
            </a:r>
            <a:r>
              <a:rPr b="0" lang="en-US" sz="2800" spc="-145" strike="noStrike">
                <a:solidFill>
                  <a:srgbClr val="c00000"/>
                </a:solidFill>
                <a:latin typeface="Constantia"/>
              </a:rPr>
              <a:t> </a:t>
            </a:r>
            <a:r>
              <a:rPr b="0" lang="en-US" sz="2800" spc="-7" strike="noStrike">
                <a:solidFill>
                  <a:srgbClr val="c00000"/>
                </a:solidFill>
                <a:latin typeface="Constantia"/>
              </a:rPr>
              <a:t>essential</a:t>
            </a:r>
            <a:r>
              <a:rPr b="0" lang="en-US" sz="2800" spc="-12" strike="noStrike">
                <a:solidFill>
                  <a:srgbClr val="c00000"/>
                </a:solidFill>
                <a:latin typeface="Constantia"/>
              </a:rPr>
              <a:t> </a:t>
            </a:r>
            <a:r>
              <a:rPr b="0" lang="en-US" sz="2800" spc="-15" strike="noStrike">
                <a:solidFill>
                  <a:srgbClr val="c00000"/>
                </a:solidFill>
                <a:latin typeface="Constantia"/>
              </a:rPr>
              <a:t>for</a:t>
            </a:r>
            <a:endParaRPr b="0" lang="en-US" sz="2800" spc="-1" strike="noStrike">
              <a:latin typeface="Arial"/>
            </a:endParaRPr>
          </a:p>
          <a:p>
            <a:pPr lvl="1" marL="1003320" indent="-587880">
              <a:lnSpc>
                <a:spcPct val="100000"/>
              </a:lnSpc>
              <a:spcBef>
                <a:spcPts val="11"/>
              </a:spcBef>
              <a:buClr>
                <a:srgbClr val="0e6ec5"/>
              </a:buClr>
              <a:buSzPct val="85000"/>
              <a:buFont typeface="StarSymbol"/>
              <a:buAutoNum type="romanLcPeriod"/>
              <a:tabLst>
                <a:tab algn="l" pos="1002600"/>
                <a:tab algn="l" pos="1003320"/>
              </a:tabLst>
            </a:pPr>
            <a:r>
              <a:rPr b="0" lang="en-US" sz="2600" spc="-12" strike="noStrike">
                <a:solidFill>
                  <a:srgbClr val="00af50"/>
                </a:solidFill>
                <a:latin typeface="Constantia"/>
              </a:rPr>
              <a:t>designing,</a:t>
            </a:r>
            <a:endParaRPr b="0" lang="en-US" sz="2600" spc="-1" strike="noStrike">
              <a:latin typeface="Arial"/>
            </a:endParaRPr>
          </a:p>
          <a:p>
            <a:pPr lvl="1" marL="1001520" indent="-586800">
              <a:lnSpc>
                <a:spcPct val="100000"/>
              </a:lnSpc>
              <a:buClr>
                <a:srgbClr val="0e6ec5"/>
              </a:buClr>
              <a:buSzPct val="85000"/>
              <a:buFont typeface="StarSymbol"/>
              <a:buAutoNum type="romanLcPeriod"/>
              <a:tabLst>
                <a:tab algn="l" pos="1001520"/>
                <a:tab algn="l" pos="1001880"/>
              </a:tabLst>
            </a:pPr>
            <a:r>
              <a:rPr b="0" lang="en-US" sz="2600" spc="-12" strike="noStrike">
                <a:solidFill>
                  <a:srgbClr val="00af50"/>
                </a:solidFill>
                <a:latin typeface="Constantia"/>
              </a:rPr>
              <a:t>validating,</a:t>
            </a:r>
            <a:endParaRPr b="0" lang="en-US" sz="2600" spc="-1" strike="noStrike">
              <a:latin typeface="Arial"/>
            </a:endParaRPr>
          </a:p>
          <a:p>
            <a:pPr lvl="1" marL="928440" indent="-513720">
              <a:lnSpc>
                <a:spcPct val="100000"/>
              </a:lnSpc>
              <a:buClr>
                <a:srgbClr val="0e6ec5"/>
              </a:buClr>
              <a:buSzPct val="85000"/>
              <a:buFont typeface="StarSymbol"/>
              <a:buAutoNum type="romanLcPeriod"/>
              <a:tabLst>
                <a:tab algn="l" pos="928440"/>
                <a:tab algn="l" pos="929160"/>
              </a:tabLst>
            </a:pPr>
            <a:r>
              <a:rPr b="0" lang="en-US" sz="2600" spc="-12" strike="noStrike">
                <a:solidFill>
                  <a:srgbClr val="00af50"/>
                </a:solidFill>
                <a:latin typeface="Constantia"/>
              </a:rPr>
              <a:t>documenting,</a:t>
            </a:r>
            <a:endParaRPr b="0" lang="en-US" sz="2600" spc="-1" strike="noStrike">
              <a:latin typeface="Arial"/>
            </a:endParaRPr>
          </a:p>
          <a:p>
            <a:pPr lvl="1" marL="928440" indent="-513720">
              <a:lnSpc>
                <a:spcPct val="100000"/>
              </a:lnSpc>
              <a:buClr>
                <a:srgbClr val="0e6ec5"/>
              </a:buClr>
              <a:buSzPct val="85000"/>
              <a:buFont typeface="StarSymbol"/>
              <a:buAutoNum type="romanLcPeriod"/>
              <a:tabLst>
                <a:tab algn="l" pos="928440"/>
                <a:tab algn="l" pos="929160"/>
              </a:tabLst>
            </a:pPr>
            <a:r>
              <a:rPr b="0" lang="en-US" sz="2600" spc="-12" strike="noStrike">
                <a:solidFill>
                  <a:srgbClr val="00af50"/>
                </a:solidFill>
                <a:latin typeface="Constantia"/>
              </a:rPr>
              <a:t>communicating,</a:t>
            </a:r>
            <a:endParaRPr b="0" lang="en-US" sz="2600" spc="-1" strike="noStrike">
              <a:latin typeface="Arial"/>
            </a:endParaRPr>
          </a:p>
          <a:p>
            <a:pPr lvl="1" marL="1005840" indent="-591120">
              <a:lnSpc>
                <a:spcPct val="100000"/>
              </a:lnSpc>
              <a:spcBef>
                <a:spcPts val="6"/>
              </a:spcBef>
              <a:buClr>
                <a:srgbClr val="0e6ec5"/>
              </a:buClr>
              <a:buSzPct val="85000"/>
              <a:buFont typeface="StarSymbol"/>
              <a:buAutoNum type="romanLcPeriod"/>
              <a:tabLst>
                <a:tab algn="l" pos="1005840"/>
                <a:tab algn="l" pos="1006560"/>
              </a:tabLst>
            </a:pPr>
            <a:r>
              <a:rPr b="0" lang="en-US" sz="2600" spc="-12" strike="noStrike">
                <a:solidFill>
                  <a:srgbClr val="00af50"/>
                </a:solidFill>
                <a:latin typeface="Constantia"/>
              </a:rPr>
              <a:t>reengineering,</a:t>
            </a:r>
            <a:endParaRPr b="0" lang="en-US" sz="2600" spc="-1" strike="noStrike">
              <a:latin typeface="Arial"/>
            </a:endParaRPr>
          </a:p>
          <a:p>
            <a:pPr lvl="1" marL="928440" indent="-513720">
              <a:lnSpc>
                <a:spcPts val="3115"/>
              </a:lnSpc>
              <a:buClr>
                <a:srgbClr val="0e6ec5"/>
              </a:buClr>
              <a:buSzPct val="85000"/>
              <a:buFont typeface="StarSymbol"/>
              <a:buAutoNum type="romanLcPeriod"/>
              <a:tabLst>
                <a:tab algn="l" pos="928440"/>
                <a:tab algn="l" pos="929160"/>
              </a:tabLst>
            </a:pPr>
            <a:r>
              <a:rPr b="0" lang="en-US" sz="2600" spc="-7" strike="noStrike">
                <a:solidFill>
                  <a:srgbClr val="00af50"/>
                </a:solidFill>
                <a:latin typeface="Constantia"/>
              </a:rPr>
              <a:t>Reusing</a:t>
            </a:r>
            <a:r>
              <a:rPr b="0" lang="en-US" sz="2600" spc="-111" strike="noStrike">
                <a:solidFill>
                  <a:srgbClr val="00af50"/>
                </a:solidFill>
                <a:latin typeface="Constantia"/>
              </a:rPr>
              <a:t> </a:t>
            </a:r>
            <a:r>
              <a:rPr b="0" lang="en-US" sz="2600" spc="-7" strike="noStrike">
                <a:solidFill>
                  <a:srgbClr val="00af50"/>
                </a:solidFill>
                <a:latin typeface="Constantia"/>
              </a:rPr>
              <a:t>solutions.</a:t>
            </a:r>
            <a:endParaRPr b="0" lang="en-US" sz="2600" spc="-1" strike="noStrike">
              <a:latin typeface="Arial"/>
            </a:endParaRPr>
          </a:p>
          <a:p>
            <a:pPr marL="536400" indent="-514800">
              <a:lnSpc>
                <a:spcPts val="2690"/>
              </a:lnSpc>
              <a:spcBef>
                <a:spcPts val="641"/>
              </a:spcBef>
              <a:buClr>
                <a:srgbClr val="0ad0d9"/>
              </a:buClr>
              <a:buSzPct val="95000"/>
              <a:buFont typeface="StarSymbol"/>
              <a:buAutoNum type="arabicPeriod"/>
              <a:tabLst>
                <a:tab algn="l" pos="536400"/>
                <a:tab algn="l" pos="537120"/>
                <a:tab algn="l" pos="2331720"/>
                <a:tab algn="l" pos="3461400"/>
                <a:tab algn="l" pos="4084920"/>
                <a:tab algn="l" pos="5883120"/>
              </a:tabLst>
            </a:pPr>
            <a:r>
              <a:rPr b="0" lang="en-US" sz="2800" spc="-100" strike="noStrike">
                <a:solidFill>
                  <a:srgbClr val="c00000"/>
                </a:solidFill>
                <a:latin typeface="Constantia"/>
              </a:rPr>
              <a:t>F</a:t>
            </a:r>
            <a:r>
              <a:rPr b="0" lang="en-US" sz="2800" spc="-7" strike="noStrike">
                <a:solidFill>
                  <a:srgbClr val="c00000"/>
                </a:solidFill>
                <a:latin typeface="Constantia"/>
              </a:rPr>
              <a:t>orm</a:t>
            </a:r>
            <a:r>
              <a:rPr b="0" lang="en-US" sz="2800" spc="1" strike="noStrike">
                <a:solidFill>
                  <a:srgbClr val="c00000"/>
                </a:solidFill>
                <a:latin typeface="Constantia"/>
              </a:rPr>
              <a:t>a</a:t>
            </a:r>
            <a:r>
              <a:rPr b="0" lang="en-US" sz="2800" spc="-7" strike="noStrike">
                <a:solidFill>
                  <a:srgbClr val="c00000"/>
                </a:solidFill>
                <a:latin typeface="Constantia"/>
              </a:rPr>
              <a:t>lity</a:t>
            </a:r>
            <a:r>
              <a:rPr b="0" lang="en-US" sz="2800" spc="-1" strike="noStrike">
                <a:solidFill>
                  <a:srgbClr val="c00000"/>
                </a:solidFill>
                <a:latin typeface="Constantia"/>
              </a:rPr>
              <a:t>	</a:t>
            </a:r>
            <a:r>
              <a:rPr b="0" lang="en-US" sz="2800" spc="-7" strike="noStrike">
                <a:solidFill>
                  <a:srgbClr val="c00000"/>
                </a:solidFill>
                <a:latin typeface="Constantia"/>
              </a:rPr>
              <a:t>helps</a:t>
            </a:r>
            <a:r>
              <a:rPr b="0" lang="en-US" sz="2800" spc="-1" strike="noStrike">
                <a:solidFill>
                  <a:srgbClr val="c00000"/>
                </a:solidFill>
                <a:latin typeface="Constantia"/>
              </a:rPr>
              <a:t>	</a:t>
            </a:r>
            <a:r>
              <a:rPr b="0" lang="en-US" sz="2800" spc="1" strike="noStrike">
                <a:solidFill>
                  <a:srgbClr val="c00000"/>
                </a:solidFill>
                <a:latin typeface="Constantia"/>
              </a:rPr>
              <a:t>i</a:t>
            </a:r>
            <a:r>
              <a:rPr b="0" lang="en-US" sz="2800" spc="-7" strike="noStrike">
                <a:solidFill>
                  <a:srgbClr val="c00000"/>
                </a:solidFill>
                <a:latin typeface="Constantia"/>
              </a:rPr>
              <a:t>n</a:t>
            </a:r>
            <a:r>
              <a:rPr b="0" lang="en-US" sz="2800" spc="-1" strike="noStrike">
                <a:solidFill>
                  <a:srgbClr val="c00000"/>
                </a:solidFill>
                <a:latin typeface="Constantia"/>
              </a:rPr>
              <a:t>	</a:t>
            </a:r>
            <a:r>
              <a:rPr b="0" lang="en-US" sz="2800" spc="-7" strike="noStrike">
                <a:solidFill>
                  <a:srgbClr val="c00000"/>
                </a:solidFill>
                <a:latin typeface="Constantia"/>
              </a:rPr>
              <a:t>obtaining</a:t>
            </a:r>
            <a:r>
              <a:rPr b="0" lang="en-US" sz="2800" spc="-1" strike="noStrike">
                <a:solidFill>
                  <a:srgbClr val="c00000"/>
                </a:solidFill>
                <a:latin typeface="Constantia"/>
              </a:rPr>
              <a:t>	</a:t>
            </a:r>
            <a:r>
              <a:rPr b="0" lang="en-US" sz="2800" spc="-7" strike="noStrike">
                <a:solidFill>
                  <a:srgbClr val="c00000"/>
                </a:solidFill>
                <a:latin typeface="Constantia"/>
              </a:rPr>
              <a:t>hi</a:t>
            </a:r>
            <a:r>
              <a:rPr b="0" lang="en-US" sz="2800" spc="-35" strike="noStrike">
                <a:solidFill>
                  <a:srgbClr val="c00000"/>
                </a:solidFill>
                <a:latin typeface="Constantia"/>
              </a:rPr>
              <a:t>g</a:t>
            </a:r>
            <a:r>
              <a:rPr b="0" lang="en-US" sz="2800" spc="-1" strike="noStrike">
                <a:solidFill>
                  <a:srgbClr val="c00000"/>
                </a:solidFill>
                <a:latin typeface="Constantia"/>
              </a:rPr>
              <a:t>h</a:t>
            </a:r>
            <a:r>
              <a:rPr b="0" lang="en-US" sz="2800" spc="-7" strike="noStrike">
                <a:solidFill>
                  <a:srgbClr val="c00000"/>
                </a:solidFill>
                <a:latin typeface="Constantia"/>
              </a:rPr>
              <a:t>er-</a:t>
            </a:r>
            <a:r>
              <a:rPr b="0" lang="en-US" sz="2800" spc="-12" strike="noStrike">
                <a:solidFill>
                  <a:srgbClr val="c00000"/>
                </a:solidFill>
                <a:latin typeface="Constantia"/>
              </a:rPr>
              <a:t>qu</a:t>
            </a:r>
            <a:r>
              <a:rPr b="0" lang="en-US" sz="2800" spc="7" strike="noStrike">
                <a:solidFill>
                  <a:srgbClr val="c00000"/>
                </a:solidFill>
                <a:latin typeface="Constantia"/>
              </a:rPr>
              <a:t>a</a:t>
            </a:r>
            <a:r>
              <a:rPr b="0" lang="en-US" sz="2800" spc="-7" strike="noStrike">
                <a:solidFill>
                  <a:srgbClr val="c00000"/>
                </a:solidFill>
                <a:latin typeface="Constantia"/>
              </a:rPr>
              <a:t>lity  </a:t>
            </a:r>
            <a:r>
              <a:rPr b="0" lang="en-US" sz="2800" spc="-1" strike="noStrike">
                <a:solidFill>
                  <a:srgbClr val="c00000"/>
                </a:solidFill>
                <a:latin typeface="Constantia"/>
              </a:rPr>
              <a:t>specifications</a:t>
            </a:r>
            <a:r>
              <a:rPr b="0" lang="en-US" sz="2800" spc="-137" strike="noStrike">
                <a:solidFill>
                  <a:srgbClr val="c00000"/>
                </a:solidFill>
                <a:latin typeface="Constantia"/>
              </a:rPr>
              <a:t> </a:t>
            </a:r>
            <a:r>
              <a:rPr b="0" lang="en-US" sz="2800" spc="-7" strike="noStrike">
                <a:solidFill>
                  <a:srgbClr val="c00000"/>
                </a:solidFill>
                <a:latin typeface="Constantia"/>
              </a:rPr>
              <a:t>within</a:t>
            </a:r>
            <a:r>
              <a:rPr b="0" lang="en-US" sz="2800" spc="-120" strike="noStrike">
                <a:solidFill>
                  <a:srgbClr val="c00000"/>
                </a:solidFill>
                <a:latin typeface="Constantia"/>
              </a:rPr>
              <a:t> </a:t>
            </a:r>
            <a:r>
              <a:rPr b="0" lang="en-US" sz="2800" spc="-7" strike="noStrike">
                <a:solidFill>
                  <a:srgbClr val="c00000"/>
                </a:solidFill>
                <a:latin typeface="Constantia"/>
              </a:rPr>
              <a:t>such</a:t>
            </a:r>
            <a:r>
              <a:rPr b="0" lang="en-US" sz="2800" spc="-72" strike="noStrike">
                <a:solidFill>
                  <a:srgbClr val="c00000"/>
                </a:solidFill>
                <a:latin typeface="Constantia"/>
              </a:rPr>
              <a:t> </a:t>
            </a:r>
            <a:r>
              <a:rPr b="0" lang="en-US" sz="2800" spc="-21" strike="noStrike">
                <a:solidFill>
                  <a:srgbClr val="c00000"/>
                </a:solidFill>
                <a:latin typeface="Constantia"/>
              </a:rPr>
              <a:t>processes.</a:t>
            </a:r>
            <a:endParaRPr b="0" lang="en-US" sz="2800" spc="-1" strike="noStrike">
              <a:latin typeface="Arial"/>
            </a:endParaRPr>
          </a:p>
          <a:p>
            <a:pPr marL="536400" indent="-514800">
              <a:lnSpc>
                <a:spcPct val="80000"/>
              </a:lnSpc>
              <a:spcBef>
                <a:spcPts val="694"/>
              </a:spcBef>
              <a:buClr>
                <a:srgbClr val="0ad0d9"/>
              </a:buClr>
              <a:buSzPct val="95000"/>
              <a:buFont typeface="StarSymbol"/>
              <a:buAutoNum type="arabicPeriod"/>
              <a:tabLst>
                <a:tab algn="l" pos="536400"/>
                <a:tab algn="l" pos="537120"/>
                <a:tab algn="l" pos="956880"/>
                <a:tab algn="l" pos="1749600"/>
                <a:tab algn="l" pos="3240360"/>
                <a:tab algn="l" pos="3927960"/>
                <a:tab algn="l" pos="4871880"/>
                <a:tab algn="l" pos="5488920"/>
                <a:tab algn="l" pos="6409080"/>
              </a:tabLst>
            </a:pPr>
            <a:r>
              <a:rPr b="0" lang="en-US" sz="2800" spc="-80" strike="noStrike">
                <a:solidFill>
                  <a:srgbClr val="c00000"/>
                </a:solidFill>
                <a:latin typeface="Constantia"/>
              </a:rPr>
              <a:t>I</a:t>
            </a:r>
            <a:r>
              <a:rPr b="0" lang="en-US" sz="2800" spc="-7" strike="noStrike">
                <a:solidFill>
                  <a:srgbClr val="c00000"/>
                </a:solidFill>
                <a:latin typeface="Constantia"/>
              </a:rPr>
              <a:t>t</a:t>
            </a:r>
            <a:r>
              <a:rPr b="0" lang="en-US" sz="2800" spc="-1" strike="noStrike">
                <a:solidFill>
                  <a:srgbClr val="c00000"/>
                </a:solidFill>
                <a:latin typeface="Constantia"/>
              </a:rPr>
              <a:t>	</a:t>
            </a:r>
            <a:r>
              <a:rPr b="0" lang="en-US" sz="2800" spc="1" strike="noStrike">
                <a:solidFill>
                  <a:srgbClr val="c00000"/>
                </a:solidFill>
                <a:latin typeface="Constantia"/>
              </a:rPr>
              <a:t>a</a:t>
            </a:r>
            <a:r>
              <a:rPr b="0" lang="en-US" sz="2800" spc="-7" strike="noStrike">
                <a:solidFill>
                  <a:srgbClr val="c00000"/>
                </a:solidFill>
                <a:latin typeface="Constantia"/>
              </a:rPr>
              <a:t>lso</a:t>
            </a:r>
            <a:r>
              <a:rPr b="0" lang="en-US" sz="2800" spc="-1" strike="noStrike">
                <a:solidFill>
                  <a:srgbClr val="c00000"/>
                </a:solidFill>
                <a:latin typeface="Constantia"/>
              </a:rPr>
              <a:t>	</a:t>
            </a:r>
            <a:r>
              <a:rPr b="0" lang="en-US" sz="2800" spc="-7" strike="noStrike">
                <a:solidFill>
                  <a:srgbClr val="c00000"/>
                </a:solidFill>
                <a:latin typeface="Constantia"/>
              </a:rPr>
              <a:t>p</a:t>
            </a:r>
            <a:r>
              <a:rPr b="0" lang="en-US" sz="2800" spc="-41" strike="noStrike">
                <a:solidFill>
                  <a:srgbClr val="c00000"/>
                </a:solidFill>
                <a:latin typeface="Constantia"/>
              </a:rPr>
              <a:t>ro</a:t>
            </a:r>
            <a:r>
              <a:rPr b="0" lang="en-US" sz="2800" spc="-7" strike="noStrike">
                <a:solidFill>
                  <a:srgbClr val="c00000"/>
                </a:solidFill>
                <a:latin typeface="Constantia"/>
              </a:rPr>
              <a:t>vides</a:t>
            </a:r>
            <a:r>
              <a:rPr b="0" lang="en-US" sz="2800" spc="-1" strike="noStrike">
                <a:solidFill>
                  <a:srgbClr val="c00000"/>
                </a:solidFill>
                <a:latin typeface="Constantia"/>
              </a:rPr>
              <a:t>	</a:t>
            </a:r>
            <a:r>
              <a:rPr b="0" lang="en-US" sz="2800" spc="-12" strike="noStrike">
                <a:solidFill>
                  <a:srgbClr val="c00000"/>
                </a:solidFill>
                <a:latin typeface="Constantia"/>
              </a:rPr>
              <a:t>th</a:t>
            </a:r>
            <a:r>
              <a:rPr b="0" lang="en-US" sz="2800" spc="-7" strike="noStrike">
                <a:solidFill>
                  <a:srgbClr val="c00000"/>
                </a:solidFill>
                <a:latin typeface="Constantia"/>
              </a:rPr>
              <a:t>e</a:t>
            </a:r>
            <a:r>
              <a:rPr b="0" lang="en-US" sz="2800" spc="-1" strike="noStrike">
                <a:solidFill>
                  <a:srgbClr val="c00000"/>
                </a:solidFill>
                <a:latin typeface="Constantia"/>
              </a:rPr>
              <a:t>	</a:t>
            </a:r>
            <a:r>
              <a:rPr b="0" lang="en-US" sz="2800" spc="-12" strike="noStrike">
                <a:solidFill>
                  <a:srgbClr val="c00000"/>
                </a:solidFill>
                <a:latin typeface="Constantia"/>
              </a:rPr>
              <a:t>bas</a:t>
            </a:r>
            <a:r>
              <a:rPr b="0" lang="en-US" sz="2800" spc="1" strike="noStrike">
                <a:solidFill>
                  <a:srgbClr val="c00000"/>
                </a:solidFill>
                <a:latin typeface="Constantia"/>
              </a:rPr>
              <a:t>i</a:t>
            </a:r>
            <a:r>
              <a:rPr b="0" lang="en-US" sz="2800" spc="-7" strike="noStrike">
                <a:solidFill>
                  <a:srgbClr val="c00000"/>
                </a:solidFill>
                <a:latin typeface="Constantia"/>
              </a:rPr>
              <a:t>s</a:t>
            </a:r>
            <a:r>
              <a:rPr b="0" lang="en-US" sz="2800" spc="-1" strike="noStrike">
                <a:solidFill>
                  <a:srgbClr val="c00000"/>
                </a:solidFill>
                <a:latin typeface="Constantia"/>
              </a:rPr>
              <a:t>	</a:t>
            </a:r>
            <a:r>
              <a:rPr b="0" lang="en-US" sz="2800" spc="-21" strike="noStrike">
                <a:solidFill>
                  <a:srgbClr val="c00000"/>
                </a:solidFill>
                <a:latin typeface="Constantia"/>
              </a:rPr>
              <a:t>f</a:t>
            </a:r>
            <a:r>
              <a:rPr b="0" lang="en-US" sz="2800" spc="-7" strike="noStrike">
                <a:solidFill>
                  <a:srgbClr val="c00000"/>
                </a:solidFill>
                <a:latin typeface="Constantia"/>
              </a:rPr>
              <a:t>or</a:t>
            </a:r>
            <a:r>
              <a:rPr b="0" lang="en-US" sz="2800" spc="-1" strike="noStrike">
                <a:solidFill>
                  <a:srgbClr val="c00000"/>
                </a:solidFill>
                <a:latin typeface="Constantia"/>
              </a:rPr>
              <a:t>	</a:t>
            </a:r>
            <a:r>
              <a:rPr b="0" lang="en-US" sz="2800" spc="-12" strike="noStrike">
                <a:solidFill>
                  <a:srgbClr val="c00000"/>
                </a:solidFill>
                <a:latin typeface="Constantia"/>
              </a:rPr>
              <a:t>thei</a:t>
            </a:r>
            <a:r>
              <a:rPr b="0" lang="en-US" sz="2800" spc="-7" strike="noStrike">
                <a:solidFill>
                  <a:srgbClr val="c00000"/>
                </a:solidFill>
                <a:latin typeface="Constantia"/>
              </a:rPr>
              <a:t>r</a:t>
            </a:r>
            <a:r>
              <a:rPr b="0" lang="en-US" sz="2800" spc="-1" strike="noStrike">
                <a:solidFill>
                  <a:srgbClr val="c00000"/>
                </a:solidFill>
                <a:latin typeface="Constantia"/>
              </a:rPr>
              <a:t>	</a:t>
            </a:r>
            <a:r>
              <a:rPr b="0" lang="en-US" sz="2800" spc="-7" strike="noStrike">
                <a:solidFill>
                  <a:srgbClr val="c00000"/>
                </a:solidFill>
                <a:latin typeface="Constantia"/>
              </a:rPr>
              <a:t>au</a:t>
            </a:r>
            <a:r>
              <a:rPr b="0" lang="en-US" sz="2800" spc="-41" strike="noStrike">
                <a:solidFill>
                  <a:srgbClr val="c00000"/>
                </a:solidFill>
                <a:latin typeface="Constantia"/>
              </a:rPr>
              <a:t>t</a:t>
            </a:r>
            <a:r>
              <a:rPr b="0" lang="en-US" sz="2800" spc="-7" strike="noStrike">
                <a:solidFill>
                  <a:srgbClr val="c00000"/>
                </a:solidFill>
                <a:latin typeface="Constantia"/>
              </a:rPr>
              <a:t>oma</a:t>
            </a:r>
            <a:r>
              <a:rPr b="0" lang="en-US" sz="2800" spc="-41" strike="noStrike">
                <a:solidFill>
                  <a:srgbClr val="c00000"/>
                </a:solidFill>
                <a:latin typeface="Constantia"/>
              </a:rPr>
              <a:t>t</a:t>
            </a:r>
            <a:r>
              <a:rPr b="0" lang="en-US" sz="2800" spc="1" strike="noStrike">
                <a:solidFill>
                  <a:srgbClr val="c00000"/>
                </a:solidFill>
                <a:latin typeface="Constantia"/>
              </a:rPr>
              <a:t>e</a:t>
            </a:r>
            <a:r>
              <a:rPr b="0" lang="en-US" sz="2800" spc="-7" strike="noStrike">
                <a:solidFill>
                  <a:srgbClr val="c00000"/>
                </a:solidFill>
                <a:latin typeface="Constantia"/>
              </a:rPr>
              <a:t>d  support.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object 2"/>
          <p:cNvSpPr/>
          <p:nvPr/>
        </p:nvSpPr>
        <p:spPr>
          <a:xfrm>
            <a:off x="444600" y="708480"/>
            <a:ext cx="5696640" cy="115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n-US" sz="3600" spc="-26" strike="noStrike">
                <a:solidFill>
                  <a:srgbClr val="0a5294"/>
                </a:solidFill>
                <a:latin typeface="Calibri"/>
              </a:rPr>
              <a:t>Why </a:t>
            </a:r>
            <a:r>
              <a:rPr b="1" lang="en-US" sz="3600" spc="-1" strike="noStrike">
                <a:solidFill>
                  <a:srgbClr val="0a5294"/>
                </a:solidFill>
                <a:latin typeface="Calibri"/>
              </a:rPr>
              <a:t>specify</a:t>
            </a:r>
            <a:r>
              <a:rPr b="1" lang="en-US" sz="3600" spc="-12" strike="noStrike">
                <a:solidFill>
                  <a:srgbClr val="0a5294"/>
                </a:solidFill>
                <a:latin typeface="Calibri"/>
              </a:rPr>
              <a:t> formally?</a:t>
            </a:r>
            <a:r>
              <a:rPr b="1" lang="en-US" sz="3600" spc="-15" strike="noStrike">
                <a:solidFill>
                  <a:srgbClr val="0a5294"/>
                </a:solidFill>
                <a:latin typeface="Calibri"/>
              </a:rPr>
              <a:t> Contd..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34" name="object 3"/>
          <p:cNvSpPr/>
          <p:nvPr/>
        </p:nvSpPr>
        <p:spPr>
          <a:xfrm>
            <a:off x="536040" y="1850760"/>
            <a:ext cx="8071920" cy="441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06200" bIns="0">
            <a:spAutoFit/>
          </a:bodyPr>
          <a:p>
            <a:pPr marL="527760" indent="-514800">
              <a:lnSpc>
                <a:spcPct val="100000"/>
              </a:lnSpc>
              <a:spcBef>
                <a:spcPts val="836"/>
              </a:spcBef>
              <a:buClr>
                <a:srgbClr val="0ad0d9"/>
              </a:buClr>
              <a:buSzPct val="95000"/>
              <a:buFont typeface="StarSymbol"/>
              <a:buAutoNum type="arabicPeriod" startAt="4"/>
              <a:tabLst>
                <a:tab algn="l" pos="527760"/>
                <a:tab algn="l" pos="528480"/>
              </a:tabLst>
            </a:pPr>
            <a:r>
              <a:rPr b="0" lang="en-US" sz="3000" spc="-12" strike="noStrike">
                <a:solidFill>
                  <a:srgbClr val="c00000"/>
                </a:solidFill>
                <a:latin typeface="Constantia"/>
                <a:ea typeface="DejaVu Sans"/>
              </a:rPr>
              <a:t>Formalization</a:t>
            </a:r>
            <a:r>
              <a:rPr b="0" lang="en-US" sz="3000" spc="-75" strike="noStrike">
                <a:solidFill>
                  <a:srgbClr val="c00000"/>
                </a:solidFill>
                <a:latin typeface="Constantia"/>
                <a:ea typeface="DejaVu Sans"/>
              </a:rPr>
              <a:t> </a:t>
            </a:r>
            <a:r>
              <a:rPr b="0" lang="en-US" sz="3000" spc="-1" strike="noStrike">
                <a:solidFill>
                  <a:srgbClr val="c00000"/>
                </a:solidFill>
                <a:latin typeface="Constantia"/>
                <a:ea typeface="DejaVu Sans"/>
              </a:rPr>
              <a:t>in</a:t>
            </a:r>
            <a:r>
              <a:rPr b="0" lang="en-US" sz="3000" spc="-52" strike="noStrike">
                <a:solidFill>
                  <a:srgbClr val="c00000"/>
                </a:solidFill>
                <a:latin typeface="Constantia"/>
                <a:ea typeface="DejaVu Sans"/>
              </a:rPr>
              <a:t> </a:t>
            </a:r>
            <a:r>
              <a:rPr b="0" lang="en-US" sz="3000" spc="-7" strike="noStrike">
                <a:solidFill>
                  <a:srgbClr val="c00000"/>
                </a:solidFill>
                <a:latin typeface="Constantia"/>
                <a:ea typeface="DejaVu Sans"/>
              </a:rPr>
              <a:t>itself</a:t>
            </a:r>
            <a:r>
              <a:rPr b="0" lang="en-US" sz="3000" spc="41" strike="noStrike">
                <a:solidFill>
                  <a:srgbClr val="c00000"/>
                </a:solidFill>
                <a:latin typeface="Constantia"/>
                <a:ea typeface="DejaVu Sans"/>
              </a:rPr>
              <a:t> </a:t>
            </a:r>
            <a:r>
              <a:rPr b="0" lang="en-US" sz="3000" spc="-1" strike="noStrike">
                <a:solidFill>
                  <a:srgbClr val="c00000"/>
                </a:solidFill>
                <a:latin typeface="Constantia"/>
                <a:ea typeface="DejaVu Sans"/>
              </a:rPr>
              <a:t>has</a:t>
            </a:r>
            <a:r>
              <a:rPr b="0" lang="en-US" sz="3000" spc="-66" strike="noStrike">
                <a:solidFill>
                  <a:srgbClr val="c00000"/>
                </a:solidFill>
                <a:latin typeface="Constantia"/>
                <a:ea typeface="DejaVu Sans"/>
              </a:rPr>
              <a:t> </a:t>
            </a:r>
            <a:r>
              <a:rPr b="0" lang="en-US" sz="3000" spc="-7" strike="noStrike">
                <a:solidFill>
                  <a:srgbClr val="c00000"/>
                </a:solidFill>
                <a:latin typeface="Constantia"/>
                <a:ea typeface="DejaVu Sans"/>
              </a:rPr>
              <a:t>been</a:t>
            </a:r>
            <a:r>
              <a:rPr b="0" lang="en-US" sz="3000" spc="-97" strike="noStrike">
                <a:solidFill>
                  <a:srgbClr val="c00000"/>
                </a:solidFill>
                <a:latin typeface="Constantia"/>
                <a:ea typeface="DejaVu Sans"/>
              </a:rPr>
              <a:t> </a:t>
            </a:r>
            <a:r>
              <a:rPr b="0" lang="en-US" sz="3000" spc="-7" strike="noStrike">
                <a:solidFill>
                  <a:srgbClr val="c00000"/>
                </a:solidFill>
                <a:latin typeface="Constantia"/>
                <a:ea typeface="DejaVu Sans"/>
              </a:rPr>
              <a:t>used</a:t>
            </a:r>
            <a:r>
              <a:rPr b="0" lang="en-US" sz="3000" spc="-86" strike="noStrike">
                <a:solidFill>
                  <a:srgbClr val="c00000"/>
                </a:solidFill>
                <a:latin typeface="Constantia"/>
                <a:ea typeface="DejaVu Sans"/>
              </a:rPr>
              <a:t> </a:t>
            </a:r>
            <a:r>
              <a:rPr b="0" lang="en-US" sz="3000" spc="-7" strike="noStrike">
                <a:solidFill>
                  <a:srgbClr val="c00000"/>
                </a:solidFill>
                <a:latin typeface="Constantia"/>
                <a:ea typeface="DejaVu Sans"/>
              </a:rPr>
              <a:t>widely</a:t>
            </a:r>
            <a:endParaRPr b="0" lang="en-US" sz="3000" spc="-1" strike="noStrike">
              <a:latin typeface="Arial"/>
            </a:endParaRPr>
          </a:p>
          <a:p>
            <a:pPr lvl="1" marL="919440" indent="-513720">
              <a:lnSpc>
                <a:spcPct val="100000"/>
              </a:lnSpc>
              <a:spcBef>
                <a:spcPts val="686"/>
              </a:spcBef>
              <a:buClr>
                <a:srgbClr val="0e6ec5"/>
              </a:buClr>
              <a:buSzPct val="84000"/>
              <a:buFont typeface="StarSymbol"/>
              <a:buAutoNum type="romanLcPeriod"/>
              <a:tabLst>
                <a:tab algn="l" pos="919440"/>
                <a:tab algn="l" pos="920160"/>
              </a:tabLst>
            </a:pPr>
            <a:r>
              <a:rPr b="0" lang="en-US" sz="2800" spc="-26" strike="noStrike">
                <a:solidFill>
                  <a:srgbClr val="00af50"/>
                </a:solidFill>
                <a:latin typeface="Constantia"/>
                <a:ea typeface="DejaVu Sans"/>
              </a:rPr>
              <a:t>to</a:t>
            </a:r>
            <a:r>
              <a:rPr b="0" lang="en-US" sz="2800" spc="-131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800" spc="-15" strike="noStrike">
                <a:solidFill>
                  <a:srgbClr val="00af50"/>
                </a:solidFill>
                <a:latin typeface="Constantia"/>
                <a:ea typeface="DejaVu Sans"/>
              </a:rPr>
              <a:t>raise</a:t>
            </a:r>
            <a:r>
              <a:rPr b="0" lang="en-US" sz="2800" spc="-66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800" spc="-15" strike="noStrike">
                <a:solidFill>
                  <a:srgbClr val="00af50"/>
                </a:solidFill>
                <a:latin typeface="Constantia"/>
                <a:ea typeface="DejaVu Sans"/>
              </a:rPr>
              <a:t>many</a:t>
            </a:r>
            <a:r>
              <a:rPr b="0" lang="en-US" sz="2800" spc="-151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800" spc="-7" strike="noStrike">
                <a:solidFill>
                  <a:srgbClr val="00af50"/>
                </a:solidFill>
                <a:latin typeface="Constantia"/>
                <a:ea typeface="DejaVu Sans"/>
              </a:rPr>
              <a:t>questions</a:t>
            </a:r>
            <a:endParaRPr b="0" lang="en-US" sz="2800" spc="-1" strike="noStrike">
              <a:latin typeface="Arial"/>
            </a:endParaRPr>
          </a:p>
          <a:p>
            <a:pPr lvl="1" marL="919440" indent="-513720">
              <a:lnSpc>
                <a:spcPct val="100000"/>
              </a:lnSpc>
              <a:spcBef>
                <a:spcPts val="669"/>
              </a:spcBef>
              <a:buClr>
                <a:srgbClr val="0e6ec5"/>
              </a:buClr>
              <a:buSzPct val="84000"/>
              <a:buFont typeface="StarSymbol"/>
              <a:buAutoNum type="romanLcPeriod"/>
              <a:tabLst>
                <a:tab algn="l" pos="919440"/>
                <a:tab algn="l" pos="920160"/>
                <a:tab algn="l" pos="1819800"/>
                <a:tab algn="l" pos="3085560"/>
                <a:tab algn="l" pos="4488840"/>
                <a:tab algn="l" pos="6246360"/>
                <a:tab algn="l" pos="6871320"/>
              </a:tabLst>
            </a:pPr>
            <a:r>
              <a:rPr b="0" lang="en-US" sz="2800" spc="-7" strike="noStrike">
                <a:solidFill>
                  <a:srgbClr val="00af50"/>
                </a:solidFill>
                <a:latin typeface="Constantia"/>
                <a:ea typeface="DejaVu Sans"/>
              </a:rPr>
              <a:t>and</a:t>
            </a:r>
            <a:r>
              <a:rPr b="0" lang="en-US" sz="2800" spc="-1" strike="noStrike">
                <a:solidFill>
                  <a:srgbClr val="00af50"/>
                </a:solidFill>
                <a:latin typeface="Constantia"/>
                <a:ea typeface="DejaVu Sans"/>
              </a:rPr>
              <a:t>	</a:t>
            </a:r>
            <a:r>
              <a:rPr b="0" lang="en-US" sz="2800" spc="-12" strike="noStrike">
                <a:solidFill>
                  <a:srgbClr val="00af50"/>
                </a:solidFill>
                <a:latin typeface="Constantia"/>
                <a:ea typeface="DejaVu Sans"/>
              </a:rPr>
              <a:t>de</a:t>
            </a:r>
            <a:r>
              <a:rPr b="0" lang="en-US" sz="2800" spc="-46" strike="noStrike">
                <a:solidFill>
                  <a:srgbClr val="00af50"/>
                </a:solidFill>
                <a:latin typeface="Constantia"/>
                <a:ea typeface="DejaVu Sans"/>
              </a:rPr>
              <a:t>t</a:t>
            </a:r>
            <a:r>
              <a:rPr b="0" lang="en-US" sz="2800" spc="-7" strike="noStrike">
                <a:solidFill>
                  <a:srgbClr val="00af50"/>
                </a:solidFill>
                <a:latin typeface="Constantia"/>
                <a:ea typeface="DejaVu Sans"/>
              </a:rPr>
              <a:t>e</a:t>
            </a:r>
            <a:r>
              <a:rPr b="0" lang="en-US" sz="2800" spc="-1" strike="noStrike">
                <a:solidFill>
                  <a:srgbClr val="00af50"/>
                </a:solidFill>
                <a:latin typeface="Constantia"/>
                <a:ea typeface="DejaVu Sans"/>
              </a:rPr>
              <a:t>c</a:t>
            </a:r>
            <a:r>
              <a:rPr b="0" lang="en-US" sz="2800" spc="-7" strike="noStrike">
                <a:solidFill>
                  <a:srgbClr val="00af50"/>
                </a:solidFill>
                <a:latin typeface="Constantia"/>
                <a:ea typeface="DejaVu Sans"/>
              </a:rPr>
              <a:t>t</a:t>
            </a:r>
            <a:r>
              <a:rPr b="0" lang="en-US" sz="2800" spc="-1" strike="noStrike">
                <a:solidFill>
                  <a:srgbClr val="00af50"/>
                </a:solidFill>
                <a:latin typeface="Constantia"/>
                <a:ea typeface="DejaVu Sans"/>
              </a:rPr>
              <a:t>	</a:t>
            </a:r>
            <a:r>
              <a:rPr b="0" lang="en-US" sz="2800" spc="-7" strike="noStrike">
                <a:solidFill>
                  <a:srgbClr val="00af50"/>
                </a:solidFill>
                <a:latin typeface="Constantia"/>
                <a:ea typeface="DejaVu Sans"/>
              </a:rPr>
              <a:t>serio</a:t>
            </a:r>
            <a:r>
              <a:rPr b="0" lang="en-US" sz="2800" spc="1" strike="noStrike">
                <a:solidFill>
                  <a:srgbClr val="00af50"/>
                </a:solidFill>
                <a:latin typeface="Constantia"/>
                <a:ea typeface="DejaVu Sans"/>
              </a:rPr>
              <a:t>u</a:t>
            </a:r>
            <a:r>
              <a:rPr b="0" lang="en-US" sz="2800" spc="-7" strike="noStrike">
                <a:solidFill>
                  <a:srgbClr val="00af50"/>
                </a:solidFill>
                <a:latin typeface="Constantia"/>
                <a:ea typeface="DejaVu Sans"/>
              </a:rPr>
              <a:t>s</a:t>
            </a:r>
            <a:r>
              <a:rPr b="0" lang="en-US" sz="2800" spc="-1" strike="noStrike">
                <a:solidFill>
                  <a:srgbClr val="00af50"/>
                </a:solidFill>
                <a:latin typeface="Constantia"/>
                <a:ea typeface="DejaVu Sans"/>
              </a:rPr>
              <a:t>	</a:t>
            </a:r>
            <a:r>
              <a:rPr b="0" lang="en-US" sz="2800" spc="-7" strike="noStrike">
                <a:solidFill>
                  <a:srgbClr val="00af50"/>
                </a:solidFill>
                <a:latin typeface="Constantia"/>
                <a:ea typeface="DejaVu Sans"/>
              </a:rPr>
              <a:t>p</a:t>
            </a:r>
            <a:r>
              <a:rPr b="0" lang="en-US" sz="2800" spc="-52" strike="noStrike">
                <a:solidFill>
                  <a:srgbClr val="00af50"/>
                </a:solidFill>
                <a:latin typeface="Constantia"/>
                <a:ea typeface="DejaVu Sans"/>
              </a:rPr>
              <a:t>r</a:t>
            </a:r>
            <a:r>
              <a:rPr b="0" lang="en-US" sz="2800" spc="-7" strike="noStrike">
                <a:solidFill>
                  <a:srgbClr val="00af50"/>
                </a:solidFill>
                <a:latin typeface="Constantia"/>
                <a:ea typeface="DejaVu Sans"/>
              </a:rPr>
              <a:t>o</a:t>
            </a:r>
            <a:r>
              <a:rPr b="0" lang="en-US" sz="2800" spc="1" strike="noStrike">
                <a:solidFill>
                  <a:srgbClr val="00af50"/>
                </a:solidFill>
                <a:latin typeface="Constantia"/>
                <a:ea typeface="DejaVu Sans"/>
              </a:rPr>
              <a:t>b</a:t>
            </a:r>
            <a:r>
              <a:rPr b="0" lang="en-US" sz="2800" spc="-7" strike="noStrike">
                <a:solidFill>
                  <a:srgbClr val="00af50"/>
                </a:solidFill>
                <a:latin typeface="Constantia"/>
                <a:ea typeface="DejaVu Sans"/>
              </a:rPr>
              <a:t>l</a:t>
            </a:r>
            <a:r>
              <a:rPr b="0" lang="en-US" sz="2800" spc="-1" strike="noStrike">
                <a:solidFill>
                  <a:srgbClr val="00af50"/>
                </a:solidFill>
                <a:latin typeface="Constantia"/>
                <a:ea typeface="DejaVu Sans"/>
              </a:rPr>
              <a:t>e</a:t>
            </a:r>
            <a:r>
              <a:rPr b="0" lang="en-US" sz="2800" spc="-12" strike="noStrike">
                <a:solidFill>
                  <a:srgbClr val="00af50"/>
                </a:solidFill>
                <a:latin typeface="Constantia"/>
                <a:ea typeface="DejaVu Sans"/>
              </a:rPr>
              <a:t>m</a:t>
            </a:r>
            <a:r>
              <a:rPr b="0" lang="en-US" sz="2800" spc="-7" strike="noStrike">
                <a:solidFill>
                  <a:srgbClr val="00af50"/>
                </a:solidFill>
                <a:latin typeface="Constantia"/>
                <a:ea typeface="DejaVu Sans"/>
              </a:rPr>
              <a:t>s</a:t>
            </a:r>
            <a:r>
              <a:rPr b="0" lang="en-US" sz="2800" spc="-1" strike="noStrike">
                <a:solidFill>
                  <a:srgbClr val="00af50"/>
                </a:solidFill>
                <a:latin typeface="Constantia"/>
                <a:ea typeface="DejaVu Sans"/>
              </a:rPr>
              <a:t>	</a:t>
            </a:r>
            <a:r>
              <a:rPr b="0" lang="en-US" sz="2800" spc="-7" strike="noStrike">
                <a:solidFill>
                  <a:srgbClr val="00af50"/>
                </a:solidFill>
                <a:latin typeface="Constantia"/>
                <a:ea typeface="DejaVu Sans"/>
              </a:rPr>
              <a:t>in</a:t>
            </a:r>
            <a:r>
              <a:rPr b="0" lang="en-US" sz="2800" spc="-1" strike="noStrike">
                <a:solidFill>
                  <a:srgbClr val="00af50"/>
                </a:solidFill>
                <a:latin typeface="Constantia"/>
                <a:ea typeface="DejaVu Sans"/>
              </a:rPr>
              <a:t>	</a:t>
            </a:r>
            <a:r>
              <a:rPr b="0" lang="en-US" sz="2800" spc="-7" strike="noStrike">
                <a:solidFill>
                  <a:srgbClr val="00af50"/>
                </a:solidFill>
                <a:latin typeface="Constantia"/>
                <a:ea typeface="DejaVu Sans"/>
              </a:rPr>
              <a:t>original  </a:t>
            </a:r>
            <a:r>
              <a:rPr b="0" lang="en-US" sz="2800" spc="-12" strike="noStrike">
                <a:solidFill>
                  <a:srgbClr val="00af50"/>
                </a:solidFill>
                <a:latin typeface="Constantia"/>
                <a:ea typeface="DejaVu Sans"/>
              </a:rPr>
              <a:t>informal</a:t>
            </a:r>
            <a:r>
              <a:rPr b="0" lang="en-US" sz="2800" spc="-21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800" spc="-12" strike="noStrike">
                <a:solidFill>
                  <a:srgbClr val="00af50"/>
                </a:solidFill>
                <a:latin typeface="Constantia"/>
                <a:ea typeface="DejaVu Sans"/>
              </a:rPr>
              <a:t>formulations.</a:t>
            </a:r>
            <a:endParaRPr b="0" lang="en-US" sz="2800" spc="-1" strike="noStrike">
              <a:latin typeface="Arial"/>
            </a:endParaRPr>
          </a:p>
          <a:p>
            <a:pPr marL="527760" indent="-514800">
              <a:lnSpc>
                <a:spcPct val="100000"/>
              </a:lnSpc>
              <a:spcBef>
                <a:spcPts val="714"/>
              </a:spcBef>
              <a:buClr>
                <a:srgbClr val="0ad0d9"/>
              </a:buClr>
              <a:buSzPct val="95000"/>
              <a:buFont typeface="StarSymbol"/>
              <a:buAutoNum type="arabicPeriod" startAt="4"/>
              <a:tabLst>
                <a:tab algn="l" pos="527760"/>
                <a:tab algn="l" pos="528480"/>
                <a:tab algn="l" pos="2806560"/>
                <a:tab algn="l" pos="4725720"/>
                <a:tab algn="l" pos="6402240"/>
                <a:tab algn="l" pos="7729920"/>
              </a:tabLst>
            </a:pPr>
            <a:r>
              <a:rPr b="0" lang="en-US" sz="3000" spc="-111" strike="noStrike">
                <a:solidFill>
                  <a:srgbClr val="c00000"/>
                </a:solidFill>
                <a:latin typeface="Constantia"/>
                <a:ea typeface="DejaVu Sans"/>
              </a:rPr>
              <a:t>F</a:t>
            </a:r>
            <a:r>
              <a:rPr b="0" lang="en-US" sz="3000" spc="-1" strike="noStrike">
                <a:solidFill>
                  <a:srgbClr val="c00000"/>
                </a:solidFill>
                <a:latin typeface="Constantia"/>
                <a:ea typeface="DejaVu Sans"/>
              </a:rPr>
              <a:t>ormalism</a:t>
            </a:r>
            <a:r>
              <a:rPr b="0" lang="en-US" sz="3000" spc="-1" strike="noStrike">
                <a:solidFill>
                  <a:srgbClr val="c00000"/>
                </a:solidFill>
                <a:latin typeface="Constantia"/>
                <a:ea typeface="DejaVu Sans"/>
              </a:rPr>
              <a:t>	</a:t>
            </a:r>
            <a:r>
              <a:rPr b="0" lang="en-US" sz="3000" spc="-1" strike="noStrike">
                <a:solidFill>
                  <a:srgbClr val="c00000"/>
                </a:solidFill>
                <a:latin typeface="Constantia"/>
                <a:ea typeface="DejaVu Sans"/>
              </a:rPr>
              <a:t>p</a:t>
            </a:r>
            <a:r>
              <a:rPr b="0" lang="en-US" sz="3000" spc="-46" strike="noStrike">
                <a:solidFill>
                  <a:srgbClr val="c00000"/>
                </a:solidFill>
                <a:latin typeface="Constantia"/>
                <a:ea typeface="DejaVu Sans"/>
              </a:rPr>
              <a:t>r</a:t>
            </a:r>
            <a:r>
              <a:rPr b="0" lang="en-US" sz="3000" spc="-52" strike="noStrike">
                <a:solidFill>
                  <a:srgbClr val="c00000"/>
                </a:solidFill>
                <a:latin typeface="Constantia"/>
                <a:ea typeface="DejaVu Sans"/>
              </a:rPr>
              <a:t>o</a:t>
            </a:r>
            <a:r>
              <a:rPr b="0" lang="en-US" sz="3000" spc="-1" strike="noStrike">
                <a:solidFill>
                  <a:srgbClr val="c00000"/>
                </a:solidFill>
                <a:latin typeface="Constantia"/>
                <a:ea typeface="DejaVu Sans"/>
              </a:rPr>
              <a:t>vi</a:t>
            </a:r>
            <a:r>
              <a:rPr b="0" lang="en-US" sz="3000" spc="1" strike="noStrike">
                <a:solidFill>
                  <a:srgbClr val="c00000"/>
                </a:solidFill>
                <a:latin typeface="Constantia"/>
                <a:ea typeface="DejaVu Sans"/>
              </a:rPr>
              <a:t>d</a:t>
            </a:r>
            <a:r>
              <a:rPr b="0" lang="en-US" sz="3000" spc="-1" strike="noStrike">
                <a:solidFill>
                  <a:srgbClr val="c00000"/>
                </a:solidFill>
                <a:latin typeface="Constantia"/>
                <a:ea typeface="DejaVu Sans"/>
              </a:rPr>
              <a:t>es</a:t>
            </a:r>
            <a:r>
              <a:rPr b="0" lang="en-US" sz="3000" spc="-1" strike="noStrike">
                <a:solidFill>
                  <a:srgbClr val="c00000"/>
                </a:solidFill>
                <a:latin typeface="Constantia"/>
                <a:ea typeface="DejaVu Sans"/>
              </a:rPr>
              <a:t>	</a:t>
            </a:r>
            <a:r>
              <a:rPr b="0" lang="en-US" sz="3000" spc="-1" strike="noStrike">
                <a:solidFill>
                  <a:srgbClr val="c00000"/>
                </a:solidFill>
                <a:latin typeface="Constantia"/>
                <a:ea typeface="DejaVu Sans"/>
              </a:rPr>
              <a:t>p</a:t>
            </a:r>
            <a:r>
              <a:rPr b="0" lang="en-US" sz="3000" spc="-46" strike="noStrike">
                <a:solidFill>
                  <a:srgbClr val="c00000"/>
                </a:solidFill>
                <a:latin typeface="Constantia"/>
                <a:ea typeface="DejaVu Sans"/>
              </a:rPr>
              <a:t>r</a:t>
            </a:r>
            <a:r>
              <a:rPr b="0" lang="en-US" sz="3000" spc="-1" strike="noStrike">
                <a:solidFill>
                  <a:srgbClr val="c00000"/>
                </a:solidFill>
                <a:latin typeface="Constantia"/>
                <a:ea typeface="DejaVu Sans"/>
              </a:rPr>
              <a:t>ecise</a:t>
            </a:r>
            <a:r>
              <a:rPr b="0" lang="en-US" sz="3000" spc="-1" strike="noStrike">
                <a:solidFill>
                  <a:srgbClr val="c00000"/>
                </a:solidFill>
                <a:latin typeface="Constantia"/>
                <a:ea typeface="DejaVu Sans"/>
              </a:rPr>
              <a:t>	</a:t>
            </a:r>
            <a:r>
              <a:rPr b="0" lang="en-US" sz="3000" spc="-7" strike="noStrike">
                <a:solidFill>
                  <a:srgbClr val="c00000"/>
                </a:solidFill>
                <a:latin typeface="Constantia"/>
                <a:ea typeface="DejaVu Sans"/>
              </a:rPr>
              <a:t>rule</a:t>
            </a:r>
            <a:r>
              <a:rPr b="0" lang="en-US" sz="3000" spc="-1" strike="noStrike">
                <a:solidFill>
                  <a:srgbClr val="c00000"/>
                </a:solidFill>
                <a:latin typeface="Constantia"/>
                <a:ea typeface="DejaVu Sans"/>
              </a:rPr>
              <a:t>s</a:t>
            </a:r>
            <a:r>
              <a:rPr b="0" lang="en-US" sz="3000" spc="-1" strike="noStrike">
                <a:solidFill>
                  <a:srgbClr val="c00000"/>
                </a:solidFill>
                <a:latin typeface="Constantia"/>
                <a:ea typeface="DejaVu Sans"/>
              </a:rPr>
              <a:t>	</a:t>
            </a:r>
            <a:r>
              <a:rPr b="0" lang="en-US" sz="3000" spc="-15" strike="noStrike">
                <a:solidFill>
                  <a:srgbClr val="c00000"/>
                </a:solidFill>
                <a:latin typeface="Constantia"/>
                <a:ea typeface="DejaVu Sans"/>
              </a:rPr>
              <a:t>of  </a:t>
            </a:r>
            <a:r>
              <a:rPr b="0" lang="en-US" sz="3000" spc="-12" strike="noStrike">
                <a:solidFill>
                  <a:srgbClr val="c00000"/>
                </a:solidFill>
                <a:latin typeface="Constantia"/>
                <a:ea typeface="DejaVu Sans"/>
              </a:rPr>
              <a:t>interpretation</a:t>
            </a:r>
            <a:endParaRPr b="0" lang="en-US" sz="3000" spc="-1" strike="noStrike">
              <a:latin typeface="Arial"/>
            </a:endParaRPr>
          </a:p>
          <a:p>
            <a:pPr lvl="1" marL="919440" indent="-513720">
              <a:lnSpc>
                <a:spcPct val="100000"/>
              </a:lnSpc>
              <a:spcBef>
                <a:spcPts val="680"/>
              </a:spcBef>
              <a:buClr>
                <a:srgbClr val="0e6ec5"/>
              </a:buClr>
              <a:buSzPct val="84000"/>
              <a:buFont typeface="StarSymbol"/>
              <a:buAutoNum type="romanLcPeriod"/>
              <a:tabLst>
                <a:tab algn="l" pos="919440"/>
                <a:tab algn="l" pos="920160"/>
              </a:tabLst>
            </a:pPr>
            <a:r>
              <a:rPr b="0" lang="en-US" sz="2800" spc="-7" strike="noStrike">
                <a:solidFill>
                  <a:srgbClr val="00af50"/>
                </a:solidFill>
                <a:latin typeface="Constantia"/>
                <a:ea typeface="DejaVu Sans"/>
              </a:rPr>
              <a:t>that</a:t>
            </a:r>
            <a:r>
              <a:rPr b="0" lang="en-US" sz="2800" spc="154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800" spc="-15" strike="noStrike">
                <a:solidFill>
                  <a:srgbClr val="00af50"/>
                </a:solidFill>
                <a:latin typeface="Constantia"/>
                <a:ea typeface="DejaVu Sans"/>
              </a:rPr>
              <a:t>allow</a:t>
            </a:r>
            <a:r>
              <a:rPr b="0" lang="en-US" sz="2800" spc="180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800" spc="-15" strike="noStrike">
                <a:solidFill>
                  <a:srgbClr val="00af50"/>
                </a:solidFill>
                <a:latin typeface="Constantia"/>
                <a:ea typeface="DejaVu Sans"/>
              </a:rPr>
              <a:t>many</a:t>
            </a:r>
            <a:r>
              <a:rPr b="0" lang="en-US" sz="2800" spc="160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800" spc="-7" strike="noStrike">
                <a:solidFill>
                  <a:srgbClr val="00af50"/>
                </a:solidFill>
                <a:latin typeface="Constantia"/>
                <a:ea typeface="DejaVu Sans"/>
              </a:rPr>
              <a:t>of</a:t>
            </a:r>
            <a:r>
              <a:rPr b="0" lang="en-US" sz="2800" spc="296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800" spc="-12" strike="noStrike">
                <a:solidFill>
                  <a:srgbClr val="00af50"/>
                </a:solidFill>
                <a:latin typeface="Constantia"/>
                <a:ea typeface="DejaVu Sans"/>
              </a:rPr>
              <a:t>the</a:t>
            </a:r>
            <a:r>
              <a:rPr b="0" lang="en-US" sz="2800" spc="145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800" spc="-12" strike="noStrike">
                <a:solidFill>
                  <a:srgbClr val="00af50"/>
                </a:solidFill>
                <a:latin typeface="Constantia"/>
                <a:ea typeface="DejaVu Sans"/>
              </a:rPr>
              <a:t>problems</a:t>
            </a:r>
            <a:r>
              <a:rPr b="0" lang="en-US" sz="2800" spc="180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800" spc="-7" strike="noStrike">
                <a:solidFill>
                  <a:srgbClr val="00af50"/>
                </a:solidFill>
                <a:latin typeface="Constantia"/>
                <a:ea typeface="DejaVu Sans"/>
              </a:rPr>
              <a:t>with</a:t>
            </a:r>
            <a:r>
              <a:rPr b="0" lang="en-US" sz="2800" spc="197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800" spc="-12" strike="noStrike">
                <a:solidFill>
                  <a:srgbClr val="00af50"/>
                </a:solidFill>
                <a:latin typeface="Constantia"/>
                <a:ea typeface="DejaVu Sans"/>
              </a:rPr>
              <a:t>natural </a:t>
            </a:r>
            <a:r>
              <a:rPr b="0" lang="en-US" sz="2800" spc="-687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800" spc="-15" strike="noStrike">
                <a:solidFill>
                  <a:srgbClr val="00af50"/>
                </a:solidFill>
                <a:latin typeface="Constantia"/>
                <a:ea typeface="DejaVu Sans"/>
              </a:rPr>
              <a:t>language</a:t>
            </a:r>
            <a:r>
              <a:rPr b="0" lang="en-US" sz="2800" spc="-75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800" spc="-26" strike="noStrike">
                <a:solidFill>
                  <a:srgbClr val="00af50"/>
                </a:solidFill>
                <a:latin typeface="Constantia"/>
                <a:ea typeface="DejaVu Sans"/>
              </a:rPr>
              <a:t>to</a:t>
            </a:r>
            <a:r>
              <a:rPr b="0" lang="en-US" sz="2800" spc="-66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800" spc="-7" strike="noStrike">
                <a:solidFill>
                  <a:srgbClr val="00af50"/>
                </a:solidFill>
                <a:latin typeface="Constantia"/>
                <a:ea typeface="DejaVu Sans"/>
              </a:rPr>
              <a:t>be</a:t>
            </a:r>
            <a:r>
              <a:rPr b="0" lang="en-US" sz="2800" spc="-151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800" spc="-26" strike="noStrike">
                <a:solidFill>
                  <a:srgbClr val="00af50"/>
                </a:solidFill>
                <a:latin typeface="Constantia"/>
                <a:ea typeface="DejaVu Sans"/>
              </a:rPr>
              <a:t>overcome.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object 2"/>
          <p:cNvSpPr/>
          <p:nvPr/>
        </p:nvSpPr>
        <p:spPr>
          <a:xfrm>
            <a:off x="444600" y="1257120"/>
            <a:ext cx="5795640" cy="115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n-US" sz="3600" spc="-26" strike="noStrike">
                <a:solidFill>
                  <a:srgbClr val="0a5294"/>
                </a:solidFill>
                <a:latin typeface="Calibri"/>
              </a:rPr>
              <a:t>Why</a:t>
            </a:r>
            <a:r>
              <a:rPr b="1" lang="en-US" sz="3600" spc="-15" strike="noStrike">
                <a:solidFill>
                  <a:srgbClr val="0a5294"/>
                </a:solidFill>
                <a:latin typeface="Calibri"/>
              </a:rPr>
              <a:t> </a:t>
            </a:r>
            <a:r>
              <a:rPr b="1" lang="en-US" sz="3600" spc="-1" strike="noStrike">
                <a:solidFill>
                  <a:srgbClr val="0a5294"/>
                </a:solidFill>
                <a:latin typeface="Calibri"/>
              </a:rPr>
              <a:t>Specify</a:t>
            </a:r>
            <a:r>
              <a:rPr b="1" lang="en-US" sz="3600" spc="-12" strike="noStrike">
                <a:solidFill>
                  <a:srgbClr val="0a5294"/>
                </a:solidFill>
                <a:latin typeface="Calibri"/>
              </a:rPr>
              <a:t> Formally?</a:t>
            </a:r>
            <a:r>
              <a:rPr b="1" lang="en-US" sz="3600" spc="-32" strike="noStrike">
                <a:solidFill>
                  <a:srgbClr val="0a5294"/>
                </a:solidFill>
                <a:latin typeface="Calibri"/>
              </a:rPr>
              <a:t> </a:t>
            </a:r>
            <a:r>
              <a:rPr b="1" lang="en-US" sz="3600" spc="-15" strike="noStrike">
                <a:solidFill>
                  <a:srgbClr val="0a5294"/>
                </a:solidFill>
                <a:latin typeface="Calibri"/>
              </a:rPr>
              <a:t>Contd..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36" name="object 3"/>
          <p:cNvSpPr/>
          <p:nvPr/>
        </p:nvSpPr>
        <p:spPr>
          <a:xfrm>
            <a:off x="536040" y="1898640"/>
            <a:ext cx="8082360" cy="424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58320" bIns="0">
            <a:spAutoFit/>
          </a:bodyPr>
          <a:p>
            <a:pPr marL="527760" indent="-514800" algn="just">
              <a:lnSpc>
                <a:spcPct val="90000"/>
              </a:lnSpc>
              <a:spcBef>
                <a:spcPts val="459"/>
              </a:spcBef>
              <a:buClr>
                <a:srgbClr val="0ad0d9"/>
              </a:buClr>
              <a:buSzPct val="95000"/>
              <a:buFont typeface="StarSymbol"/>
              <a:buAutoNum type="arabicPeriod" startAt="6"/>
              <a:tabLst>
                <a:tab algn="l" pos="528480"/>
              </a:tabLst>
            </a:pPr>
            <a:r>
              <a:rPr b="0" lang="en-US" sz="3000" spc="-7" strike="noStrike">
                <a:solidFill>
                  <a:srgbClr val="c00000"/>
                </a:solidFill>
                <a:latin typeface="Constantia"/>
                <a:ea typeface="DejaVu Sans"/>
              </a:rPr>
              <a:t>formal </a:t>
            </a:r>
            <a:r>
              <a:rPr b="0" lang="en-US" sz="3000" spc="-1" strike="noStrike">
                <a:solidFill>
                  <a:srgbClr val="c00000"/>
                </a:solidFill>
                <a:latin typeface="Constantia"/>
                <a:ea typeface="DejaVu Sans"/>
              </a:rPr>
              <a:t>specifications </a:t>
            </a:r>
            <a:r>
              <a:rPr b="0" lang="en-US" sz="3000" spc="-21" strike="noStrike">
                <a:solidFill>
                  <a:srgbClr val="c00000"/>
                </a:solidFill>
                <a:latin typeface="Constantia"/>
                <a:ea typeface="DejaVu Sans"/>
              </a:rPr>
              <a:t>may </a:t>
            </a:r>
            <a:r>
              <a:rPr b="0" lang="en-US" sz="3000" spc="-7" strike="noStrike">
                <a:solidFill>
                  <a:srgbClr val="c00000"/>
                </a:solidFill>
                <a:latin typeface="Constantia"/>
                <a:ea typeface="DejaVu Sans"/>
              </a:rPr>
              <a:t>be </a:t>
            </a:r>
            <a:r>
              <a:rPr b="0" lang="en-US" sz="3000" spc="-12" strike="noStrike">
                <a:solidFill>
                  <a:srgbClr val="c00000"/>
                </a:solidFill>
                <a:latin typeface="Constantia"/>
                <a:ea typeface="DejaVu Sans"/>
              </a:rPr>
              <a:t>manipulated </a:t>
            </a:r>
            <a:r>
              <a:rPr b="0" lang="en-US" sz="3000" spc="-32" strike="noStrike">
                <a:solidFill>
                  <a:srgbClr val="c00000"/>
                </a:solidFill>
                <a:latin typeface="Constantia"/>
                <a:ea typeface="DejaVu Sans"/>
              </a:rPr>
              <a:t>by </a:t>
            </a:r>
            <a:r>
              <a:rPr b="0" lang="en-US" sz="3000" spc="-26" strike="noStrike">
                <a:solidFill>
                  <a:srgbClr val="c00000"/>
                </a:solidFill>
                <a:latin typeface="Constantia"/>
                <a:ea typeface="DejaVu Sans"/>
              </a:rPr>
              <a:t> </a:t>
            </a:r>
            <a:r>
              <a:rPr b="0" lang="en-US" sz="3000" spc="-12" strike="noStrike">
                <a:solidFill>
                  <a:srgbClr val="c00000"/>
                </a:solidFill>
                <a:latin typeface="Constantia"/>
                <a:ea typeface="DejaVu Sans"/>
              </a:rPr>
              <a:t>automated</a:t>
            </a:r>
            <a:r>
              <a:rPr b="0" lang="en-US" sz="3000" spc="-7" strike="noStrike">
                <a:solidFill>
                  <a:srgbClr val="c00000"/>
                </a:solidFill>
                <a:latin typeface="Constantia"/>
                <a:ea typeface="DejaVu Sans"/>
              </a:rPr>
              <a:t> </a:t>
            </a:r>
            <a:r>
              <a:rPr b="0" lang="en-US" sz="3000" spc="-15" strike="noStrike">
                <a:solidFill>
                  <a:srgbClr val="c00000"/>
                </a:solidFill>
                <a:latin typeface="Constantia"/>
                <a:ea typeface="DejaVu Sans"/>
              </a:rPr>
              <a:t>tools</a:t>
            </a:r>
            <a:r>
              <a:rPr b="0" lang="en-US" sz="3000" spc="721" strike="noStrike">
                <a:solidFill>
                  <a:srgbClr val="c00000"/>
                </a:solidFill>
                <a:latin typeface="Constantia"/>
                <a:ea typeface="DejaVu Sans"/>
              </a:rPr>
              <a:t> </a:t>
            </a:r>
            <a:r>
              <a:rPr b="0" lang="en-US" sz="3000" spc="-12" strike="noStrike">
                <a:solidFill>
                  <a:srgbClr val="c00000"/>
                </a:solidFill>
                <a:latin typeface="Constantia"/>
                <a:ea typeface="DejaVu Sans"/>
              </a:rPr>
              <a:t>for</a:t>
            </a:r>
            <a:r>
              <a:rPr b="0" lang="en-US" sz="3000" spc="-7" strike="noStrike">
                <a:solidFill>
                  <a:srgbClr val="c00000"/>
                </a:solidFill>
                <a:latin typeface="Constantia"/>
                <a:ea typeface="DejaVu Sans"/>
              </a:rPr>
              <a:t> </a:t>
            </a:r>
            <a:r>
              <a:rPr b="0" lang="en-US" sz="3000" spc="-1" strike="noStrike">
                <a:solidFill>
                  <a:srgbClr val="c00000"/>
                </a:solidFill>
                <a:latin typeface="Constantia"/>
                <a:ea typeface="DejaVu Sans"/>
              </a:rPr>
              <a:t>a</a:t>
            </a:r>
            <a:r>
              <a:rPr b="0" lang="en-US" sz="3000" spc="1" strike="noStrike">
                <a:solidFill>
                  <a:srgbClr val="c00000"/>
                </a:solidFill>
                <a:latin typeface="Constantia"/>
                <a:ea typeface="DejaVu Sans"/>
              </a:rPr>
              <a:t> </a:t>
            </a:r>
            <a:r>
              <a:rPr b="0" lang="en-US" sz="3000" spc="-1" strike="noStrike">
                <a:solidFill>
                  <a:srgbClr val="c00000"/>
                </a:solidFill>
                <a:latin typeface="Constantia"/>
                <a:ea typeface="DejaVu Sans"/>
              </a:rPr>
              <a:t>wide</a:t>
            </a:r>
            <a:r>
              <a:rPr b="0" lang="en-US" sz="3000" spc="1" strike="noStrike">
                <a:solidFill>
                  <a:srgbClr val="c00000"/>
                </a:solidFill>
                <a:latin typeface="Constantia"/>
                <a:ea typeface="DejaVu Sans"/>
              </a:rPr>
              <a:t> </a:t>
            </a:r>
            <a:r>
              <a:rPr b="0" lang="en-US" sz="3000" spc="-7" strike="noStrike">
                <a:solidFill>
                  <a:srgbClr val="c00000"/>
                </a:solidFill>
                <a:latin typeface="Constantia"/>
                <a:ea typeface="DejaVu Sans"/>
              </a:rPr>
              <a:t>variety</a:t>
            </a:r>
            <a:r>
              <a:rPr b="0" lang="en-US" sz="3000" spc="-1" strike="noStrike">
                <a:solidFill>
                  <a:srgbClr val="c00000"/>
                </a:solidFill>
                <a:latin typeface="Constantia"/>
                <a:ea typeface="DejaVu Sans"/>
              </a:rPr>
              <a:t> </a:t>
            </a:r>
            <a:r>
              <a:rPr b="0" lang="en-US" sz="3000" spc="-7" strike="noStrike">
                <a:solidFill>
                  <a:srgbClr val="c00000"/>
                </a:solidFill>
                <a:latin typeface="Constantia"/>
                <a:ea typeface="DejaVu Sans"/>
              </a:rPr>
              <a:t>of </a:t>
            </a:r>
            <a:r>
              <a:rPr b="0" lang="en-US" sz="3000" spc="-1" strike="noStrike">
                <a:solidFill>
                  <a:srgbClr val="c00000"/>
                </a:solidFill>
                <a:latin typeface="Constantia"/>
                <a:ea typeface="DejaVu Sans"/>
              </a:rPr>
              <a:t> </a:t>
            </a:r>
            <a:r>
              <a:rPr b="0" lang="en-US" sz="3000" spc="-7" strike="noStrike">
                <a:solidFill>
                  <a:srgbClr val="c00000"/>
                </a:solidFill>
                <a:latin typeface="Constantia"/>
                <a:ea typeface="DejaVu Sans"/>
              </a:rPr>
              <a:t>purposes:</a:t>
            </a:r>
            <a:endParaRPr b="0" lang="en-US" sz="3000" spc="-1" strike="noStrike">
              <a:latin typeface="Arial"/>
            </a:endParaRPr>
          </a:p>
          <a:p>
            <a:pPr lvl="1" marL="977400" indent="-571320" algn="just">
              <a:lnSpc>
                <a:spcPts val="3030"/>
              </a:lnSpc>
              <a:spcBef>
                <a:spcPts val="720"/>
              </a:spcBef>
              <a:buClr>
                <a:srgbClr val="0e6ec5"/>
              </a:buClr>
              <a:buSzPct val="84000"/>
              <a:buFont typeface="StarSymbol"/>
              <a:buAutoNum type="romanLcPeriod"/>
              <a:tabLst>
                <a:tab algn="l" pos="977760"/>
              </a:tabLst>
            </a:pPr>
            <a:r>
              <a:rPr b="0" lang="en-US" sz="2800" spc="-26" strike="noStrike">
                <a:solidFill>
                  <a:srgbClr val="00af50"/>
                </a:solidFill>
                <a:latin typeface="Constantia"/>
                <a:ea typeface="DejaVu Sans"/>
              </a:rPr>
              <a:t>to</a:t>
            </a:r>
            <a:r>
              <a:rPr b="0" lang="en-US" sz="2800" spc="-21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800" spc="-26" strike="noStrike">
                <a:solidFill>
                  <a:srgbClr val="00af50"/>
                </a:solidFill>
                <a:latin typeface="Constantia"/>
                <a:ea typeface="DejaVu Sans"/>
              </a:rPr>
              <a:t>derive</a:t>
            </a:r>
            <a:r>
              <a:rPr b="0" lang="en-US" sz="2800" spc="-21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800" spc="-7" strike="noStrike">
                <a:solidFill>
                  <a:srgbClr val="00af50"/>
                </a:solidFill>
                <a:latin typeface="Constantia"/>
                <a:ea typeface="DejaVu Sans"/>
              </a:rPr>
              <a:t>logical</a:t>
            </a:r>
            <a:r>
              <a:rPr b="0" lang="en-US" sz="2800" spc="-1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800" spc="-15" strike="noStrike">
                <a:solidFill>
                  <a:srgbClr val="00af50"/>
                </a:solidFill>
                <a:latin typeface="Constantia"/>
                <a:ea typeface="DejaVu Sans"/>
              </a:rPr>
              <a:t>consequences</a:t>
            </a:r>
            <a:r>
              <a:rPr b="0" lang="en-US" sz="2800" spc="-12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800" spc="-7" strike="noStrike">
                <a:solidFill>
                  <a:srgbClr val="00af50"/>
                </a:solidFill>
                <a:latin typeface="Constantia"/>
                <a:ea typeface="DejaVu Sans"/>
              </a:rPr>
              <a:t>of</a:t>
            </a:r>
            <a:r>
              <a:rPr b="0" lang="en-US" sz="2800" spc="-1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800" spc="-12" strike="noStrike">
                <a:solidFill>
                  <a:srgbClr val="00af50"/>
                </a:solidFill>
                <a:latin typeface="Constantia"/>
                <a:ea typeface="DejaVu Sans"/>
              </a:rPr>
              <a:t>the </a:t>
            </a:r>
            <a:r>
              <a:rPr b="0" lang="en-US" sz="2800" spc="-7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800" spc="-1" strike="noStrike">
                <a:solidFill>
                  <a:srgbClr val="00af50"/>
                </a:solidFill>
                <a:latin typeface="Constantia"/>
                <a:ea typeface="DejaVu Sans"/>
              </a:rPr>
              <a:t>specification,</a:t>
            </a:r>
            <a:r>
              <a:rPr b="0" lang="en-US" sz="2800" spc="-41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800" spc="-15" strike="noStrike">
                <a:solidFill>
                  <a:srgbClr val="00af50"/>
                </a:solidFill>
                <a:latin typeface="Constantia"/>
                <a:ea typeface="DejaVu Sans"/>
              </a:rPr>
              <a:t>for</a:t>
            </a:r>
            <a:r>
              <a:rPr b="0" lang="en-US" sz="2800" spc="-137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800" spc="-7" strike="noStrike">
                <a:solidFill>
                  <a:srgbClr val="00af50"/>
                </a:solidFill>
                <a:latin typeface="Constantia"/>
                <a:ea typeface="DejaVu Sans"/>
              </a:rPr>
              <a:t>user</a:t>
            </a:r>
            <a:r>
              <a:rPr b="0" lang="en-US" sz="2800" spc="-160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800" spc="-7" strike="noStrike">
                <a:solidFill>
                  <a:srgbClr val="00af50"/>
                </a:solidFill>
                <a:latin typeface="Constantia"/>
                <a:ea typeface="DejaVu Sans"/>
              </a:rPr>
              <a:t>confirmation,</a:t>
            </a:r>
            <a:endParaRPr b="0" lang="en-US" sz="2800" spc="-1" strike="noStrike">
              <a:latin typeface="Arial"/>
            </a:endParaRPr>
          </a:p>
          <a:p>
            <a:pPr lvl="1" marL="977400" indent="-571320" algn="just">
              <a:lnSpc>
                <a:spcPts val="3019"/>
              </a:lnSpc>
              <a:spcBef>
                <a:spcPts val="669"/>
              </a:spcBef>
              <a:buClr>
                <a:srgbClr val="0e6ec5"/>
              </a:buClr>
              <a:buSzPct val="84000"/>
              <a:buFont typeface="StarSymbol"/>
              <a:buAutoNum type="romanLcPeriod"/>
              <a:tabLst>
                <a:tab algn="l" pos="977760"/>
              </a:tabLst>
            </a:pPr>
            <a:r>
              <a:rPr b="0" lang="en-US" sz="2800" spc="-26" strike="noStrike">
                <a:solidFill>
                  <a:srgbClr val="00af50"/>
                </a:solidFill>
                <a:latin typeface="Constantia"/>
                <a:ea typeface="DejaVu Sans"/>
              </a:rPr>
              <a:t>to</a:t>
            </a:r>
            <a:r>
              <a:rPr b="0" lang="en-US" sz="2800" spc="-21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800" spc="-26" strike="noStrike">
                <a:solidFill>
                  <a:srgbClr val="00af50"/>
                </a:solidFill>
                <a:latin typeface="Constantia"/>
                <a:ea typeface="DejaVu Sans"/>
              </a:rPr>
              <a:t>generate</a:t>
            </a:r>
            <a:r>
              <a:rPr b="0" lang="en-US" sz="2800" spc="-21" strike="noStrike">
                <a:solidFill>
                  <a:srgbClr val="00af50"/>
                </a:solidFill>
                <a:latin typeface="Constantia"/>
                <a:ea typeface="DejaVu Sans"/>
              </a:rPr>
              <a:t> concrete</a:t>
            </a:r>
            <a:r>
              <a:rPr b="0" lang="en-US" sz="2800" spc="-15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800" spc="-12" strike="noStrike">
                <a:solidFill>
                  <a:srgbClr val="00af50"/>
                </a:solidFill>
                <a:latin typeface="Constantia"/>
                <a:ea typeface="DejaVu Sans"/>
              </a:rPr>
              <a:t>scenarios</a:t>
            </a:r>
            <a:r>
              <a:rPr b="0" lang="en-US" sz="2800" spc="-7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800" spc="-12" strike="noStrike">
                <a:solidFill>
                  <a:srgbClr val="00af50"/>
                </a:solidFill>
                <a:latin typeface="Constantia"/>
                <a:ea typeface="DejaVu Sans"/>
              </a:rPr>
              <a:t>illustrating </a:t>
            </a:r>
            <a:r>
              <a:rPr b="0" lang="en-US" sz="2800" spc="-690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800" spc="-15" strike="noStrike">
                <a:solidFill>
                  <a:srgbClr val="00af50"/>
                </a:solidFill>
                <a:latin typeface="Constantia"/>
                <a:ea typeface="DejaVu Sans"/>
              </a:rPr>
              <a:t>desired</a:t>
            </a:r>
            <a:r>
              <a:rPr b="0" lang="en-US" sz="2800" spc="670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800" spc="-7" strike="noStrike">
                <a:solidFill>
                  <a:srgbClr val="00af50"/>
                </a:solidFill>
                <a:latin typeface="Constantia"/>
                <a:ea typeface="DejaVu Sans"/>
              </a:rPr>
              <a:t>or</a:t>
            </a:r>
            <a:r>
              <a:rPr b="0" lang="en-US" sz="2800" spc="-1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800" spc="-12" strike="noStrike">
                <a:solidFill>
                  <a:srgbClr val="00af50"/>
                </a:solidFill>
                <a:latin typeface="Constantia"/>
                <a:ea typeface="DejaVu Sans"/>
              </a:rPr>
              <a:t>undesired</a:t>
            </a:r>
            <a:r>
              <a:rPr b="0" lang="en-US" sz="2800" spc="-7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800" spc="-12" strike="noStrike">
                <a:solidFill>
                  <a:srgbClr val="00af50"/>
                </a:solidFill>
                <a:latin typeface="Constantia"/>
                <a:ea typeface="DejaVu Sans"/>
              </a:rPr>
              <a:t>features</a:t>
            </a:r>
            <a:r>
              <a:rPr b="0" lang="en-US" sz="2800" spc="-7" strike="noStrike">
                <a:solidFill>
                  <a:srgbClr val="00af50"/>
                </a:solidFill>
                <a:latin typeface="Constantia"/>
                <a:ea typeface="DejaVu Sans"/>
              </a:rPr>
              <a:t> about</a:t>
            </a:r>
            <a:r>
              <a:rPr b="0" lang="en-US" sz="2800" spc="-1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800" spc="-12" strike="noStrike">
                <a:solidFill>
                  <a:srgbClr val="00af50"/>
                </a:solidFill>
                <a:latin typeface="Constantia"/>
                <a:ea typeface="DejaVu Sans"/>
              </a:rPr>
              <a:t>the </a:t>
            </a:r>
            <a:r>
              <a:rPr b="0" lang="en-US" sz="2800" spc="-7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800" spc="-1" strike="noStrike">
                <a:solidFill>
                  <a:srgbClr val="00af50"/>
                </a:solidFill>
                <a:latin typeface="Constantia"/>
                <a:ea typeface="DejaVu Sans"/>
              </a:rPr>
              <a:t>specification.</a:t>
            </a:r>
            <a:endParaRPr b="0" lang="en-US" sz="2800" spc="-1" strike="noStrike">
              <a:latin typeface="Arial"/>
            </a:endParaRPr>
          </a:p>
          <a:p>
            <a:pPr lvl="1" marL="977400" indent="-571320" algn="just">
              <a:lnSpc>
                <a:spcPts val="3019"/>
              </a:lnSpc>
              <a:spcBef>
                <a:spcPts val="686"/>
              </a:spcBef>
              <a:buClr>
                <a:srgbClr val="0e6ec5"/>
              </a:buClr>
              <a:buSzPct val="84000"/>
              <a:buFont typeface="StarSymbol"/>
              <a:buAutoNum type="romanLcPeriod"/>
              <a:tabLst>
                <a:tab algn="l" pos="977760"/>
              </a:tabLst>
            </a:pPr>
            <a:r>
              <a:rPr b="0" lang="en-US" sz="2800" spc="-26" strike="noStrike">
                <a:solidFill>
                  <a:srgbClr val="00af50"/>
                </a:solidFill>
                <a:latin typeface="Constantia"/>
                <a:ea typeface="DejaVu Sans"/>
              </a:rPr>
              <a:t>to</a:t>
            </a:r>
            <a:r>
              <a:rPr b="0" lang="en-US" sz="2800" spc="-21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800" spc="-7" strike="noStrike">
                <a:solidFill>
                  <a:srgbClr val="00af50"/>
                </a:solidFill>
                <a:latin typeface="Constantia"/>
                <a:ea typeface="DejaVu Sans"/>
              </a:rPr>
              <a:t>check</a:t>
            </a:r>
            <a:r>
              <a:rPr b="0" lang="en-US" sz="2800" spc="-1" strike="noStrike">
                <a:solidFill>
                  <a:srgbClr val="00af50"/>
                </a:solidFill>
                <a:latin typeface="Constantia"/>
                <a:ea typeface="DejaVu Sans"/>
              </a:rPr>
              <a:t> specific</a:t>
            </a:r>
            <a:r>
              <a:rPr b="0" lang="en-US" sz="2800" spc="1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800" spc="-7" strike="noStrike">
                <a:solidFill>
                  <a:srgbClr val="00af50"/>
                </a:solidFill>
                <a:latin typeface="Constantia"/>
                <a:ea typeface="DejaVu Sans"/>
              </a:rPr>
              <a:t>forms</a:t>
            </a:r>
            <a:r>
              <a:rPr b="0" lang="en-US" sz="2800" spc="-1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800" spc="-7" strike="noStrike">
                <a:solidFill>
                  <a:srgbClr val="00af50"/>
                </a:solidFill>
                <a:latin typeface="Constantia"/>
                <a:ea typeface="DejaVu Sans"/>
              </a:rPr>
              <a:t>of</a:t>
            </a:r>
            <a:r>
              <a:rPr b="0" lang="en-US" sz="2800" spc="-1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800" spc="-7" strike="noStrike">
                <a:solidFill>
                  <a:srgbClr val="00af50"/>
                </a:solidFill>
                <a:latin typeface="Constantia"/>
                <a:ea typeface="DejaVu Sans"/>
              </a:rPr>
              <a:t>specification </a:t>
            </a:r>
            <a:r>
              <a:rPr b="0" lang="en-US" sz="2800" spc="-1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800" spc="-12" strike="noStrike">
                <a:solidFill>
                  <a:srgbClr val="00af50"/>
                </a:solidFill>
                <a:latin typeface="Constantia"/>
                <a:ea typeface="DejaVu Sans"/>
              </a:rPr>
              <a:t>consistency/completeness</a:t>
            </a:r>
            <a:r>
              <a:rPr b="0" lang="en-US" sz="2800" spc="-72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800" spc="-26" strike="noStrike">
                <a:solidFill>
                  <a:srgbClr val="00af50"/>
                </a:solidFill>
                <a:latin typeface="Constantia"/>
                <a:ea typeface="DejaVu Sans"/>
              </a:rPr>
              <a:t>Efficiently.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object 2"/>
          <p:cNvSpPr/>
          <p:nvPr/>
        </p:nvSpPr>
        <p:spPr>
          <a:xfrm>
            <a:off x="264600" y="1121040"/>
            <a:ext cx="6328440" cy="115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>
            <a:no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1" lang="en-US" sz="4000" spc="-32" strike="noStrike">
                <a:solidFill>
                  <a:srgbClr val="0a5294"/>
                </a:solidFill>
                <a:latin typeface="Calibri"/>
              </a:rPr>
              <a:t>Why</a:t>
            </a:r>
            <a:r>
              <a:rPr b="1" lang="en-US" sz="4000" spc="-15" strike="noStrike">
                <a:solidFill>
                  <a:srgbClr val="0a5294"/>
                </a:solidFill>
                <a:latin typeface="Calibri"/>
              </a:rPr>
              <a:t> </a:t>
            </a:r>
            <a:r>
              <a:rPr b="1" lang="en-US" sz="4000" spc="-1" strike="noStrike">
                <a:solidFill>
                  <a:srgbClr val="0a5294"/>
                </a:solidFill>
                <a:latin typeface="Calibri"/>
              </a:rPr>
              <a:t>specify</a:t>
            </a:r>
            <a:r>
              <a:rPr b="1" lang="en-US" sz="4000" spc="-12" strike="noStrike">
                <a:solidFill>
                  <a:srgbClr val="0a5294"/>
                </a:solidFill>
                <a:latin typeface="Calibri"/>
              </a:rPr>
              <a:t> formally?</a:t>
            </a:r>
            <a:r>
              <a:rPr b="1" lang="en-US" sz="4000" spc="-1" strike="noStrike">
                <a:solidFill>
                  <a:srgbClr val="0a5294"/>
                </a:solidFill>
                <a:latin typeface="Calibri"/>
              </a:rPr>
              <a:t> </a:t>
            </a:r>
            <a:r>
              <a:rPr b="1" lang="en-US" sz="4000" spc="-21" strike="noStrike">
                <a:solidFill>
                  <a:srgbClr val="0a5294"/>
                </a:solidFill>
                <a:latin typeface="Calibri"/>
              </a:rPr>
              <a:t>Contd..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238" name="object 3"/>
          <p:cNvSpPr/>
          <p:nvPr/>
        </p:nvSpPr>
        <p:spPr>
          <a:xfrm>
            <a:off x="48600" y="1873800"/>
            <a:ext cx="9144000" cy="4289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>
            <a:spAutoFit/>
          </a:bodyPr>
          <a:p>
            <a:pPr marL="919440" indent="-513720">
              <a:lnSpc>
                <a:spcPct val="100000"/>
              </a:lnSpc>
              <a:spcBef>
                <a:spcPts val="96"/>
              </a:spcBef>
              <a:buClr>
                <a:srgbClr val="0e6ec5"/>
              </a:buClr>
              <a:buSzPct val="84000"/>
              <a:buFont typeface="StarSymbol"/>
              <a:buAutoNum type="romanLcPeriod" startAt="8"/>
              <a:tabLst>
                <a:tab algn="l" pos="920160"/>
              </a:tabLst>
            </a:pPr>
            <a:r>
              <a:rPr b="0" lang="en-US" sz="2800" spc="-26" strike="noStrike">
                <a:solidFill>
                  <a:srgbClr val="00af50"/>
                </a:solidFill>
                <a:latin typeface="Constantia"/>
                <a:ea typeface="DejaVu Sans"/>
              </a:rPr>
              <a:t>to</a:t>
            </a:r>
            <a:r>
              <a:rPr b="0" lang="en-US" sz="2800" spc="154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800" spc="-26" strike="noStrike">
                <a:solidFill>
                  <a:srgbClr val="00af50"/>
                </a:solidFill>
                <a:latin typeface="Constantia"/>
                <a:ea typeface="DejaVu Sans"/>
              </a:rPr>
              <a:t>generate</a:t>
            </a:r>
            <a:r>
              <a:rPr b="0" lang="en-US" sz="2800" spc="154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800" spc="-12" strike="noStrike">
                <a:solidFill>
                  <a:srgbClr val="00af50"/>
                </a:solidFill>
                <a:latin typeface="Constantia"/>
                <a:ea typeface="DejaVu Sans"/>
              </a:rPr>
              <a:t>higher-level</a:t>
            </a:r>
            <a:r>
              <a:rPr b="0" lang="en-US" sz="2800" spc="231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800" spc="-7" strike="noStrike">
                <a:solidFill>
                  <a:srgbClr val="00af50"/>
                </a:solidFill>
                <a:latin typeface="Constantia"/>
                <a:ea typeface="DejaVu Sans"/>
              </a:rPr>
              <a:t>specifications</a:t>
            </a:r>
            <a:r>
              <a:rPr b="0" lang="en-US" sz="2800" spc="180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800" spc="-7" strike="noStrike">
                <a:solidFill>
                  <a:srgbClr val="00af50"/>
                </a:solidFill>
                <a:latin typeface="Constantia"/>
                <a:ea typeface="DejaVu Sans"/>
              </a:rPr>
              <a:t>such</a:t>
            </a:r>
            <a:r>
              <a:rPr b="0" lang="en-US" sz="2800" spc="205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800" spc="15" strike="noStrike">
                <a:solidFill>
                  <a:srgbClr val="00af50"/>
                </a:solidFill>
                <a:latin typeface="Constantia"/>
                <a:ea typeface="DejaVu Sans"/>
              </a:rPr>
              <a:t>as </a:t>
            </a:r>
            <a:r>
              <a:rPr b="0" lang="en-US" sz="2800" spc="-690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800" spc="-15" strike="noStrike">
                <a:solidFill>
                  <a:srgbClr val="00af50"/>
                </a:solidFill>
                <a:latin typeface="Constantia"/>
                <a:ea typeface="DejaVu Sans"/>
              </a:rPr>
              <a:t>invariants</a:t>
            </a:r>
            <a:r>
              <a:rPr b="0" lang="en-US" sz="2800" spc="-114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800" spc="-7" strike="noStrike">
                <a:solidFill>
                  <a:srgbClr val="00af50"/>
                </a:solidFill>
                <a:latin typeface="Constantia"/>
                <a:ea typeface="DejaVu Sans"/>
              </a:rPr>
              <a:t>or</a:t>
            </a:r>
            <a:r>
              <a:rPr b="0" lang="en-US" sz="2800" spc="-165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800" spc="-15" strike="noStrike">
                <a:solidFill>
                  <a:srgbClr val="00af50"/>
                </a:solidFill>
                <a:latin typeface="Constantia"/>
                <a:ea typeface="DejaVu Sans"/>
              </a:rPr>
              <a:t>conditions.</a:t>
            </a:r>
            <a:endParaRPr b="0" lang="en-US" sz="2800" spc="-1" strike="noStrike">
              <a:latin typeface="Arial"/>
            </a:endParaRPr>
          </a:p>
          <a:p>
            <a:pPr marL="919440" indent="-513720">
              <a:lnSpc>
                <a:spcPct val="100000"/>
              </a:lnSpc>
              <a:spcBef>
                <a:spcPts val="675"/>
              </a:spcBef>
              <a:buClr>
                <a:srgbClr val="0e6ec5"/>
              </a:buClr>
              <a:buSzPct val="84000"/>
              <a:buFont typeface="StarSymbol"/>
              <a:buAutoNum type="romanLcPeriod" startAt="8"/>
              <a:tabLst>
                <a:tab algn="l" pos="919440"/>
                <a:tab algn="l" pos="920160"/>
              </a:tabLst>
            </a:pPr>
            <a:r>
              <a:rPr b="0" lang="en-US" sz="2800" spc="-26" strike="noStrike">
                <a:solidFill>
                  <a:srgbClr val="00af50"/>
                </a:solidFill>
                <a:latin typeface="Constantia"/>
                <a:ea typeface="DejaVu Sans"/>
              </a:rPr>
              <a:t>to</a:t>
            </a:r>
            <a:r>
              <a:rPr b="0" lang="en-US" sz="2800" spc="-145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800" spc="-26" strike="noStrike">
                <a:solidFill>
                  <a:srgbClr val="00af50"/>
                </a:solidFill>
                <a:latin typeface="Constantia"/>
                <a:ea typeface="DejaVu Sans"/>
              </a:rPr>
              <a:t>drive</a:t>
            </a:r>
            <a:r>
              <a:rPr b="0" lang="en-US" sz="2800" spc="-126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800" spc="-7" strike="noStrike">
                <a:solidFill>
                  <a:srgbClr val="00af50"/>
                </a:solidFill>
                <a:latin typeface="Constantia"/>
                <a:ea typeface="DejaVu Sans"/>
              </a:rPr>
              <a:t>refinements</a:t>
            </a:r>
            <a:r>
              <a:rPr b="0" lang="en-US" sz="2800" spc="-145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800" spc="-7" strike="noStrike">
                <a:solidFill>
                  <a:srgbClr val="00af50"/>
                </a:solidFill>
                <a:latin typeface="Constantia"/>
                <a:ea typeface="DejaVu Sans"/>
              </a:rPr>
              <a:t>of</a:t>
            </a:r>
            <a:r>
              <a:rPr b="0" lang="en-US" sz="2800" spc="26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800" spc="-12" strike="noStrike">
                <a:solidFill>
                  <a:srgbClr val="00af50"/>
                </a:solidFill>
                <a:latin typeface="Constantia"/>
                <a:ea typeface="DejaVu Sans"/>
              </a:rPr>
              <a:t>the</a:t>
            </a:r>
            <a:r>
              <a:rPr b="0" lang="en-US" sz="2800" spc="-126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800" spc="-1" strike="noStrike">
                <a:solidFill>
                  <a:srgbClr val="00af50"/>
                </a:solidFill>
                <a:latin typeface="Constantia"/>
                <a:ea typeface="DejaVu Sans"/>
              </a:rPr>
              <a:t>specification</a:t>
            </a:r>
            <a:r>
              <a:rPr b="0" lang="en-US" sz="2800" spc="-52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800" spc="-7" strike="noStrike">
                <a:solidFill>
                  <a:srgbClr val="00af50"/>
                </a:solidFill>
                <a:latin typeface="Constantia"/>
                <a:ea typeface="DejaVu Sans"/>
              </a:rPr>
              <a:t>.</a:t>
            </a:r>
            <a:endParaRPr b="0" lang="en-US" sz="2800" spc="-1" strike="noStrike">
              <a:latin typeface="Arial"/>
            </a:endParaRPr>
          </a:p>
          <a:p>
            <a:pPr marL="919440" indent="-513720">
              <a:lnSpc>
                <a:spcPct val="100000"/>
              </a:lnSpc>
              <a:spcBef>
                <a:spcPts val="669"/>
              </a:spcBef>
              <a:buClr>
                <a:srgbClr val="0e6ec5"/>
              </a:buClr>
              <a:buSzPct val="84000"/>
              <a:buFont typeface="StarSymbol"/>
              <a:buAutoNum type="romanLcPeriod" startAt="8"/>
              <a:tabLst>
                <a:tab algn="l" pos="919440"/>
                <a:tab algn="l" pos="920160"/>
              </a:tabLst>
            </a:pPr>
            <a:r>
              <a:rPr b="0" lang="en-US" sz="2800" spc="-26" strike="noStrike">
                <a:solidFill>
                  <a:srgbClr val="00af50"/>
                </a:solidFill>
                <a:latin typeface="Constantia"/>
                <a:ea typeface="DejaVu Sans"/>
              </a:rPr>
              <a:t>to</a:t>
            </a:r>
            <a:r>
              <a:rPr b="0" lang="en-US" sz="2800" spc="-145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800" spc="-26" strike="noStrike">
                <a:solidFill>
                  <a:srgbClr val="00af50"/>
                </a:solidFill>
                <a:latin typeface="Constantia"/>
                <a:ea typeface="DejaVu Sans"/>
              </a:rPr>
              <a:t>generate</a:t>
            </a:r>
            <a:r>
              <a:rPr b="0" lang="en-US" sz="2800" spc="-97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800" spc="-15" strike="noStrike">
                <a:solidFill>
                  <a:srgbClr val="00af50"/>
                </a:solidFill>
                <a:latin typeface="Constantia"/>
                <a:ea typeface="DejaVu Sans"/>
              </a:rPr>
              <a:t>test</a:t>
            </a:r>
            <a:r>
              <a:rPr b="0" lang="en-US" sz="2800" spc="-145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800" spc="-7" strike="noStrike">
                <a:solidFill>
                  <a:srgbClr val="00af50"/>
                </a:solidFill>
                <a:latin typeface="Constantia"/>
                <a:ea typeface="DejaVu Sans"/>
              </a:rPr>
              <a:t>cases</a:t>
            </a:r>
            <a:r>
              <a:rPr b="0" lang="en-US" sz="2800" spc="-55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800" spc="-15" strike="noStrike">
                <a:solidFill>
                  <a:srgbClr val="00af50"/>
                </a:solidFill>
                <a:latin typeface="Constantia"/>
                <a:ea typeface="DejaVu Sans"/>
              </a:rPr>
              <a:t>from</a:t>
            </a:r>
            <a:r>
              <a:rPr b="0" lang="en-US" sz="2800" spc="-66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800" spc="-12" strike="noStrike">
                <a:solidFill>
                  <a:srgbClr val="00af50"/>
                </a:solidFill>
                <a:latin typeface="Constantia"/>
                <a:ea typeface="DejaVu Sans"/>
              </a:rPr>
              <a:t>the</a:t>
            </a:r>
            <a:r>
              <a:rPr b="0" lang="en-US" sz="2800" spc="-131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800" spc="-1" strike="noStrike">
                <a:solidFill>
                  <a:srgbClr val="00af50"/>
                </a:solidFill>
                <a:latin typeface="Constantia"/>
                <a:ea typeface="DejaVu Sans"/>
              </a:rPr>
              <a:t>specification.</a:t>
            </a:r>
            <a:endParaRPr b="0" lang="en-US" sz="2800" spc="-1" strike="noStrike">
              <a:latin typeface="Arial"/>
            </a:endParaRPr>
          </a:p>
          <a:p>
            <a:pPr marL="919440" indent="-513720">
              <a:lnSpc>
                <a:spcPct val="100000"/>
              </a:lnSpc>
              <a:spcBef>
                <a:spcPts val="675"/>
              </a:spcBef>
              <a:buClr>
                <a:srgbClr val="0e6ec5"/>
              </a:buClr>
              <a:buSzPct val="84000"/>
              <a:buFont typeface="StarSymbol"/>
              <a:buAutoNum type="romanLcPeriod" startAt="8"/>
              <a:tabLst>
                <a:tab algn="l" pos="919440"/>
                <a:tab algn="l" pos="920160"/>
                <a:tab algn="l" pos="1545480"/>
                <a:tab algn="l" pos="3059280"/>
                <a:tab algn="l" pos="4395960"/>
                <a:tab algn="l" pos="5531400"/>
                <a:tab algn="l" pos="6165720"/>
              </a:tabLst>
            </a:pPr>
            <a:r>
              <a:rPr b="0" lang="en-US" sz="2800" spc="-46" strike="noStrike">
                <a:solidFill>
                  <a:srgbClr val="00af50"/>
                </a:solidFill>
                <a:latin typeface="Constantia"/>
                <a:ea typeface="DejaVu Sans"/>
              </a:rPr>
              <a:t>t</a:t>
            </a:r>
            <a:r>
              <a:rPr b="0" lang="en-US" sz="2800" spc="-7" strike="noStrike">
                <a:solidFill>
                  <a:srgbClr val="00af50"/>
                </a:solidFill>
                <a:latin typeface="Constantia"/>
                <a:ea typeface="DejaVu Sans"/>
              </a:rPr>
              <a:t>o</a:t>
            </a:r>
            <a:r>
              <a:rPr b="0" lang="en-US" sz="2800" spc="-1" strike="noStrike">
                <a:solidFill>
                  <a:srgbClr val="00af50"/>
                </a:solidFill>
                <a:latin typeface="Constantia"/>
                <a:ea typeface="DejaVu Sans"/>
              </a:rPr>
              <a:t>	</a:t>
            </a:r>
            <a:r>
              <a:rPr b="0" lang="en-US" sz="2800" spc="-7" strike="noStrike">
                <a:solidFill>
                  <a:srgbClr val="00af50"/>
                </a:solidFill>
                <a:latin typeface="Constantia"/>
                <a:ea typeface="DejaVu Sans"/>
              </a:rPr>
              <a:t>s</a:t>
            </a:r>
            <a:r>
              <a:rPr b="0" lang="en-US" sz="2800" spc="1" strike="noStrike">
                <a:solidFill>
                  <a:srgbClr val="00af50"/>
                </a:solidFill>
                <a:latin typeface="Constantia"/>
                <a:ea typeface="DejaVu Sans"/>
              </a:rPr>
              <a:t>u</a:t>
            </a:r>
            <a:r>
              <a:rPr b="0" lang="en-US" sz="2800" spc="-7" strike="noStrike">
                <a:solidFill>
                  <a:srgbClr val="00af50"/>
                </a:solidFill>
                <a:latin typeface="Constantia"/>
                <a:ea typeface="DejaVu Sans"/>
              </a:rPr>
              <a:t>pport</a:t>
            </a:r>
            <a:r>
              <a:rPr b="0" lang="en-US" sz="2800" spc="-1" strike="noStrike">
                <a:solidFill>
                  <a:srgbClr val="00af50"/>
                </a:solidFill>
                <a:latin typeface="Constantia"/>
                <a:ea typeface="DejaVu Sans"/>
              </a:rPr>
              <a:t>	</a:t>
            </a:r>
            <a:r>
              <a:rPr b="0" lang="en-US" sz="2800" spc="-35" strike="noStrike">
                <a:solidFill>
                  <a:srgbClr val="00af50"/>
                </a:solidFill>
                <a:latin typeface="Constantia"/>
                <a:ea typeface="DejaVu Sans"/>
              </a:rPr>
              <a:t>f</a:t>
            </a:r>
            <a:r>
              <a:rPr b="0" lang="en-US" sz="2800" spc="-7" strike="noStrike">
                <a:solidFill>
                  <a:srgbClr val="00af50"/>
                </a:solidFill>
                <a:latin typeface="Constantia"/>
                <a:ea typeface="DejaVu Sans"/>
              </a:rPr>
              <a:t>or</a:t>
            </a:r>
            <a:r>
              <a:rPr b="0" lang="en-US" sz="2800" spc="-1" strike="noStrike">
                <a:solidFill>
                  <a:srgbClr val="00af50"/>
                </a:solidFill>
                <a:latin typeface="Constantia"/>
                <a:ea typeface="DejaVu Sans"/>
              </a:rPr>
              <a:t>m</a:t>
            </a:r>
            <a:r>
              <a:rPr b="0" lang="en-US" sz="2800" spc="-7" strike="noStrike">
                <a:solidFill>
                  <a:srgbClr val="00af50"/>
                </a:solidFill>
                <a:latin typeface="Constantia"/>
                <a:ea typeface="DejaVu Sans"/>
              </a:rPr>
              <a:t>al</a:t>
            </a:r>
            <a:r>
              <a:rPr b="0" lang="en-US" sz="2800" spc="-1" strike="noStrike">
                <a:solidFill>
                  <a:srgbClr val="00af50"/>
                </a:solidFill>
                <a:latin typeface="Constantia"/>
                <a:ea typeface="DejaVu Sans"/>
              </a:rPr>
              <a:t>	</a:t>
            </a:r>
            <a:r>
              <a:rPr b="0" lang="en-US" sz="2800" spc="-46" strike="noStrike">
                <a:solidFill>
                  <a:srgbClr val="00af50"/>
                </a:solidFill>
                <a:latin typeface="Constantia"/>
                <a:ea typeface="DejaVu Sans"/>
              </a:rPr>
              <a:t>r</a:t>
            </a:r>
            <a:r>
              <a:rPr b="0" lang="en-US" sz="2800" spc="-7" strike="noStrike">
                <a:solidFill>
                  <a:srgbClr val="00af50"/>
                </a:solidFill>
                <a:latin typeface="Constantia"/>
                <a:ea typeface="DejaVu Sans"/>
              </a:rPr>
              <a:t>e</a:t>
            </a:r>
            <a:r>
              <a:rPr b="0" lang="en-US" sz="2800" spc="7" strike="noStrike">
                <a:solidFill>
                  <a:srgbClr val="00af50"/>
                </a:solidFill>
                <a:latin typeface="Constantia"/>
                <a:ea typeface="DejaVu Sans"/>
              </a:rPr>
              <a:t>u</a:t>
            </a:r>
            <a:r>
              <a:rPr b="0" lang="en-US" sz="2800" spc="-7" strike="noStrike">
                <a:solidFill>
                  <a:srgbClr val="00af50"/>
                </a:solidFill>
                <a:latin typeface="Constantia"/>
                <a:ea typeface="DejaVu Sans"/>
              </a:rPr>
              <a:t>se</a:t>
            </a:r>
            <a:r>
              <a:rPr b="0" lang="en-US" sz="2800" spc="-1" strike="noStrike">
                <a:solidFill>
                  <a:srgbClr val="00af50"/>
                </a:solidFill>
                <a:latin typeface="Constantia"/>
                <a:ea typeface="DejaVu Sans"/>
              </a:rPr>
              <a:t>	</a:t>
            </a:r>
            <a:r>
              <a:rPr b="0" lang="en-US" sz="2800" spc="-7" strike="noStrike">
                <a:solidFill>
                  <a:srgbClr val="00af50"/>
                </a:solidFill>
                <a:latin typeface="Constantia"/>
                <a:ea typeface="DejaVu Sans"/>
              </a:rPr>
              <a:t>of</a:t>
            </a:r>
            <a:r>
              <a:rPr b="0" lang="en-US" sz="2800" spc="-1" strike="noStrike">
                <a:solidFill>
                  <a:srgbClr val="00af50"/>
                </a:solidFill>
                <a:latin typeface="Constantia"/>
                <a:ea typeface="DejaVu Sans"/>
              </a:rPr>
              <a:t>	</a:t>
            </a:r>
            <a:r>
              <a:rPr b="0" lang="en-US" sz="2800" spc="-60" strike="noStrike">
                <a:solidFill>
                  <a:srgbClr val="00af50"/>
                </a:solidFill>
                <a:latin typeface="Constantia"/>
                <a:ea typeface="DejaVu Sans"/>
              </a:rPr>
              <a:t>c</a:t>
            </a:r>
            <a:r>
              <a:rPr b="0" lang="en-US" sz="2800" spc="-7" strike="noStrike">
                <a:solidFill>
                  <a:srgbClr val="00af50"/>
                </a:solidFill>
                <a:latin typeface="Constantia"/>
                <a:ea typeface="DejaVu Sans"/>
              </a:rPr>
              <a:t>ompone</a:t>
            </a:r>
            <a:r>
              <a:rPr b="0" lang="en-US" sz="2800" spc="-1" strike="noStrike">
                <a:solidFill>
                  <a:srgbClr val="00af50"/>
                </a:solidFill>
                <a:latin typeface="Constantia"/>
                <a:ea typeface="DejaVu Sans"/>
              </a:rPr>
              <a:t>n</a:t>
            </a:r>
            <a:r>
              <a:rPr b="0" lang="en-US" sz="2800" spc="-12" strike="noStrike">
                <a:solidFill>
                  <a:srgbClr val="00af50"/>
                </a:solidFill>
                <a:latin typeface="Constantia"/>
                <a:ea typeface="DejaVu Sans"/>
              </a:rPr>
              <a:t>ts  </a:t>
            </a:r>
            <a:r>
              <a:rPr b="0" lang="en-US" sz="2800" spc="-15" strike="noStrike">
                <a:solidFill>
                  <a:srgbClr val="00af50"/>
                </a:solidFill>
                <a:latin typeface="Constantia"/>
                <a:ea typeface="DejaVu Sans"/>
              </a:rPr>
              <a:t>through</a:t>
            </a:r>
            <a:r>
              <a:rPr b="0" lang="en-US" sz="2800" spc="-86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800" spc="-1" strike="noStrike">
                <a:solidFill>
                  <a:srgbClr val="00af50"/>
                </a:solidFill>
                <a:latin typeface="Constantia"/>
                <a:ea typeface="DejaVu Sans"/>
              </a:rPr>
              <a:t>specification</a:t>
            </a:r>
            <a:r>
              <a:rPr b="0" lang="en-US" sz="2800" spc="-52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800" spc="-21" strike="noStrike">
                <a:solidFill>
                  <a:srgbClr val="00af50"/>
                </a:solidFill>
                <a:latin typeface="Constantia"/>
                <a:ea typeface="DejaVu Sans"/>
              </a:rPr>
              <a:t>matching.</a:t>
            </a:r>
            <a:endParaRPr b="0" lang="en-US" sz="2800" spc="-1" strike="noStrike">
              <a:latin typeface="Arial"/>
            </a:endParaRPr>
          </a:p>
          <a:p>
            <a:pPr marL="527760" indent="-514800" algn="just">
              <a:lnSpc>
                <a:spcPct val="100000"/>
              </a:lnSpc>
              <a:spcBef>
                <a:spcPts val="714"/>
              </a:spcBef>
              <a:tabLst>
                <a:tab algn="l" pos="0"/>
              </a:tabLst>
            </a:pPr>
            <a:r>
              <a:rPr b="0" lang="en-US" sz="2850" spc="-7" strike="noStrike">
                <a:solidFill>
                  <a:srgbClr val="0ad0d9"/>
                </a:solidFill>
                <a:latin typeface="Constantia"/>
                <a:ea typeface="DejaVu Sans"/>
              </a:rPr>
              <a:t>7.</a:t>
            </a:r>
            <a:r>
              <a:rPr b="0" lang="en-US" sz="2850" spc="-1" strike="noStrike">
                <a:solidFill>
                  <a:srgbClr val="0ad0d9"/>
                </a:solidFill>
                <a:latin typeface="Constantia"/>
                <a:ea typeface="DejaVu Sans"/>
              </a:rPr>
              <a:t> </a:t>
            </a:r>
            <a:r>
              <a:rPr b="0" lang="en-US" sz="3000" spc="-21" strike="noStrike">
                <a:solidFill>
                  <a:srgbClr val="c00000"/>
                </a:solidFill>
                <a:latin typeface="Constantia"/>
                <a:ea typeface="DejaVu Sans"/>
              </a:rPr>
              <a:t>Formal </a:t>
            </a:r>
            <a:r>
              <a:rPr b="0" lang="en-US" sz="3000" spc="-1" strike="noStrike">
                <a:solidFill>
                  <a:srgbClr val="c00000"/>
                </a:solidFill>
                <a:latin typeface="Constantia"/>
                <a:ea typeface="DejaVu Sans"/>
              </a:rPr>
              <a:t>specifications </a:t>
            </a:r>
            <a:r>
              <a:rPr b="0" lang="en-US" sz="3000" spc="-7" strike="noStrike">
                <a:solidFill>
                  <a:srgbClr val="c00000"/>
                </a:solidFill>
                <a:latin typeface="Constantia"/>
                <a:ea typeface="DejaVu Sans"/>
              </a:rPr>
              <a:t>can </a:t>
            </a:r>
            <a:r>
              <a:rPr b="0" lang="en-US" sz="3000" spc="-1" strike="noStrike">
                <a:solidFill>
                  <a:srgbClr val="c00000"/>
                </a:solidFill>
                <a:latin typeface="Constantia"/>
                <a:ea typeface="DejaVu Sans"/>
              </a:rPr>
              <a:t>also </a:t>
            </a:r>
            <a:r>
              <a:rPr b="0" lang="en-US" sz="3000" spc="-7" strike="noStrike">
                <a:solidFill>
                  <a:srgbClr val="c00000"/>
                </a:solidFill>
                <a:latin typeface="Constantia"/>
                <a:ea typeface="DejaVu Sans"/>
              </a:rPr>
              <a:t>be </a:t>
            </a:r>
            <a:r>
              <a:rPr b="0" lang="en-US" sz="3000" spc="-21" strike="noStrike">
                <a:solidFill>
                  <a:srgbClr val="c00000"/>
                </a:solidFill>
                <a:latin typeface="Constantia"/>
                <a:ea typeface="DejaVu Sans"/>
              </a:rPr>
              <a:t>generated </a:t>
            </a:r>
            <a:r>
              <a:rPr b="0" lang="en-US" sz="3000" spc="-15" strike="noStrike">
                <a:solidFill>
                  <a:srgbClr val="c00000"/>
                </a:solidFill>
                <a:latin typeface="Constantia"/>
                <a:ea typeface="DejaVu Sans"/>
              </a:rPr>
              <a:t> from</a:t>
            </a:r>
            <a:r>
              <a:rPr b="0" lang="en-US" sz="3000" spc="-12" strike="noStrike">
                <a:solidFill>
                  <a:srgbClr val="c00000"/>
                </a:solidFill>
                <a:latin typeface="Constantia"/>
                <a:ea typeface="DejaVu Sans"/>
              </a:rPr>
              <a:t> </a:t>
            </a:r>
            <a:r>
              <a:rPr b="0" lang="en-US" sz="3000" spc="-15" strike="noStrike">
                <a:solidFill>
                  <a:srgbClr val="c00000"/>
                </a:solidFill>
                <a:latin typeface="Constantia"/>
                <a:ea typeface="DejaVu Sans"/>
              </a:rPr>
              <a:t>program</a:t>
            </a:r>
            <a:r>
              <a:rPr b="0" lang="en-US" sz="3000" spc="-12" strike="noStrike">
                <a:solidFill>
                  <a:srgbClr val="c00000"/>
                </a:solidFill>
                <a:latin typeface="Constantia"/>
                <a:ea typeface="DejaVu Sans"/>
              </a:rPr>
              <a:t> </a:t>
            </a:r>
            <a:r>
              <a:rPr b="0" lang="en-US" sz="3000" spc="-15" strike="noStrike">
                <a:solidFill>
                  <a:srgbClr val="c00000"/>
                </a:solidFill>
                <a:latin typeface="Constantia"/>
                <a:ea typeface="DejaVu Sans"/>
              </a:rPr>
              <a:t>code</a:t>
            </a:r>
            <a:r>
              <a:rPr b="0" lang="en-US" sz="3000" spc="-12" strike="noStrike">
                <a:solidFill>
                  <a:srgbClr val="c00000"/>
                </a:solidFill>
                <a:latin typeface="Constantia"/>
                <a:ea typeface="DejaVu Sans"/>
              </a:rPr>
              <a:t> </a:t>
            </a:r>
            <a:r>
              <a:rPr b="0" lang="en-US" sz="3000" spc="-7" strike="noStrike">
                <a:solidFill>
                  <a:srgbClr val="c00000"/>
                </a:solidFill>
                <a:latin typeface="Constantia"/>
                <a:ea typeface="DejaVu Sans"/>
              </a:rPr>
              <a:t>as</a:t>
            </a:r>
            <a:r>
              <a:rPr b="0" lang="en-US" sz="3000" spc="-1" strike="noStrike">
                <a:solidFill>
                  <a:srgbClr val="c00000"/>
                </a:solidFill>
                <a:latin typeface="Constantia"/>
                <a:ea typeface="DejaVu Sans"/>
              </a:rPr>
              <a:t> a</a:t>
            </a:r>
            <a:r>
              <a:rPr b="0" lang="en-US" sz="3000" spc="1" strike="noStrike">
                <a:solidFill>
                  <a:srgbClr val="c00000"/>
                </a:solidFill>
                <a:latin typeface="Constantia"/>
                <a:ea typeface="DejaVu Sans"/>
              </a:rPr>
              <a:t> </a:t>
            </a:r>
            <a:r>
              <a:rPr b="0" lang="en-US" sz="3000" spc="-7" strike="noStrike">
                <a:solidFill>
                  <a:srgbClr val="c00000"/>
                </a:solidFill>
                <a:latin typeface="Constantia"/>
                <a:ea typeface="DejaVu Sans"/>
              </a:rPr>
              <a:t>basis</a:t>
            </a:r>
            <a:r>
              <a:rPr b="0" lang="en-US" sz="3000" spc="-1" strike="noStrike">
                <a:solidFill>
                  <a:srgbClr val="c00000"/>
                </a:solidFill>
                <a:latin typeface="Constantia"/>
                <a:ea typeface="DejaVu Sans"/>
              </a:rPr>
              <a:t> </a:t>
            </a:r>
            <a:r>
              <a:rPr b="0" lang="en-US" sz="3000" spc="-12" strike="noStrike">
                <a:solidFill>
                  <a:srgbClr val="c00000"/>
                </a:solidFill>
                <a:latin typeface="Constantia"/>
                <a:ea typeface="DejaVu Sans"/>
              </a:rPr>
              <a:t>for</a:t>
            </a:r>
            <a:r>
              <a:rPr b="0" lang="en-US" sz="3000" spc="-7" strike="noStrike">
                <a:solidFill>
                  <a:srgbClr val="c00000"/>
                </a:solidFill>
                <a:latin typeface="Constantia"/>
                <a:ea typeface="DejaVu Sans"/>
              </a:rPr>
              <a:t> </a:t>
            </a:r>
            <a:r>
              <a:rPr b="0" lang="en-US" sz="3000" spc="-21" strike="noStrike">
                <a:solidFill>
                  <a:srgbClr val="c00000"/>
                </a:solidFill>
                <a:latin typeface="Constantia"/>
                <a:ea typeface="DejaVu Sans"/>
              </a:rPr>
              <a:t>reverse </a:t>
            </a:r>
            <a:r>
              <a:rPr b="0" lang="en-US" sz="3000" spc="-15" strike="noStrike">
                <a:solidFill>
                  <a:srgbClr val="c00000"/>
                </a:solidFill>
                <a:latin typeface="Constantia"/>
                <a:ea typeface="DejaVu Sans"/>
              </a:rPr>
              <a:t> </a:t>
            </a:r>
            <a:r>
              <a:rPr b="0" lang="en-US" sz="3000" spc="-1" strike="noStrike">
                <a:solidFill>
                  <a:srgbClr val="c00000"/>
                </a:solidFill>
                <a:latin typeface="Constantia"/>
                <a:ea typeface="DejaVu Sans"/>
              </a:rPr>
              <a:t>engineering</a:t>
            </a:r>
            <a:r>
              <a:rPr b="0" lang="en-US" sz="3000" spc="-92" strike="noStrike">
                <a:solidFill>
                  <a:srgbClr val="c00000"/>
                </a:solidFill>
                <a:latin typeface="Constantia"/>
                <a:ea typeface="DejaVu Sans"/>
              </a:rPr>
              <a:t> </a:t>
            </a:r>
            <a:r>
              <a:rPr b="0" lang="en-US" sz="3000" spc="-1" strike="noStrike">
                <a:solidFill>
                  <a:srgbClr val="c00000"/>
                </a:solidFill>
                <a:latin typeface="Constantia"/>
                <a:ea typeface="DejaVu Sans"/>
              </a:rPr>
              <a:t>and</a:t>
            </a:r>
            <a:r>
              <a:rPr b="0" lang="en-US" sz="3000" spc="-60" strike="noStrike">
                <a:solidFill>
                  <a:srgbClr val="c00000"/>
                </a:solidFill>
                <a:latin typeface="Constantia"/>
                <a:ea typeface="DejaVu Sans"/>
              </a:rPr>
              <a:t> </a:t>
            </a:r>
            <a:r>
              <a:rPr b="0" lang="en-US" sz="3000" spc="-15" strike="noStrike">
                <a:solidFill>
                  <a:srgbClr val="c00000"/>
                </a:solidFill>
                <a:latin typeface="Constantia"/>
                <a:ea typeface="DejaVu Sans"/>
              </a:rPr>
              <a:t>software</a:t>
            </a:r>
            <a:r>
              <a:rPr b="0" lang="en-US" sz="3000" spc="-145" strike="noStrike">
                <a:solidFill>
                  <a:srgbClr val="c00000"/>
                </a:solidFill>
                <a:latin typeface="Constantia"/>
                <a:ea typeface="DejaVu Sans"/>
              </a:rPr>
              <a:t> </a:t>
            </a:r>
            <a:r>
              <a:rPr b="0" lang="en-US" sz="3000" spc="-12" strike="noStrike">
                <a:solidFill>
                  <a:srgbClr val="c00000"/>
                </a:solidFill>
                <a:latin typeface="Constantia"/>
                <a:ea typeface="DejaVu Sans"/>
              </a:rPr>
              <a:t>evolution.</a:t>
            </a:r>
            <a:endParaRPr b="0" lang="en-US" sz="3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object 2"/>
          <p:cNvSpPr/>
          <p:nvPr/>
        </p:nvSpPr>
        <p:spPr>
          <a:xfrm>
            <a:off x="444600" y="1193040"/>
            <a:ext cx="4316760" cy="115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>
            <a:no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1" lang="en-US" sz="4000" spc="-26" strike="noStrike">
                <a:solidFill>
                  <a:srgbClr val="0a5294"/>
                </a:solidFill>
                <a:latin typeface="Calibri"/>
              </a:rPr>
              <a:t>Specify...</a:t>
            </a:r>
            <a:r>
              <a:rPr b="1" lang="en-US" sz="4000" spc="-46" strike="noStrike">
                <a:solidFill>
                  <a:srgbClr val="0a5294"/>
                </a:solidFill>
                <a:latin typeface="Calibri"/>
              </a:rPr>
              <a:t> </a:t>
            </a:r>
            <a:r>
              <a:rPr b="1" lang="en-US" sz="4000" spc="-26" strike="noStrike">
                <a:solidFill>
                  <a:srgbClr val="0a5294"/>
                </a:solidFill>
                <a:latin typeface="Calibri"/>
              </a:rPr>
              <a:t>for</a:t>
            </a:r>
            <a:r>
              <a:rPr b="1" lang="en-US" sz="4000" spc="-46" strike="noStrike">
                <a:solidFill>
                  <a:srgbClr val="0a5294"/>
                </a:solidFill>
                <a:latin typeface="Calibri"/>
              </a:rPr>
              <a:t> </a:t>
            </a:r>
            <a:r>
              <a:rPr b="1" lang="en-US" sz="4000" spc="-12" strike="noStrike">
                <a:solidFill>
                  <a:srgbClr val="0a5294"/>
                </a:solidFill>
                <a:latin typeface="Calibri"/>
              </a:rPr>
              <a:t>whom?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240" name="object 3"/>
          <p:cNvSpPr/>
          <p:nvPr/>
        </p:nvSpPr>
        <p:spPr>
          <a:xfrm>
            <a:off x="536040" y="1850760"/>
            <a:ext cx="8150760" cy="434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0480" bIns="0">
            <a:spAutoFit/>
          </a:bodyPr>
          <a:p>
            <a:pPr marL="527760" indent="-514800">
              <a:lnSpc>
                <a:spcPct val="100000"/>
              </a:lnSpc>
              <a:spcBef>
                <a:spcPts val="476"/>
              </a:spcBef>
              <a:buClr>
                <a:srgbClr val="0ad0d9"/>
              </a:buClr>
              <a:buSzPct val="95000"/>
              <a:buFont typeface="StarSymbol"/>
              <a:buAutoNum type="arabicPeriod"/>
              <a:tabLst>
                <a:tab algn="l" pos="527760"/>
                <a:tab algn="l" pos="528480"/>
              </a:tabLst>
            </a:pPr>
            <a:r>
              <a:rPr b="0" lang="en-US" sz="3000" spc="-60" strike="noStrike">
                <a:solidFill>
                  <a:srgbClr val="c00000"/>
                </a:solidFill>
                <a:latin typeface="Constantia"/>
                <a:ea typeface="DejaVu Sans"/>
              </a:rPr>
              <a:t>U</a:t>
            </a:r>
            <a:r>
              <a:rPr b="0" lang="en-US" sz="3000" spc="-1" strike="noStrike">
                <a:solidFill>
                  <a:srgbClr val="c00000"/>
                </a:solidFill>
                <a:latin typeface="Constantia"/>
                <a:ea typeface="DejaVu Sans"/>
              </a:rPr>
              <a:t>sers</a:t>
            </a:r>
            <a:r>
              <a:rPr b="0" lang="en-US" sz="3000" spc="-145" strike="noStrike">
                <a:solidFill>
                  <a:srgbClr val="c00000"/>
                </a:solidFill>
                <a:latin typeface="Constantia"/>
                <a:ea typeface="DejaVu Sans"/>
              </a:rPr>
              <a:t> </a:t>
            </a:r>
            <a:r>
              <a:rPr b="0" lang="en-US" sz="3000" spc="-1" strike="noStrike">
                <a:solidFill>
                  <a:srgbClr val="c00000"/>
                </a:solidFill>
                <a:latin typeface="Constantia"/>
                <a:ea typeface="DejaVu Sans"/>
              </a:rPr>
              <a:t>with</a:t>
            </a:r>
            <a:r>
              <a:rPr b="0" lang="en-US" sz="3000" spc="-120" strike="noStrike">
                <a:solidFill>
                  <a:srgbClr val="c00000"/>
                </a:solidFill>
                <a:latin typeface="Constantia"/>
                <a:ea typeface="DejaVu Sans"/>
              </a:rPr>
              <a:t> </a:t>
            </a:r>
            <a:r>
              <a:rPr b="0" lang="en-US" sz="3000" spc="-7" strike="noStrike">
                <a:solidFill>
                  <a:srgbClr val="c00000"/>
                </a:solidFill>
                <a:latin typeface="Constantia"/>
                <a:ea typeface="DejaVu Sans"/>
              </a:rPr>
              <a:t>dif</a:t>
            </a:r>
            <a:r>
              <a:rPr b="0" lang="en-US" sz="3000" spc="-35" strike="noStrike">
                <a:solidFill>
                  <a:srgbClr val="c00000"/>
                </a:solidFill>
                <a:latin typeface="Constantia"/>
                <a:ea typeface="DejaVu Sans"/>
              </a:rPr>
              <a:t>f</a:t>
            </a:r>
            <a:r>
              <a:rPr b="0" lang="en-US" sz="3000" spc="-1" strike="noStrike">
                <a:solidFill>
                  <a:srgbClr val="c00000"/>
                </a:solidFill>
                <a:latin typeface="Constantia"/>
                <a:ea typeface="DejaVu Sans"/>
              </a:rPr>
              <a:t>e</a:t>
            </a:r>
            <a:r>
              <a:rPr b="0" lang="en-US" sz="3000" spc="-46" strike="noStrike">
                <a:solidFill>
                  <a:srgbClr val="c00000"/>
                </a:solidFill>
                <a:latin typeface="Constantia"/>
                <a:ea typeface="DejaVu Sans"/>
              </a:rPr>
              <a:t>r</a:t>
            </a:r>
            <a:r>
              <a:rPr b="0" lang="en-US" sz="3000" spc="-1" strike="noStrike">
                <a:solidFill>
                  <a:srgbClr val="c00000"/>
                </a:solidFill>
                <a:latin typeface="Constantia"/>
                <a:ea typeface="DejaVu Sans"/>
              </a:rPr>
              <a:t>e</a:t>
            </a:r>
            <a:r>
              <a:rPr b="0" lang="en-US" sz="3000" spc="1" strike="noStrike">
                <a:solidFill>
                  <a:srgbClr val="c00000"/>
                </a:solidFill>
                <a:latin typeface="Constantia"/>
                <a:ea typeface="DejaVu Sans"/>
              </a:rPr>
              <a:t>n</a:t>
            </a:r>
            <a:r>
              <a:rPr b="0" lang="en-US" sz="3000" spc="-1" strike="noStrike">
                <a:solidFill>
                  <a:srgbClr val="c00000"/>
                </a:solidFill>
                <a:latin typeface="Constantia"/>
                <a:ea typeface="DejaVu Sans"/>
              </a:rPr>
              <a:t>t</a:t>
            </a:r>
            <a:endParaRPr b="0" lang="en-US" sz="3000" spc="-1" strike="noStrike">
              <a:latin typeface="Arial"/>
            </a:endParaRPr>
          </a:p>
          <a:p>
            <a:pPr lvl="1" marL="893520" indent="-515520">
              <a:lnSpc>
                <a:spcPct val="100000"/>
              </a:lnSpc>
              <a:spcBef>
                <a:spcPts val="346"/>
              </a:spcBef>
              <a:buClr>
                <a:srgbClr val="0e6ec5"/>
              </a:buClr>
              <a:buSzPct val="84000"/>
              <a:buFont typeface="StarSymbol"/>
              <a:buAutoNum type="arabicPeriod"/>
              <a:tabLst>
                <a:tab algn="l" pos="893520"/>
                <a:tab algn="l" pos="894240"/>
              </a:tabLst>
            </a:pPr>
            <a:r>
              <a:rPr b="0" lang="en-US" sz="2800" spc="-12" strike="noStrike">
                <a:solidFill>
                  <a:srgbClr val="00af50"/>
                </a:solidFill>
                <a:latin typeface="Constantia"/>
                <a:ea typeface="DejaVu Sans"/>
              </a:rPr>
              <a:t>background,</a:t>
            </a:r>
            <a:endParaRPr b="0" lang="en-US" sz="2800" spc="-1" strike="noStrike">
              <a:latin typeface="Arial"/>
            </a:endParaRPr>
          </a:p>
          <a:p>
            <a:pPr lvl="1" marL="974160" indent="-596160">
              <a:lnSpc>
                <a:spcPct val="100000"/>
              </a:lnSpc>
              <a:spcBef>
                <a:spcPts val="340"/>
              </a:spcBef>
              <a:buClr>
                <a:srgbClr val="0e6ec5"/>
              </a:buClr>
              <a:buSzPct val="84000"/>
              <a:buFont typeface="StarSymbol"/>
              <a:buAutoNum type="arabicPeriod"/>
              <a:tabLst>
                <a:tab algn="l" pos="974160"/>
                <a:tab algn="l" pos="974880"/>
              </a:tabLst>
            </a:pPr>
            <a:r>
              <a:rPr b="0" lang="en-US" sz="2800" spc="-12" strike="noStrike">
                <a:solidFill>
                  <a:srgbClr val="00af50"/>
                </a:solidFill>
                <a:latin typeface="Constantia"/>
                <a:ea typeface="DejaVu Sans"/>
              </a:rPr>
              <a:t>abstractions</a:t>
            </a:r>
            <a:r>
              <a:rPr b="0" lang="en-US" sz="2800" spc="-131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800" spc="-7" strike="noStrike">
                <a:solidFill>
                  <a:srgbClr val="00af50"/>
                </a:solidFill>
                <a:latin typeface="Constantia"/>
                <a:ea typeface="DejaVu Sans"/>
              </a:rPr>
              <a:t>and</a:t>
            </a:r>
            <a:endParaRPr b="0" lang="en-US" sz="2800" spc="-1" strike="noStrike">
              <a:latin typeface="Arial"/>
            </a:endParaRPr>
          </a:p>
          <a:p>
            <a:pPr lvl="1" marL="893520" indent="-515520">
              <a:lnSpc>
                <a:spcPct val="100000"/>
              </a:lnSpc>
              <a:spcBef>
                <a:spcPts val="334"/>
              </a:spcBef>
              <a:buClr>
                <a:srgbClr val="0e6ec5"/>
              </a:buClr>
              <a:buSzPct val="84000"/>
              <a:buFont typeface="StarSymbol"/>
              <a:buAutoNum type="arabicPeriod"/>
              <a:tabLst>
                <a:tab algn="l" pos="893520"/>
                <a:tab algn="l" pos="894240"/>
              </a:tabLst>
            </a:pPr>
            <a:r>
              <a:rPr b="0" lang="en-US" sz="2800" spc="-15" strike="noStrike">
                <a:solidFill>
                  <a:srgbClr val="00af50"/>
                </a:solidFill>
                <a:latin typeface="Constantia"/>
                <a:ea typeface="DejaVu Sans"/>
              </a:rPr>
              <a:t>languages</a:t>
            </a:r>
            <a:endParaRPr b="0" lang="en-US" sz="2800" spc="-1" strike="noStrike">
              <a:latin typeface="Arial"/>
            </a:endParaRPr>
          </a:p>
          <a:p>
            <a:pPr lvl="2" marL="927000" indent="-246960">
              <a:lnSpc>
                <a:spcPct val="100000"/>
              </a:lnSpc>
              <a:spcBef>
                <a:spcPts val="315"/>
              </a:spcBef>
              <a:buClr>
                <a:srgbClr val="009dd9"/>
              </a:buClr>
              <a:buSzPct val="69000"/>
              <a:buFont typeface="Segoe UI Symbol"/>
              <a:buChar char="⚫"/>
              <a:tabLst>
                <a:tab algn="l" pos="927000"/>
                <a:tab algn="l" pos="927720"/>
              </a:tabLst>
            </a:pPr>
            <a:r>
              <a:rPr b="0" lang="en-US" sz="2400" spc="-12" strike="noStrike">
                <a:solidFill>
                  <a:srgbClr val="6f2f9f"/>
                </a:solidFill>
                <a:latin typeface="Constantia"/>
                <a:ea typeface="DejaVu Sans"/>
              </a:rPr>
              <a:t>clients,</a:t>
            </a:r>
            <a:endParaRPr b="0" lang="en-US" sz="2400" spc="-1" strike="noStrike">
              <a:latin typeface="Arial"/>
            </a:endParaRPr>
          </a:p>
          <a:p>
            <a:pPr lvl="2" marL="995760" indent="-315360">
              <a:lnSpc>
                <a:spcPct val="100000"/>
              </a:lnSpc>
              <a:spcBef>
                <a:spcPts val="289"/>
              </a:spcBef>
              <a:buClr>
                <a:srgbClr val="009dd9"/>
              </a:buClr>
              <a:buSzPct val="69000"/>
              <a:buFont typeface="Segoe UI Symbol"/>
              <a:buChar char="⚫"/>
              <a:tabLst>
                <a:tab algn="l" pos="995760"/>
                <a:tab algn="l" pos="996480"/>
              </a:tabLst>
            </a:pPr>
            <a:r>
              <a:rPr b="0" lang="en-US" sz="2400" spc="-7" strike="noStrike">
                <a:solidFill>
                  <a:srgbClr val="6f2f9f"/>
                </a:solidFill>
                <a:latin typeface="Constantia"/>
                <a:ea typeface="DejaVu Sans"/>
              </a:rPr>
              <a:t>domain</a:t>
            </a:r>
            <a:r>
              <a:rPr b="0" lang="en-US" sz="2400" spc="-131" strike="noStrike">
                <a:solidFill>
                  <a:srgbClr val="6f2f9f"/>
                </a:solidFill>
                <a:latin typeface="Constantia"/>
                <a:ea typeface="DejaVu Sans"/>
              </a:rPr>
              <a:t> </a:t>
            </a:r>
            <a:r>
              <a:rPr b="0" lang="en-US" sz="2400" spc="-7" strike="noStrike">
                <a:solidFill>
                  <a:srgbClr val="6f2f9f"/>
                </a:solidFill>
                <a:latin typeface="Constantia"/>
                <a:ea typeface="DejaVu Sans"/>
              </a:rPr>
              <a:t>experts,</a:t>
            </a:r>
            <a:endParaRPr b="0" lang="en-US" sz="2400" spc="-1" strike="noStrike">
              <a:latin typeface="Arial"/>
            </a:endParaRPr>
          </a:p>
          <a:p>
            <a:pPr lvl="2" marL="927000" indent="-246960">
              <a:lnSpc>
                <a:spcPct val="100000"/>
              </a:lnSpc>
              <a:spcBef>
                <a:spcPts val="289"/>
              </a:spcBef>
              <a:buClr>
                <a:srgbClr val="009dd9"/>
              </a:buClr>
              <a:buSzPct val="69000"/>
              <a:buFont typeface="Segoe UI Symbol"/>
              <a:buChar char="⚫"/>
              <a:tabLst>
                <a:tab algn="l" pos="927000"/>
                <a:tab algn="l" pos="927720"/>
              </a:tabLst>
            </a:pPr>
            <a:r>
              <a:rPr b="0" lang="en-US" sz="2400" spc="-12" strike="noStrike">
                <a:solidFill>
                  <a:srgbClr val="6f2f9f"/>
                </a:solidFill>
                <a:latin typeface="Constantia"/>
                <a:ea typeface="DejaVu Sans"/>
              </a:rPr>
              <a:t>users,</a:t>
            </a:r>
            <a:endParaRPr b="0" lang="en-US" sz="2400" spc="-1" strike="noStrike">
              <a:latin typeface="Arial"/>
            </a:endParaRPr>
          </a:p>
          <a:p>
            <a:pPr lvl="2" marL="995760" indent="-315360">
              <a:lnSpc>
                <a:spcPct val="100000"/>
              </a:lnSpc>
              <a:spcBef>
                <a:spcPts val="286"/>
              </a:spcBef>
              <a:buClr>
                <a:srgbClr val="009dd9"/>
              </a:buClr>
              <a:buSzPct val="69000"/>
              <a:buFont typeface="Segoe UI Symbol"/>
              <a:buChar char="⚫"/>
              <a:tabLst>
                <a:tab algn="l" pos="995760"/>
                <a:tab algn="l" pos="996480"/>
              </a:tabLst>
            </a:pPr>
            <a:r>
              <a:rPr b="0" lang="en-US" sz="2400" spc="-12" strike="noStrike">
                <a:solidFill>
                  <a:srgbClr val="6f2f9f"/>
                </a:solidFill>
                <a:latin typeface="Constantia"/>
                <a:ea typeface="DejaVu Sans"/>
              </a:rPr>
              <a:t>architects,</a:t>
            </a:r>
            <a:endParaRPr b="0" lang="en-US" sz="2400" spc="-1" strike="noStrike">
              <a:latin typeface="Arial"/>
            </a:endParaRPr>
          </a:p>
          <a:p>
            <a:pPr lvl="2" marL="999000" indent="-318600">
              <a:lnSpc>
                <a:spcPct val="100000"/>
              </a:lnSpc>
              <a:spcBef>
                <a:spcPts val="289"/>
              </a:spcBef>
              <a:buClr>
                <a:srgbClr val="009dd9"/>
              </a:buClr>
              <a:buSzPct val="69000"/>
              <a:buFont typeface="Segoe UI Symbol"/>
              <a:buChar char="⚫"/>
              <a:tabLst>
                <a:tab algn="l" pos="999000"/>
                <a:tab algn="l" pos="999360"/>
              </a:tabLst>
            </a:pPr>
            <a:r>
              <a:rPr b="0" lang="en-US" sz="2400" spc="-12" strike="noStrike">
                <a:solidFill>
                  <a:srgbClr val="6f2f9f"/>
                </a:solidFill>
                <a:latin typeface="Constantia"/>
                <a:ea typeface="DejaVu Sans"/>
              </a:rPr>
              <a:t>programmers,</a:t>
            </a:r>
            <a:r>
              <a:rPr b="0" lang="en-US" sz="2400" spc="-100" strike="noStrike">
                <a:solidFill>
                  <a:srgbClr val="6f2f9f"/>
                </a:solidFill>
                <a:latin typeface="Constantia"/>
                <a:ea typeface="DejaVu Sans"/>
              </a:rPr>
              <a:t> </a:t>
            </a:r>
            <a:r>
              <a:rPr b="0" lang="en-US" sz="2400" spc="-1" strike="noStrike">
                <a:solidFill>
                  <a:srgbClr val="6f2f9f"/>
                </a:solidFill>
                <a:latin typeface="Constantia"/>
                <a:ea typeface="DejaVu Sans"/>
              </a:rPr>
              <a:t>and</a:t>
            </a:r>
            <a:endParaRPr b="0" lang="en-US" sz="2400" spc="-1" strike="noStrike">
              <a:latin typeface="Arial"/>
            </a:endParaRPr>
          </a:p>
          <a:p>
            <a:pPr lvl="2" marL="927000" indent="-246960">
              <a:lnSpc>
                <a:spcPct val="100000"/>
              </a:lnSpc>
              <a:spcBef>
                <a:spcPts val="289"/>
              </a:spcBef>
              <a:buClr>
                <a:srgbClr val="009dd9"/>
              </a:buClr>
              <a:buSzPct val="69000"/>
              <a:buFont typeface="Segoe UI Symbol"/>
              <a:buChar char="⚫"/>
              <a:tabLst>
                <a:tab algn="l" pos="927000"/>
                <a:tab algn="l" pos="927720"/>
              </a:tabLst>
            </a:pPr>
            <a:r>
              <a:rPr b="0" lang="en-US" sz="2400" spc="-15" strike="noStrike">
                <a:solidFill>
                  <a:srgbClr val="6f2f9f"/>
                </a:solidFill>
                <a:latin typeface="Constantia"/>
                <a:ea typeface="DejaVu Sans"/>
              </a:rPr>
              <a:t>tools.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object 2"/>
          <p:cNvSpPr/>
          <p:nvPr/>
        </p:nvSpPr>
        <p:spPr>
          <a:xfrm>
            <a:off x="444600" y="1193040"/>
            <a:ext cx="4316760" cy="115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>
            <a:no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1" lang="en-US" sz="4000" spc="-26" strike="noStrike">
                <a:solidFill>
                  <a:srgbClr val="0a5294"/>
                </a:solidFill>
                <a:latin typeface="Calibri"/>
              </a:rPr>
              <a:t>Specify...</a:t>
            </a:r>
            <a:r>
              <a:rPr b="1" lang="en-US" sz="4000" spc="-46" strike="noStrike">
                <a:solidFill>
                  <a:srgbClr val="0a5294"/>
                </a:solidFill>
                <a:latin typeface="Calibri"/>
              </a:rPr>
              <a:t> </a:t>
            </a:r>
            <a:r>
              <a:rPr b="1" lang="en-US" sz="4000" spc="-26" strike="noStrike">
                <a:solidFill>
                  <a:srgbClr val="0a5294"/>
                </a:solidFill>
                <a:latin typeface="Calibri"/>
              </a:rPr>
              <a:t>for</a:t>
            </a:r>
            <a:r>
              <a:rPr b="1" lang="en-US" sz="4000" spc="-46" strike="noStrike">
                <a:solidFill>
                  <a:srgbClr val="0a5294"/>
                </a:solidFill>
                <a:latin typeface="Calibri"/>
              </a:rPr>
              <a:t> </a:t>
            </a:r>
            <a:r>
              <a:rPr b="1" lang="en-US" sz="4000" spc="-12" strike="noStrike">
                <a:solidFill>
                  <a:srgbClr val="0a5294"/>
                </a:solidFill>
                <a:latin typeface="Calibri"/>
              </a:rPr>
              <a:t>whom?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242" name="object 3"/>
          <p:cNvSpPr/>
          <p:nvPr/>
        </p:nvSpPr>
        <p:spPr>
          <a:xfrm>
            <a:off x="536040" y="1850760"/>
            <a:ext cx="8607960" cy="423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06200" bIns="0">
            <a:spAutoFit/>
          </a:bodyPr>
          <a:p>
            <a:pPr marL="12600" algn="just">
              <a:lnSpc>
                <a:spcPct val="100000"/>
              </a:lnSpc>
              <a:spcBef>
                <a:spcPts val="836"/>
              </a:spcBef>
            </a:pPr>
            <a:r>
              <a:rPr b="0" lang="en-US" sz="3000" spc="-111" strike="noStrike">
                <a:solidFill>
                  <a:srgbClr val="c00000"/>
                </a:solidFill>
                <a:latin typeface="Constantia"/>
                <a:ea typeface="DejaVu Sans"/>
              </a:rPr>
              <a:t>F</a:t>
            </a:r>
            <a:r>
              <a:rPr b="0" lang="en-US" sz="3000" spc="-1" strike="noStrike">
                <a:solidFill>
                  <a:srgbClr val="c00000"/>
                </a:solidFill>
                <a:latin typeface="Constantia"/>
                <a:ea typeface="DejaVu Sans"/>
              </a:rPr>
              <a:t>or</a:t>
            </a:r>
            <a:r>
              <a:rPr b="0" lang="en-US" sz="3000" spc="-182" strike="noStrike">
                <a:solidFill>
                  <a:srgbClr val="c00000"/>
                </a:solidFill>
                <a:latin typeface="Constantia"/>
                <a:ea typeface="DejaVu Sans"/>
              </a:rPr>
              <a:t> </a:t>
            </a:r>
            <a:r>
              <a:rPr b="0" lang="en-US" sz="3000" spc="-1" strike="noStrike">
                <a:solidFill>
                  <a:srgbClr val="c00000"/>
                </a:solidFill>
                <a:latin typeface="Constantia"/>
                <a:ea typeface="DejaVu Sans"/>
              </a:rPr>
              <a:t>e</a:t>
            </a:r>
            <a:r>
              <a:rPr b="0" lang="en-US" sz="3000" spc="-26" strike="noStrike">
                <a:solidFill>
                  <a:srgbClr val="c00000"/>
                </a:solidFill>
                <a:latin typeface="Constantia"/>
                <a:ea typeface="DejaVu Sans"/>
              </a:rPr>
              <a:t>x</a:t>
            </a:r>
            <a:r>
              <a:rPr b="0" lang="en-US" sz="3000" spc="-1" strike="noStrike">
                <a:solidFill>
                  <a:srgbClr val="c00000"/>
                </a:solidFill>
                <a:latin typeface="Constantia"/>
                <a:ea typeface="DejaVu Sans"/>
              </a:rPr>
              <a:t>ample</a:t>
            </a:r>
            <a:endParaRPr b="0" lang="en-US" sz="3000" spc="-1" strike="noStrike">
              <a:latin typeface="Arial"/>
            </a:endParaRPr>
          </a:p>
          <a:p>
            <a:pPr marL="919440" indent="-513720" algn="just">
              <a:lnSpc>
                <a:spcPct val="100000"/>
              </a:lnSpc>
              <a:spcBef>
                <a:spcPts val="686"/>
              </a:spcBef>
              <a:buClr>
                <a:srgbClr val="0e6ec5"/>
              </a:buClr>
              <a:buSzPct val="84000"/>
              <a:buFont typeface="Constantia"/>
              <a:buAutoNum type="romanLcPeriod"/>
              <a:tabLst>
                <a:tab algn="l" pos="1005120"/>
              </a:tabLst>
            </a:pPr>
            <a:r>
              <a:rPr b="0" lang="en-US" sz="2800" spc="-12" strike="noStrike">
                <a:solidFill>
                  <a:srgbClr val="00af50"/>
                </a:solidFill>
                <a:latin typeface="Constantia"/>
                <a:ea typeface="DejaVu Sans"/>
              </a:rPr>
              <a:t>the</a:t>
            </a:r>
            <a:r>
              <a:rPr b="0" lang="en-US" sz="2800" spc="-7" strike="noStrike">
                <a:solidFill>
                  <a:srgbClr val="00af50"/>
                </a:solidFill>
                <a:latin typeface="Constantia"/>
                <a:ea typeface="DejaVu Sans"/>
              </a:rPr>
              <a:t> specification</a:t>
            </a:r>
            <a:r>
              <a:rPr b="0" lang="en-US" sz="2800" spc="-1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800" spc="-7" strike="noStrike">
                <a:solidFill>
                  <a:srgbClr val="00af50"/>
                </a:solidFill>
                <a:latin typeface="Constantia"/>
                <a:ea typeface="DejaVu Sans"/>
              </a:rPr>
              <a:t>of</a:t>
            </a:r>
            <a:r>
              <a:rPr b="0" lang="en-US" sz="2800" spc="-1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800" spc="-7" strike="noStrike">
                <a:solidFill>
                  <a:srgbClr val="00af50"/>
                </a:solidFill>
                <a:latin typeface="Constantia"/>
                <a:ea typeface="DejaVu Sans"/>
              </a:rPr>
              <a:t>a</a:t>
            </a:r>
            <a:r>
              <a:rPr b="0" lang="en-US" sz="2800" spc="-1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800" spc="-21" strike="noStrike">
                <a:solidFill>
                  <a:srgbClr val="00af50"/>
                </a:solidFill>
                <a:latin typeface="Constantia"/>
                <a:ea typeface="DejaVu Sans"/>
              </a:rPr>
              <a:t>goal</a:t>
            </a:r>
            <a:r>
              <a:rPr b="0" lang="en-US" sz="2800" spc="-15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800" spc="-7" strike="noStrike">
                <a:solidFill>
                  <a:srgbClr val="00af50"/>
                </a:solidFill>
                <a:latin typeface="Constantia"/>
                <a:ea typeface="DejaVu Sans"/>
              </a:rPr>
              <a:t>or</a:t>
            </a:r>
            <a:r>
              <a:rPr b="0" lang="en-US" sz="2800" spc="-1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800" spc="-12" strike="noStrike">
                <a:solidFill>
                  <a:srgbClr val="00af50"/>
                </a:solidFill>
                <a:latin typeface="Constantia"/>
                <a:ea typeface="DejaVu Sans"/>
              </a:rPr>
              <a:t>requirement </a:t>
            </a:r>
            <a:r>
              <a:rPr b="0" lang="en-US" sz="2800" spc="-7" strike="noStrike">
                <a:solidFill>
                  <a:srgbClr val="00af50"/>
                </a:solidFill>
                <a:latin typeface="Constantia"/>
                <a:ea typeface="DejaVu Sans"/>
              </a:rPr>
              <a:t> should</a:t>
            </a:r>
            <a:r>
              <a:rPr b="0" lang="en-US" sz="2800" spc="7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800" spc="-7" strike="noStrike">
                <a:solidFill>
                  <a:srgbClr val="00af50"/>
                </a:solidFill>
                <a:latin typeface="Constantia"/>
                <a:ea typeface="DejaVu Sans"/>
              </a:rPr>
              <a:t>be</a:t>
            </a:r>
            <a:r>
              <a:rPr b="0" lang="en-US" sz="2800" spc="-151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800" spc="-15" strike="noStrike">
                <a:solidFill>
                  <a:srgbClr val="00af50"/>
                </a:solidFill>
                <a:latin typeface="Constantia"/>
                <a:ea typeface="DejaVu Sans"/>
              </a:rPr>
              <a:t>checked</a:t>
            </a:r>
            <a:r>
              <a:rPr b="0" lang="en-US" sz="2800" spc="-12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800" spc="-15" strike="noStrike">
                <a:solidFill>
                  <a:srgbClr val="00af50"/>
                </a:solidFill>
                <a:latin typeface="Constantia"/>
                <a:ea typeface="DejaVu Sans"/>
              </a:rPr>
              <a:t>by</a:t>
            </a:r>
            <a:r>
              <a:rPr b="0" lang="en-US" sz="2800" spc="-145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800" spc="-7" strike="noStrike">
                <a:solidFill>
                  <a:srgbClr val="00af50"/>
                </a:solidFill>
                <a:latin typeface="Constantia"/>
                <a:ea typeface="DejaVu Sans"/>
              </a:rPr>
              <a:t>clients</a:t>
            </a:r>
            <a:r>
              <a:rPr b="0" lang="en-US" sz="2800" spc="-86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800" spc="-15" strike="noStrike">
                <a:solidFill>
                  <a:srgbClr val="00af50"/>
                </a:solidFill>
                <a:latin typeface="Constantia"/>
                <a:ea typeface="DejaVu Sans"/>
              </a:rPr>
              <a:t>for</a:t>
            </a:r>
            <a:r>
              <a:rPr b="0" lang="en-US" sz="2800" spc="-157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800" spc="-32" strike="noStrike">
                <a:solidFill>
                  <a:srgbClr val="00af50"/>
                </a:solidFill>
                <a:latin typeface="Constantia"/>
                <a:ea typeface="DejaVu Sans"/>
              </a:rPr>
              <a:t>adequacy.</a:t>
            </a:r>
            <a:endParaRPr b="0" lang="en-US" sz="2800" spc="-1" strike="noStrike">
              <a:latin typeface="Arial"/>
            </a:endParaRPr>
          </a:p>
          <a:p>
            <a:pPr marL="919440" indent="-513720" algn="just">
              <a:lnSpc>
                <a:spcPct val="100000"/>
              </a:lnSpc>
              <a:spcBef>
                <a:spcPts val="669"/>
              </a:spcBef>
              <a:buClr>
                <a:srgbClr val="0e6ec5"/>
              </a:buClr>
              <a:buSzPct val="84000"/>
              <a:buFont typeface="Constantia"/>
              <a:buAutoNum type="romanLcPeriod"/>
              <a:tabLst>
                <a:tab algn="l" pos="920160"/>
              </a:tabLst>
            </a:pPr>
            <a:r>
              <a:rPr b="0" lang="en-US" sz="2800" spc="-7" strike="noStrike">
                <a:solidFill>
                  <a:srgbClr val="00af50"/>
                </a:solidFill>
                <a:latin typeface="Constantia"/>
                <a:ea typeface="DejaVu Sans"/>
              </a:rPr>
              <a:t>a domain </a:t>
            </a:r>
            <a:r>
              <a:rPr b="0" lang="en-US" sz="2800" spc="-12" strike="noStrike">
                <a:solidFill>
                  <a:srgbClr val="00af50"/>
                </a:solidFill>
                <a:latin typeface="Constantia"/>
                <a:ea typeface="DejaVu Sans"/>
              </a:rPr>
              <a:t>description </a:t>
            </a:r>
            <a:r>
              <a:rPr b="0" lang="en-US" sz="2800" spc="-7" strike="noStrike">
                <a:solidFill>
                  <a:srgbClr val="00af50"/>
                </a:solidFill>
                <a:latin typeface="Constantia"/>
                <a:ea typeface="DejaVu Sans"/>
              </a:rPr>
              <a:t>should be </a:t>
            </a:r>
            <a:r>
              <a:rPr b="0" lang="en-US" sz="2800" spc="-21" strike="noStrike">
                <a:solidFill>
                  <a:srgbClr val="00af50"/>
                </a:solidFill>
                <a:latin typeface="Constantia"/>
                <a:ea typeface="DejaVu Sans"/>
              </a:rPr>
              <a:t>produced </a:t>
            </a:r>
            <a:r>
              <a:rPr b="0" lang="en-US" sz="2800" spc="-7" strike="noStrike">
                <a:solidFill>
                  <a:srgbClr val="00af50"/>
                </a:solidFill>
                <a:latin typeface="Constantia"/>
                <a:ea typeface="DejaVu Sans"/>
              </a:rPr>
              <a:t>or </a:t>
            </a:r>
            <a:r>
              <a:rPr b="0" lang="en-US" sz="2800" spc="-1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800" spc="-15" strike="noStrike">
                <a:solidFill>
                  <a:srgbClr val="00af50"/>
                </a:solidFill>
                <a:latin typeface="Constantia"/>
                <a:ea typeface="DejaVu Sans"/>
              </a:rPr>
              <a:t>checked</a:t>
            </a:r>
            <a:r>
              <a:rPr b="0" lang="en-US" sz="2800" spc="-32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800" spc="-15" strike="noStrike">
                <a:solidFill>
                  <a:srgbClr val="00af50"/>
                </a:solidFill>
                <a:latin typeface="Constantia"/>
                <a:ea typeface="DejaVu Sans"/>
              </a:rPr>
              <a:t>by</a:t>
            </a:r>
            <a:r>
              <a:rPr b="0" lang="en-US" sz="2800" spc="-131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800" spc="-12" strike="noStrike">
                <a:solidFill>
                  <a:srgbClr val="00af50"/>
                </a:solidFill>
                <a:latin typeface="Constantia"/>
                <a:ea typeface="DejaVu Sans"/>
              </a:rPr>
              <a:t>domain</a:t>
            </a:r>
            <a:r>
              <a:rPr b="0" lang="en-US" sz="2800" spc="-106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800" spc="-15" strike="noStrike">
                <a:solidFill>
                  <a:srgbClr val="00af50"/>
                </a:solidFill>
                <a:latin typeface="Constantia"/>
                <a:ea typeface="DejaVu Sans"/>
              </a:rPr>
              <a:t>experts.</a:t>
            </a:r>
            <a:endParaRPr b="0" lang="en-US" sz="2800" spc="-1" strike="noStrike">
              <a:latin typeface="Arial"/>
            </a:endParaRPr>
          </a:p>
          <a:p>
            <a:pPr marL="919440" indent="-513720" algn="just">
              <a:lnSpc>
                <a:spcPct val="100000"/>
              </a:lnSpc>
              <a:spcBef>
                <a:spcPts val="675"/>
              </a:spcBef>
              <a:buClr>
                <a:srgbClr val="0e6ec5"/>
              </a:buClr>
              <a:buSzPct val="84000"/>
              <a:buFont typeface="Constantia"/>
              <a:buAutoNum type="romanLcPeriod"/>
              <a:tabLst>
                <a:tab algn="l" pos="920160"/>
              </a:tabLst>
            </a:pPr>
            <a:r>
              <a:rPr b="0" lang="en-US" sz="2800" spc="-7" strike="noStrike">
                <a:solidFill>
                  <a:srgbClr val="00af50"/>
                </a:solidFill>
                <a:latin typeface="Constantia"/>
                <a:ea typeface="DejaVu Sans"/>
              </a:rPr>
              <a:t>an</a:t>
            </a:r>
            <a:r>
              <a:rPr b="0" lang="en-US" sz="2800" spc="-1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800" spc="-15" strike="noStrike">
                <a:solidFill>
                  <a:srgbClr val="00af50"/>
                </a:solidFill>
                <a:latin typeface="Constantia"/>
                <a:ea typeface="DejaVu Sans"/>
              </a:rPr>
              <a:t>architectural</a:t>
            </a:r>
            <a:r>
              <a:rPr b="0" lang="en-US" sz="2800" spc="-12" strike="noStrike">
                <a:solidFill>
                  <a:srgbClr val="00af50"/>
                </a:solidFill>
                <a:latin typeface="Constantia"/>
                <a:ea typeface="DejaVu Sans"/>
              </a:rPr>
              <a:t> component</a:t>
            </a:r>
            <a:r>
              <a:rPr b="0" lang="en-US" sz="2800" spc="-7" strike="noStrike">
                <a:solidFill>
                  <a:srgbClr val="00af50"/>
                </a:solidFill>
                <a:latin typeface="Constantia"/>
                <a:ea typeface="DejaVu Sans"/>
              </a:rPr>
              <a:t> specification </a:t>
            </a:r>
            <a:r>
              <a:rPr b="0" lang="en-US" sz="2800" spc="-690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800" spc="-7" strike="noStrike">
                <a:solidFill>
                  <a:srgbClr val="00af50"/>
                </a:solidFill>
                <a:latin typeface="Constantia"/>
                <a:ea typeface="DejaVu Sans"/>
              </a:rPr>
              <a:t>should</a:t>
            </a:r>
            <a:r>
              <a:rPr b="0" lang="en-US" sz="2800" spc="-1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800" spc="-7" strike="noStrike">
                <a:solidFill>
                  <a:srgbClr val="00af50"/>
                </a:solidFill>
                <a:latin typeface="Constantia"/>
                <a:ea typeface="DejaVu Sans"/>
              </a:rPr>
              <a:t>be</a:t>
            </a:r>
            <a:r>
              <a:rPr b="0" lang="en-US" sz="2800" spc="-1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800" spc="-7" strike="noStrike">
                <a:solidFill>
                  <a:srgbClr val="00af50"/>
                </a:solidFill>
                <a:latin typeface="Constantia"/>
                <a:ea typeface="DejaVu Sans"/>
              </a:rPr>
              <a:t>seen</a:t>
            </a:r>
            <a:r>
              <a:rPr b="0" lang="en-US" sz="2800" spc="-1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800" spc="-7" strike="noStrike">
                <a:solidFill>
                  <a:srgbClr val="00af50"/>
                </a:solidFill>
                <a:latin typeface="Constantia"/>
                <a:ea typeface="DejaVu Sans"/>
              </a:rPr>
              <a:t>in</a:t>
            </a:r>
            <a:r>
              <a:rPr b="0" lang="en-US" sz="2800" spc="-1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800" spc="-7" strike="noStrike">
                <a:solidFill>
                  <a:srgbClr val="00af50"/>
                </a:solidFill>
                <a:latin typeface="Constantia"/>
                <a:ea typeface="DejaVu Sans"/>
              </a:rPr>
              <a:t>a</a:t>
            </a:r>
            <a:r>
              <a:rPr b="0" lang="en-US" sz="2800" spc="-1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800" spc="-12" strike="noStrike">
                <a:solidFill>
                  <a:srgbClr val="00af50"/>
                </a:solidFill>
                <a:latin typeface="Constantia"/>
                <a:ea typeface="DejaVu Sans"/>
              </a:rPr>
              <a:t>detailed</a:t>
            </a:r>
            <a:r>
              <a:rPr b="0" lang="en-US" sz="2800" spc="-7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800" spc="-12" strike="noStrike">
                <a:solidFill>
                  <a:srgbClr val="00af50"/>
                </a:solidFill>
                <a:latin typeface="Constantia"/>
                <a:ea typeface="DejaVu Sans"/>
              </a:rPr>
              <a:t>form</a:t>
            </a:r>
            <a:r>
              <a:rPr b="0" lang="en-US" sz="2800" spc="-7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800" spc="-32" strike="noStrike">
                <a:solidFill>
                  <a:srgbClr val="00af50"/>
                </a:solidFill>
                <a:latin typeface="Constantia"/>
                <a:ea typeface="DejaVu Sans"/>
              </a:rPr>
              <a:t>by </a:t>
            </a:r>
            <a:r>
              <a:rPr b="0" lang="en-US" sz="2800" spc="-26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800" spc="-15" strike="noStrike">
                <a:solidFill>
                  <a:srgbClr val="00af50"/>
                </a:solidFill>
                <a:latin typeface="Constantia"/>
                <a:ea typeface="DejaVu Sans"/>
              </a:rPr>
              <a:t>programmers</a:t>
            </a:r>
            <a:r>
              <a:rPr b="0" lang="en-US" sz="2800" spc="-100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800" spc="-12" strike="noStrike">
                <a:solidFill>
                  <a:srgbClr val="00af50"/>
                </a:solidFill>
                <a:latin typeface="Constantia"/>
                <a:ea typeface="DejaVu Sans"/>
              </a:rPr>
              <a:t>assigned</a:t>
            </a:r>
            <a:r>
              <a:rPr b="0" lang="en-US" sz="2800" spc="-7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800" spc="-26" strike="noStrike">
                <a:solidFill>
                  <a:srgbClr val="00af50"/>
                </a:solidFill>
                <a:latin typeface="Constantia"/>
                <a:ea typeface="DejaVu Sans"/>
              </a:rPr>
              <a:t>to</a:t>
            </a:r>
            <a:r>
              <a:rPr b="0" lang="en-US" sz="2800" spc="-106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800" spc="-7" strike="noStrike">
                <a:solidFill>
                  <a:srgbClr val="00af50"/>
                </a:solidFill>
                <a:latin typeface="Constantia"/>
                <a:ea typeface="DejaVu Sans"/>
              </a:rPr>
              <a:t>that</a:t>
            </a:r>
            <a:r>
              <a:rPr b="0" lang="en-US" sz="2800" spc="-120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800" spc="-12" strike="noStrike">
                <a:solidFill>
                  <a:srgbClr val="00af50"/>
                </a:solidFill>
                <a:latin typeface="Constantia"/>
                <a:ea typeface="DejaVu Sans"/>
              </a:rPr>
              <a:t>component</a:t>
            </a:r>
            <a:r>
              <a:rPr b="0" lang="en-US" sz="2800" spc="-97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800" spc="-7" strike="noStrike">
                <a:solidFill>
                  <a:srgbClr val="00af50"/>
                </a:solidFill>
                <a:latin typeface="Constantia"/>
                <a:ea typeface="DejaVu Sans"/>
              </a:rPr>
              <a:t>.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object 2"/>
          <p:cNvSpPr/>
          <p:nvPr/>
        </p:nvSpPr>
        <p:spPr>
          <a:xfrm>
            <a:off x="444600" y="1193040"/>
            <a:ext cx="5952240" cy="115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>
            <a:no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1" lang="en-US" sz="4000" spc="-26" strike="noStrike">
                <a:solidFill>
                  <a:srgbClr val="0a5294"/>
                </a:solidFill>
                <a:latin typeface="Calibri"/>
              </a:rPr>
              <a:t>Specify...</a:t>
            </a:r>
            <a:r>
              <a:rPr b="1" lang="en-US" sz="4000" spc="-35" strike="noStrike">
                <a:solidFill>
                  <a:srgbClr val="0a5294"/>
                </a:solidFill>
                <a:latin typeface="Calibri"/>
              </a:rPr>
              <a:t> </a:t>
            </a:r>
            <a:r>
              <a:rPr b="1" lang="en-US" sz="4000" spc="-26" strike="noStrike">
                <a:solidFill>
                  <a:srgbClr val="0a5294"/>
                </a:solidFill>
                <a:latin typeface="Calibri"/>
              </a:rPr>
              <a:t>for </a:t>
            </a:r>
            <a:r>
              <a:rPr b="1" lang="en-US" sz="4000" spc="-7" strike="noStrike">
                <a:solidFill>
                  <a:srgbClr val="0a5294"/>
                </a:solidFill>
                <a:latin typeface="Calibri"/>
              </a:rPr>
              <a:t>whom?</a:t>
            </a:r>
            <a:r>
              <a:rPr b="1" lang="en-US" sz="4000" spc="-32" strike="noStrike">
                <a:solidFill>
                  <a:srgbClr val="0a5294"/>
                </a:solidFill>
                <a:latin typeface="Calibri"/>
              </a:rPr>
              <a:t> </a:t>
            </a:r>
            <a:r>
              <a:rPr b="1" lang="en-US" sz="4000" spc="-21" strike="noStrike">
                <a:solidFill>
                  <a:srgbClr val="0a5294"/>
                </a:solidFill>
                <a:latin typeface="Calibri"/>
              </a:rPr>
              <a:t>Contd..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244" name="object 3"/>
          <p:cNvSpPr/>
          <p:nvPr/>
        </p:nvSpPr>
        <p:spPr>
          <a:xfrm>
            <a:off x="536040" y="1944360"/>
            <a:ext cx="8081640" cy="3582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527760" indent="-514800" algn="just">
              <a:lnSpc>
                <a:spcPct val="100000"/>
              </a:lnSpc>
              <a:spcBef>
                <a:spcPts val="99"/>
              </a:spcBef>
              <a:buClr>
                <a:srgbClr val="0ad0d9"/>
              </a:buClr>
              <a:buSzPct val="95000"/>
              <a:buFont typeface="StarSymbol"/>
              <a:buAutoNum type="arabicPeriod" startAt="2"/>
              <a:tabLst>
                <a:tab algn="l" pos="528480"/>
              </a:tabLst>
            </a:pPr>
            <a:r>
              <a:rPr b="0" lang="en-US" sz="3000" spc="-15" strike="noStrike">
                <a:solidFill>
                  <a:srgbClr val="c00000"/>
                </a:solidFill>
                <a:latin typeface="Constantia"/>
                <a:ea typeface="DejaVu Sans"/>
              </a:rPr>
              <a:t>There</a:t>
            </a:r>
            <a:r>
              <a:rPr b="0" lang="en-US" sz="3000" spc="-12" strike="noStrike">
                <a:solidFill>
                  <a:srgbClr val="c00000"/>
                </a:solidFill>
                <a:latin typeface="Constantia"/>
                <a:ea typeface="DejaVu Sans"/>
              </a:rPr>
              <a:t> </a:t>
            </a:r>
            <a:r>
              <a:rPr b="0" lang="en-US" sz="3000" spc="-15" strike="noStrike">
                <a:solidFill>
                  <a:srgbClr val="c00000"/>
                </a:solidFill>
                <a:latin typeface="Constantia"/>
                <a:ea typeface="DejaVu Sans"/>
              </a:rPr>
              <a:t>are</a:t>
            </a:r>
            <a:r>
              <a:rPr b="0" lang="en-US" sz="3000" spc="-12" strike="noStrike">
                <a:solidFill>
                  <a:srgbClr val="c00000"/>
                </a:solidFill>
                <a:latin typeface="Constantia"/>
                <a:ea typeface="DejaVu Sans"/>
              </a:rPr>
              <a:t> </a:t>
            </a:r>
            <a:r>
              <a:rPr b="0" lang="en-US" sz="3000" spc="-7" strike="noStrike">
                <a:solidFill>
                  <a:srgbClr val="c00000"/>
                </a:solidFill>
                <a:latin typeface="Constantia"/>
                <a:ea typeface="DejaVu Sans"/>
              </a:rPr>
              <a:t>multiple</a:t>
            </a:r>
            <a:r>
              <a:rPr b="0" lang="en-US" sz="3000" spc="-1" strike="noStrike">
                <a:solidFill>
                  <a:srgbClr val="c00000"/>
                </a:solidFill>
                <a:latin typeface="Constantia"/>
                <a:ea typeface="DejaVu Sans"/>
              </a:rPr>
              <a:t> </a:t>
            </a:r>
            <a:r>
              <a:rPr b="0" lang="en-US" sz="3000" spc="-15" strike="noStrike">
                <a:solidFill>
                  <a:srgbClr val="c00000"/>
                </a:solidFill>
                <a:latin typeface="Constantia"/>
                <a:ea typeface="DejaVu Sans"/>
              </a:rPr>
              <a:t>stages</a:t>
            </a:r>
            <a:r>
              <a:rPr b="0" lang="en-US" sz="3000" spc="-12" strike="noStrike">
                <a:solidFill>
                  <a:srgbClr val="c00000"/>
                </a:solidFill>
                <a:latin typeface="Constantia"/>
                <a:ea typeface="DejaVu Sans"/>
              </a:rPr>
              <a:t> </a:t>
            </a:r>
            <a:r>
              <a:rPr b="0" lang="en-US" sz="3000" spc="-1" strike="noStrike">
                <a:solidFill>
                  <a:srgbClr val="c00000"/>
                </a:solidFill>
                <a:latin typeface="Constantia"/>
                <a:ea typeface="DejaVu Sans"/>
              </a:rPr>
              <a:t>in</a:t>
            </a:r>
            <a:r>
              <a:rPr b="0" lang="en-US" sz="3000" spc="1" strike="noStrike">
                <a:solidFill>
                  <a:srgbClr val="c00000"/>
                </a:solidFill>
                <a:latin typeface="Constantia"/>
                <a:ea typeface="DejaVu Sans"/>
              </a:rPr>
              <a:t> </a:t>
            </a:r>
            <a:r>
              <a:rPr b="0" lang="en-US" sz="3000" spc="-7" strike="noStrike">
                <a:solidFill>
                  <a:srgbClr val="c00000"/>
                </a:solidFill>
                <a:latin typeface="Constantia"/>
                <a:ea typeface="DejaVu Sans"/>
              </a:rPr>
              <a:t>the</a:t>
            </a:r>
            <a:r>
              <a:rPr b="0" lang="en-US" sz="3000" spc="-1" strike="noStrike">
                <a:solidFill>
                  <a:srgbClr val="c00000"/>
                </a:solidFill>
                <a:latin typeface="Constantia"/>
                <a:ea typeface="DejaVu Sans"/>
              </a:rPr>
              <a:t> </a:t>
            </a:r>
            <a:r>
              <a:rPr b="0" lang="en-US" sz="3000" spc="-15" strike="noStrike">
                <a:solidFill>
                  <a:srgbClr val="c00000"/>
                </a:solidFill>
                <a:latin typeface="Constantia"/>
                <a:ea typeface="DejaVu Sans"/>
              </a:rPr>
              <a:t>software </a:t>
            </a:r>
            <a:r>
              <a:rPr b="0" lang="en-US" sz="3000" spc="-12" strike="noStrike">
                <a:solidFill>
                  <a:srgbClr val="c00000"/>
                </a:solidFill>
                <a:latin typeface="Constantia"/>
                <a:ea typeface="DejaVu Sans"/>
              </a:rPr>
              <a:t> lifecycle </a:t>
            </a:r>
            <a:r>
              <a:rPr b="0" lang="en-US" sz="3000" spc="-1" strike="noStrike">
                <a:solidFill>
                  <a:srgbClr val="c00000"/>
                </a:solidFill>
                <a:latin typeface="Constantia"/>
                <a:ea typeface="DejaVu Sans"/>
              </a:rPr>
              <a:t>at </a:t>
            </a:r>
            <a:r>
              <a:rPr b="0" lang="en-US" sz="3000" spc="-7" strike="noStrike">
                <a:solidFill>
                  <a:srgbClr val="c00000"/>
                </a:solidFill>
                <a:latin typeface="Constantia"/>
                <a:ea typeface="DejaVu Sans"/>
              </a:rPr>
              <a:t>which formal </a:t>
            </a:r>
            <a:r>
              <a:rPr b="0" lang="en-US" sz="3000" spc="-1" strike="noStrike">
                <a:solidFill>
                  <a:srgbClr val="c00000"/>
                </a:solidFill>
                <a:latin typeface="Constantia"/>
                <a:ea typeface="DejaVu Sans"/>
              </a:rPr>
              <a:t>specifications </a:t>
            </a:r>
            <a:r>
              <a:rPr b="0" lang="en-US" sz="3000" spc="-21" strike="noStrike">
                <a:solidFill>
                  <a:srgbClr val="c00000"/>
                </a:solidFill>
                <a:latin typeface="Constantia"/>
                <a:ea typeface="DejaVu Sans"/>
              </a:rPr>
              <a:t>may </a:t>
            </a:r>
            <a:r>
              <a:rPr b="0" lang="en-US" sz="3000" spc="-15" strike="noStrike">
                <a:solidFill>
                  <a:srgbClr val="c00000"/>
                </a:solidFill>
                <a:latin typeface="Constantia"/>
                <a:ea typeface="DejaVu Sans"/>
              </a:rPr>
              <a:t> </a:t>
            </a:r>
            <a:r>
              <a:rPr b="0" lang="en-US" sz="3000" spc="-12" strike="noStrike">
                <a:solidFill>
                  <a:srgbClr val="c00000"/>
                </a:solidFill>
                <a:latin typeface="Constantia"/>
                <a:ea typeface="DejaVu Sans"/>
              </a:rPr>
              <a:t>enter</a:t>
            </a:r>
            <a:r>
              <a:rPr b="0" lang="en-US" sz="3000" spc="-131" strike="noStrike">
                <a:solidFill>
                  <a:srgbClr val="c00000"/>
                </a:solidFill>
                <a:latin typeface="Constantia"/>
                <a:ea typeface="DejaVu Sans"/>
              </a:rPr>
              <a:t> </a:t>
            </a:r>
            <a:r>
              <a:rPr b="0" lang="en-US" sz="3000" spc="-7" strike="noStrike">
                <a:solidFill>
                  <a:srgbClr val="c00000"/>
                </a:solidFill>
                <a:latin typeface="Constantia"/>
                <a:ea typeface="DejaVu Sans"/>
              </a:rPr>
              <a:t>the</a:t>
            </a:r>
            <a:r>
              <a:rPr b="0" lang="en-US" sz="3000" spc="-131" strike="noStrike">
                <a:solidFill>
                  <a:srgbClr val="c00000"/>
                </a:solidFill>
                <a:latin typeface="Constantia"/>
                <a:ea typeface="DejaVu Sans"/>
              </a:rPr>
              <a:t> </a:t>
            </a:r>
            <a:r>
              <a:rPr b="0" lang="en-US" sz="3000" spc="-12" strike="noStrike">
                <a:solidFill>
                  <a:srgbClr val="c00000"/>
                </a:solidFill>
                <a:latin typeface="Constantia"/>
                <a:ea typeface="DejaVu Sans"/>
              </a:rPr>
              <a:t>picture,</a:t>
            </a:r>
            <a:endParaRPr b="0" lang="en-US" sz="3000" spc="-1" strike="noStrike">
              <a:latin typeface="Arial"/>
            </a:endParaRPr>
          </a:p>
          <a:p>
            <a:pPr lvl="1" marL="652680" indent="-246960" algn="just">
              <a:lnSpc>
                <a:spcPct val="100000"/>
              </a:lnSpc>
              <a:spcBef>
                <a:spcPts val="680"/>
              </a:spcBef>
              <a:buClr>
                <a:srgbClr val="0e6ec5"/>
              </a:buClr>
              <a:buSzPct val="84000"/>
              <a:buFont typeface="Segoe UI Symbol"/>
              <a:buChar char="⚫"/>
              <a:tabLst>
                <a:tab algn="l" pos="653400"/>
              </a:tabLst>
            </a:pPr>
            <a:r>
              <a:rPr b="0" lang="en-US" sz="2800" spc="-35" strike="noStrike">
                <a:solidFill>
                  <a:srgbClr val="00af50"/>
                </a:solidFill>
                <a:latin typeface="Constantia"/>
                <a:ea typeface="DejaVu Sans"/>
              </a:rPr>
              <a:t>For</a:t>
            </a:r>
            <a:r>
              <a:rPr b="0" lang="en-US" sz="2800" spc="-126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800" spc="-12" strike="noStrike">
                <a:solidFill>
                  <a:srgbClr val="00af50"/>
                </a:solidFill>
                <a:latin typeface="Constantia"/>
                <a:ea typeface="DejaVu Sans"/>
              </a:rPr>
              <a:t>Example</a:t>
            </a:r>
            <a:endParaRPr b="0" lang="en-US" sz="2800" spc="-1" strike="noStrike">
              <a:latin typeface="Arial"/>
            </a:endParaRPr>
          </a:p>
          <a:p>
            <a:pPr lvl="2" marL="1193760" indent="-513720">
              <a:lnSpc>
                <a:spcPct val="100000"/>
              </a:lnSpc>
              <a:spcBef>
                <a:spcPts val="604"/>
              </a:spcBef>
              <a:buClr>
                <a:srgbClr val="009dd9"/>
              </a:buClr>
              <a:buSzPct val="69000"/>
              <a:buFont typeface="StarSymbol"/>
              <a:buAutoNum type="romanLcPeriod"/>
              <a:tabLst>
                <a:tab algn="l" pos="1193760"/>
                <a:tab algn="l" pos="1194480"/>
              </a:tabLst>
            </a:pPr>
            <a:r>
              <a:rPr b="0" lang="en-US" sz="2400" spc="-12" strike="noStrike">
                <a:solidFill>
                  <a:srgbClr val="6f2f9f"/>
                </a:solidFill>
                <a:latin typeface="Constantia"/>
                <a:ea typeface="DejaVu Sans"/>
              </a:rPr>
              <a:t>when</a:t>
            </a:r>
            <a:r>
              <a:rPr b="0" lang="en-US" sz="2400" spc="-52" strike="noStrike">
                <a:solidFill>
                  <a:srgbClr val="6f2f9f"/>
                </a:solidFill>
                <a:latin typeface="Constantia"/>
                <a:ea typeface="DejaVu Sans"/>
              </a:rPr>
              <a:t> </a:t>
            </a:r>
            <a:r>
              <a:rPr b="0" lang="en-US" sz="2400" spc="-7" strike="noStrike">
                <a:solidFill>
                  <a:srgbClr val="6f2f9f"/>
                </a:solidFill>
                <a:latin typeface="Constantia"/>
                <a:ea typeface="DejaVu Sans"/>
              </a:rPr>
              <a:t>modeling</a:t>
            </a:r>
            <a:r>
              <a:rPr b="0" lang="en-US" sz="2400" spc="-21" strike="noStrike">
                <a:solidFill>
                  <a:srgbClr val="6f2f9f"/>
                </a:solidFill>
                <a:latin typeface="Constantia"/>
                <a:ea typeface="DejaVu Sans"/>
              </a:rPr>
              <a:t> </a:t>
            </a:r>
            <a:r>
              <a:rPr b="0" lang="en-US" sz="2400" spc="-7" strike="noStrike">
                <a:solidFill>
                  <a:srgbClr val="6f2f9f"/>
                </a:solidFill>
                <a:latin typeface="Constantia"/>
                <a:ea typeface="DejaVu Sans"/>
              </a:rPr>
              <a:t>the</a:t>
            </a:r>
            <a:r>
              <a:rPr b="0" lang="en-US" sz="2400" spc="-126" strike="noStrike">
                <a:solidFill>
                  <a:srgbClr val="6f2f9f"/>
                </a:solidFill>
                <a:latin typeface="Constantia"/>
                <a:ea typeface="DejaVu Sans"/>
              </a:rPr>
              <a:t> </a:t>
            </a:r>
            <a:r>
              <a:rPr b="0" lang="en-US" sz="2400" spc="-7" strike="noStrike">
                <a:solidFill>
                  <a:srgbClr val="6f2f9f"/>
                </a:solidFill>
                <a:latin typeface="Constantia"/>
                <a:ea typeface="DejaVu Sans"/>
              </a:rPr>
              <a:t>domain;</a:t>
            </a:r>
            <a:endParaRPr b="0" lang="en-US" sz="2400" spc="-1" strike="noStrike">
              <a:latin typeface="Arial"/>
            </a:endParaRPr>
          </a:p>
          <a:p>
            <a:pPr lvl="2" marL="1193760" indent="-513000">
              <a:lnSpc>
                <a:spcPct val="100000"/>
              </a:lnSpc>
              <a:spcBef>
                <a:spcPts val="581"/>
              </a:spcBef>
              <a:buClr>
                <a:srgbClr val="009dd9"/>
              </a:buClr>
              <a:buSzPct val="69000"/>
              <a:buFont typeface="StarSymbol"/>
              <a:buAutoNum type="romanLcPeriod"/>
              <a:tabLst>
                <a:tab algn="l" pos="1193760"/>
                <a:tab algn="l" pos="1194480"/>
                <a:tab algn="l" pos="2068200"/>
                <a:tab algn="l" pos="3729960"/>
                <a:tab algn="l" pos="4312440"/>
                <a:tab algn="l" pos="5216040"/>
                <a:tab algn="l" pos="7136640"/>
                <a:tab algn="l" pos="7633440"/>
              </a:tabLst>
            </a:pPr>
            <a:r>
              <a:rPr b="0" lang="en-US" sz="2400" spc="-32" strike="noStrike">
                <a:solidFill>
                  <a:srgbClr val="6f2f9f"/>
                </a:solidFill>
                <a:latin typeface="Constantia"/>
                <a:ea typeface="DejaVu Sans"/>
              </a:rPr>
              <a:t>w</a:t>
            </a:r>
            <a:r>
              <a:rPr b="0" lang="en-US" sz="2400" spc="-1" strike="noStrike">
                <a:solidFill>
                  <a:srgbClr val="6f2f9f"/>
                </a:solidFill>
                <a:latin typeface="Constantia"/>
                <a:ea typeface="DejaVu Sans"/>
              </a:rPr>
              <a:t>hen</a:t>
            </a:r>
            <a:r>
              <a:rPr b="0" lang="en-US" sz="2400" spc="-1" strike="noStrike">
                <a:solidFill>
                  <a:srgbClr val="6f2f9f"/>
                </a:solidFill>
                <a:latin typeface="Constantia"/>
                <a:ea typeface="DejaVu Sans"/>
              </a:rPr>
              <a:t>	</a:t>
            </a:r>
            <a:r>
              <a:rPr b="0" lang="en-US" sz="2400" spc="7" strike="noStrike">
                <a:solidFill>
                  <a:srgbClr val="6f2f9f"/>
                </a:solidFill>
                <a:latin typeface="Constantia"/>
                <a:ea typeface="DejaVu Sans"/>
              </a:rPr>
              <a:t>e</a:t>
            </a:r>
            <a:r>
              <a:rPr b="0" lang="en-US" sz="2400" spc="-1" strike="noStrike">
                <a:solidFill>
                  <a:srgbClr val="6f2f9f"/>
                </a:solidFill>
                <a:latin typeface="Constantia"/>
                <a:ea typeface="DejaVu Sans"/>
              </a:rPr>
              <a:t>labo</a:t>
            </a:r>
            <a:r>
              <a:rPr b="0" lang="en-US" sz="2400" spc="-32" strike="noStrike">
                <a:solidFill>
                  <a:srgbClr val="6f2f9f"/>
                </a:solidFill>
                <a:latin typeface="Constantia"/>
                <a:ea typeface="DejaVu Sans"/>
              </a:rPr>
              <a:t>r</a:t>
            </a:r>
            <a:r>
              <a:rPr b="0" lang="en-US" sz="2400" spc="-1" strike="noStrike">
                <a:solidFill>
                  <a:srgbClr val="6f2f9f"/>
                </a:solidFill>
                <a:latin typeface="Constantia"/>
                <a:ea typeface="DejaVu Sans"/>
              </a:rPr>
              <a:t>at</a:t>
            </a:r>
            <a:r>
              <a:rPr b="0" lang="en-US" sz="2400" spc="1" strike="noStrike">
                <a:solidFill>
                  <a:srgbClr val="6f2f9f"/>
                </a:solidFill>
                <a:latin typeface="Constantia"/>
                <a:ea typeface="DejaVu Sans"/>
              </a:rPr>
              <a:t>i</a:t>
            </a:r>
            <a:r>
              <a:rPr b="0" lang="en-US" sz="2400" spc="-7" strike="noStrike">
                <a:solidFill>
                  <a:srgbClr val="6f2f9f"/>
                </a:solidFill>
                <a:latin typeface="Constantia"/>
                <a:ea typeface="DejaVu Sans"/>
              </a:rPr>
              <a:t>n</a:t>
            </a:r>
            <a:r>
              <a:rPr b="0" lang="en-US" sz="2400" spc="-1" strike="noStrike">
                <a:solidFill>
                  <a:srgbClr val="6f2f9f"/>
                </a:solidFill>
                <a:latin typeface="Constantia"/>
                <a:ea typeface="DejaVu Sans"/>
              </a:rPr>
              <a:t>g</a:t>
            </a:r>
            <a:r>
              <a:rPr b="0" lang="en-US" sz="2400" spc="-1" strike="noStrike">
                <a:solidFill>
                  <a:srgbClr val="6f2f9f"/>
                </a:solidFill>
                <a:latin typeface="Constantia"/>
                <a:ea typeface="DejaVu Sans"/>
              </a:rPr>
              <a:t>	</a:t>
            </a:r>
            <a:r>
              <a:rPr b="0" lang="en-US" sz="2400" spc="-7" strike="noStrike">
                <a:solidFill>
                  <a:srgbClr val="6f2f9f"/>
                </a:solidFill>
                <a:latin typeface="Constantia"/>
                <a:ea typeface="DejaVu Sans"/>
              </a:rPr>
              <a:t>th</a:t>
            </a:r>
            <a:r>
              <a:rPr b="0" lang="en-US" sz="2400" spc="-1" strike="noStrike">
                <a:solidFill>
                  <a:srgbClr val="6f2f9f"/>
                </a:solidFill>
                <a:latin typeface="Constantia"/>
                <a:ea typeface="DejaVu Sans"/>
              </a:rPr>
              <a:t>e</a:t>
            </a:r>
            <a:r>
              <a:rPr b="0" lang="en-US" sz="2400" spc="-1" strike="noStrike">
                <a:solidFill>
                  <a:srgbClr val="6f2f9f"/>
                </a:solidFill>
                <a:latin typeface="Constantia"/>
                <a:ea typeface="DejaVu Sans"/>
              </a:rPr>
              <a:t>	</a:t>
            </a:r>
            <a:r>
              <a:rPr b="0" lang="en-US" sz="2400" spc="-55" strike="noStrike">
                <a:solidFill>
                  <a:srgbClr val="6f2f9f"/>
                </a:solidFill>
                <a:latin typeface="Constantia"/>
                <a:ea typeface="DejaVu Sans"/>
              </a:rPr>
              <a:t>g</a:t>
            </a:r>
            <a:r>
              <a:rPr b="0" lang="en-US" sz="2400" spc="-1" strike="noStrike">
                <a:solidFill>
                  <a:srgbClr val="6f2f9f"/>
                </a:solidFill>
                <a:latin typeface="Constantia"/>
                <a:ea typeface="DejaVu Sans"/>
              </a:rPr>
              <a:t>oal</a:t>
            </a:r>
            <a:r>
              <a:rPr b="0" lang="en-US" sz="2400" spc="-32" strike="noStrike">
                <a:solidFill>
                  <a:srgbClr val="6f2f9f"/>
                </a:solidFill>
                <a:latin typeface="Constantia"/>
                <a:ea typeface="DejaVu Sans"/>
              </a:rPr>
              <a:t>s</a:t>
            </a:r>
            <a:r>
              <a:rPr b="0" lang="en-US" sz="2400" spc="-1" strike="noStrike">
                <a:solidFill>
                  <a:srgbClr val="6f2f9f"/>
                </a:solidFill>
                <a:latin typeface="Constantia"/>
                <a:ea typeface="DejaVu Sans"/>
              </a:rPr>
              <a:t>,</a:t>
            </a:r>
            <a:r>
              <a:rPr b="0" lang="en-US" sz="2400" spc="-1" strike="noStrike">
                <a:solidFill>
                  <a:srgbClr val="6f2f9f"/>
                </a:solidFill>
                <a:latin typeface="Constantia"/>
                <a:ea typeface="DejaVu Sans"/>
              </a:rPr>
              <a:t>	</a:t>
            </a:r>
            <a:r>
              <a:rPr b="0" lang="en-US" sz="2400" spc="-35" strike="noStrike">
                <a:solidFill>
                  <a:srgbClr val="6f2f9f"/>
                </a:solidFill>
                <a:latin typeface="Constantia"/>
                <a:ea typeface="DejaVu Sans"/>
              </a:rPr>
              <a:t>r</a:t>
            </a:r>
            <a:r>
              <a:rPr b="0" lang="en-US" sz="2400" spc="-1" strike="noStrike">
                <a:solidFill>
                  <a:srgbClr val="6f2f9f"/>
                </a:solidFill>
                <a:latin typeface="Constantia"/>
                <a:ea typeface="DejaVu Sans"/>
              </a:rPr>
              <a:t>eq</a:t>
            </a:r>
            <a:r>
              <a:rPr b="0" lang="en-US" sz="2400" spc="-7" strike="noStrike">
                <a:solidFill>
                  <a:srgbClr val="6f2f9f"/>
                </a:solidFill>
                <a:latin typeface="Constantia"/>
                <a:ea typeface="DejaVu Sans"/>
              </a:rPr>
              <a:t>u</a:t>
            </a:r>
            <a:r>
              <a:rPr b="0" lang="en-US" sz="2400" spc="-1" strike="noStrike">
                <a:solidFill>
                  <a:srgbClr val="6f2f9f"/>
                </a:solidFill>
                <a:latin typeface="Constantia"/>
                <a:ea typeface="DejaVu Sans"/>
              </a:rPr>
              <a:t>i</a:t>
            </a:r>
            <a:r>
              <a:rPr b="0" lang="en-US" sz="2400" spc="-35" strike="noStrike">
                <a:solidFill>
                  <a:srgbClr val="6f2f9f"/>
                </a:solidFill>
                <a:latin typeface="Constantia"/>
                <a:ea typeface="DejaVu Sans"/>
              </a:rPr>
              <a:t>r</a:t>
            </a:r>
            <a:r>
              <a:rPr b="0" lang="en-US" sz="2400" spc="-1" strike="noStrike">
                <a:solidFill>
                  <a:srgbClr val="6f2f9f"/>
                </a:solidFill>
                <a:latin typeface="Constantia"/>
                <a:ea typeface="DejaVu Sans"/>
              </a:rPr>
              <a:t>ements</a:t>
            </a:r>
            <a:r>
              <a:rPr b="0" lang="en-US" sz="2400" spc="-1" strike="noStrike">
                <a:solidFill>
                  <a:srgbClr val="6f2f9f"/>
                </a:solidFill>
                <a:latin typeface="Constantia"/>
                <a:ea typeface="DejaVu Sans"/>
              </a:rPr>
              <a:t>	</a:t>
            </a:r>
            <a:r>
              <a:rPr b="0" lang="en-US" sz="2400" spc="-7" strike="noStrike">
                <a:solidFill>
                  <a:srgbClr val="6f2f9f"/>
                </a:solidFill>
                <a:latin typeface="Constantia"/>
                <a:ea typeface="DejaVu Sans"/>
              </a:rPr>
              <a:t>o</a:t>
            </a:r>
            <a:r>
              <a:rPr b="0" lang="en-US" sz="2400" spc="-1" strike="noStrike">
                <a:solidFill>
                  <a:srgbClr val="6f2f9f"/>
                </a:solidFill>
                <a:latin typeface="Constantia"/>
                <a:ea typeface="DejaVu Sans"/>
              </a:rPr>
              <a:t>n</a:t>
            </a:r>
            <a:r>
              <a:rPr b="0" lang="en-US" sz="2400" spc="-1" strike="noStrike">
                <a:solidFill>
                  <a:srgbClr val="6f2f9f"/>
                </a:solidFill>
                <a:latin typeface="Constantia"/>
                <a:ea typeface="DejaVu Sans"/>
              </a:rPr>
              <a:t>	</a:t>
            </a:r>
            <a:r>
              <a:rPr b="0" lang="en-US" sz="2400" spc="-7" strike="noStrike">
                <a:solidFill>
                  <a:srgbClr val="6f2f9f"/>
                </a:solidFill>
                <a:latin typeface="Constantia"/>
                <a:ea typeface="DejaVu Sans"/>
              </a:rPr>
              <a:t>the  </a:t>
            </a:r>
            <a:r>
              <a:rPr b="0" lang="en-US" sz="2400" spc="-12" strike="noStrike">
                <a:solidFill>
                  <a:srgbClr val="6f2f9f"/>
                </a:solidFill>
                <a:latin typeface="Constantia"/>
                <a:ea typeface="DejaVu Sans"/>
              </a:rPr>
              <a:t>software,</a:t>
            </a:r>
            <a:endParaRPr b="0" lang="en-US" sz="2400" spc="-1" strike="noStrike">
              <a:latin typeface="Arial"/>
            </a:endParaRPr>
          </a:p>
          <a:p>
            <a:pPr lvl="2" marL="1193760" indent="-513720">
              <a:lnSpc>
                <a:spcPct val="100000"/>
              </a:lnSpc>
              <a:spcBef>
                <a:spcPts val="575"/>
              </a:spcBef>
              <a:buClr>
                <a:srgbClr val="009dd9"/>
              </a:buClr>
              <a:buSzPct val="69000"/>
              <a:buFont typeface="StarSymbol"/>
              <a:buAutoNum type="romanLcPeriod"/>
              <a:tabLst>
                <a:tab algn="l" pos="1193760"/>
                <a:tab algn="l" pos="1194480"/>
              </a:tabLst>
            </a:pPr>
            <a:r>
              <a:rPr b="0" lang="en-US" sz="2400" spc="-7" strike="noStrike">
                <a:solidFill>
                  <a:srgbClr val="6f2f9f"/>
                </a:solidFill>
                <a:latin typeface="Constantia"/>
                <a:ea typeface="DejaVu Sans"/>
              </a:rPr>
              <a:t>assumptions</a:t>
            </a:r>
            <a:r>
              <a:rPr b="0" lang="en-US" sz="2400" spc="-114" strike="noStrike">
                <a:solidFill>
                  <a:srgbClr val="6f2f9f"/>
                </a:solidFill>
                <a:latin typeface="Constantia"/>
                <a:ea typeface="DejaVu Sans"/>
              </a:rPr>
              <a:t> </a:t>
            </a:r>
            <a:r>
              <a:rPr b="0" lang="en-US" sz="2400" spc="-7" strike="noStrike">
                <a:solidFill>
                  <a:srgbClr val="6f2f9f"/>
                </a:solidFill>
                <a:latin typeface="Constantia"/>
                <a:ea typeface="DejaVu Sans"/>
              </a:rPr>
              <a:t>about</a:t>
            </a:r>
            <a:r>
              <a:rPr b="0" lang="en-US" sz="2400" spc="-92" strike="noStrike">
                <a:solidFill>
                  <a:srgbClr val="6f2f9f"/>
                </a:solidFill>
                <a:latin typeface="Constantia"/>
                <a:ea typeface="DejaVu Sans"/>
              </a:rPr>
              <a:t> </a:t>
            </a:r>
            <a:r>
              <a:rPr b="0" lang="en-US" sz="2400" spc="-7" strike="noStrike">
                <a:solidFill>
                  <a:srgbClr val="6f2f9f"/>
                </a:solidFill>
                <a:latin typeface="Constantia"/>
                <a:ea typeface="DejaVu Sans"/>
              </a:rPr>
              <a:t>the</a:t>
            </a:r>
            <a:r>
              <a:rPr b="0" lang="en-US" sz="2400" spc="-126" strike="noStrike">
                <a:solidFill>
                  <a:srgbClr val="6f2f9f"/>
                </a:solidFill>
                <a:latin typeface="Constantia"/>
                <a:ea typeface="DejaVu Sans"/>
              </a:rPr>
              <a:t> </a:t>
            </a:r>
            <a:r>
              <a:rPr b="0" lang="en-US" sz="2400" spc="-12" strike="noStrike">
                <a:solidFill>
                  <a:srgbClr val="6f2f9f"/>
                </a:solidFill>
                <a:latin typeface="Constantia"/>
                <a:ea typeface="DejaVu Sans"/>
              </a:rPr>
              <a:t>environment;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object 2"/>
          <p:cNvSpPr/>
          <p:nvPr/>
        </p:nvSpPr>
        <p:spPr>
          <a:xfrm>
            <a:off x="444600" y="1193040"/>
            <a:ext cx="1594440" cy="115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>
            <a:no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1" lang="en-US" sz="4000" spc="-12" strike="noStrike">
                <a:solidFill>
                  <a:srgbClr val="0a5294"/>
                </a:solidFill>
                <a:latin typeface="Calibri"/>
              </a:rPr>
              <a:t>O</a:t>
            </a:r>
            <a:r>
              <a:rPr b="1" lang="en-US" sz="4000" spc="-7" strike="noStrike">
                <a:solidFill>
                  <a:srgbClr val="0a5294"/>
                </a:solidFill>
                <a:latin typeface="Calibri"/>
              </a:rPr>
              <a:t>utline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81" name="object 3"/>
          <p:cNvSpPr/>
          <p:nvPr/>
        </p:nvSpPr>
        <p:spPr>
          <a:xfrm>
            <a:off x="536040" y="1852560"/>
            <a:ext cx="7487280" cy="467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04040" bIns="0">
            <a:spAutoFit/>
          </a:bodyPr>
          <a:p>
            <a:pPr marL="286920" indent="-273600">
              <a:lnSpc>
                <a:spcPct val="100000"/>
              </a:lnSpc>
              <a:spcBef>
                <a:spcPts val="819"/>
              </a:spcBef>
              <a:buClr>
                <a:srgbClr val="0ad0d9"/>
              </a:buClr>
              <a:buSzPct val="95000"/>
              <a:buFont typeface="Segoe UI Symbol"/>
              <a:buChar char="⚫"/>
              <a:tabLst>
                <a:tab algn="l" pos="286920"/>
              </a:tabLst>
            </a:pPr>
            <a:r>
              <a:rPr b="0" lang="en-US" sz="3000" spc="1" strike="noStrike">
                <a:solidFill>
                  <a:srgbClr val="c00000"/>
                </a:solidFill>
                <a:latin typeface="Constantia"/>
                <a:ea typeface="DejaVu Sans"/>
              </a:rPr>
              <a:t>Defining</a:t>
            </a:r>
            <a:r>
              <a:rPr b="0" lang="en-US" sz="3000" spc="-21" strike="noStrike">
                <a:solidFill>
                  <a:srgbClr val="c00000"/>
                </a:solidFill>
                <a:latin typeface="Constantia"/>
                <a:ea typeface="DejaVu Sans"/>
              </a:rPr>
              <a:t> Formal </a:t>
            </a:r>
            <a:r>
              <a:rPr b="0" lang="en-US" sz="3000" spc="-1" strike="noStrike">
                <a:solidFill>
                  <a:srgbClr val="c00000"/>
                </a:solidFill>
                <a:latin typeface="Constantia"/>
                <a:ea typeface="DejaVu Sans"/>
              </a:rPr>
              <a:t>Specification.</a:t>
            </a:r>
            <a:endParaRPr b="0" lang="en-US" sz="3000" spc="-1" strike="noStrike">
              <a:latin typeface="Arial"/>
            </a:endParaRPr>
          </a:p>
          <a:p>
            <a:pPr marL="286920" indent="-273600">
              <a:lnSpc>
                <a:spcPct val="100000"/>
              </a:lnSpc>
              <a:spcBef>
                <a:spcPts val="726"/>
              </a:spcBef>
              <a:buClr>
                <a:srgbClr val="0ad0d9"/>
              </a:buClr>
              <a:buSzPct val="95000"/>
              <a:buFont typeface="Segoe UI Symbol"/>
              <a:buChar char="⚫"/>
              <a:tabLst>
                <a:tab algn="l" pos="286920"/>
                <a:tab algn="l" pos="4011840"/>
              </a:tabLst>
            </a:pPr>
            <a:r>
              <a:rPr b="0" lang="en-US" sz="3000" spc="-21" strike="noStrike">
                <a:solidFill>
                  <a:srgbClr val="c00000"/>
                </a:solidFill>
                <a:latin typeface="Constantia"/>
                <a:ea typeface="DejaVu Sans"/>
              </a:rPr>
              <a:t>Formal</a:t>
            </a:r>
            <a:r>
              <a:rPr b="0" lang="en-US" sz="3000" spc="-1" strike="noStrike">
                <a:solidFill>
                  <a:srgbClr val="c00000"/>
                </a:solidFill>
                <a:latin typeface="Constantia"/>
                <a:ea typeface="DejaVu Sans"/>
              </a:rPr>
              <a:t> Specifications</a:t>
            </a:r>
            <a:r>
              <a:rPr b="0" lang="en-US" sz="3000" spc="-1" strike="noStrike">
                <a:solidFill>
                  <a:srgbClr val="c00000"/>
                </a:solidFill>
                <a:latin typeface="Constantia"/>
                <a:ea typeface="DejaVu Sans"/>
              </a:rPr>
              <a:t>	</a:t>
            </a:r>
            <a:r>
              <a:rPr b="0" lang="en-US" sz="3000" spc="-1" strike="noStrike">
                <a:solidFill>
                  <a:srgbClr val="c00000"/>
                </a:solidFill>
                <a:latin typeface="Constantia"/>
                <a:ea typeface="DejaVu Sans"/>
              </a:rPr>
              <a:t>and</a:t>
            </a:r>
            <a:r>
              <a:rPr b="0" lang="en-US" sz="3000" spc="-41" strike="noStrike">
                <a:solidFill>
                  <a:srgbClr val="c00000"/>
                </a:solidFill>
                <a:latin typeface="Constantia"/>
                <a:ea typeface="DejaVu Sans"/>
              </a:rPr>
              <a:t> </a:t>
            </a:r>
            <a:r>
              <a:rPr b="0" lang="en-US" sz="3000" spc="-12" strike="noStrike">
                <a:solidFill>
                  <a:srgbClr val="c00000"/>
                </a:solidFill>
                <a:latin typeface="Constantia"/>
                <a:ea typeface="DejaVu Sans"/>
              </a:rPr>
              <a:t>Problem</a:t>
            </a:r>
            <a:r>
              <a:rPr b="0" lang="en-US" sz="3000" spc="-140" strike="noStrike">
                <a:solidFill>
                  <a:srgbClr val="c00000"/>
                </a:solidFill>
                <a:latin typeface="Constantia"/>
                <a:ea typeface="DejaVu Sans"/>
              </a:rPr>
              <a:t> </a:t>
            </a:r>
            <a:r>
              <a:rPr b="0" lang="en-US" sz="3000" spc="-7" strike="noStrike">
                <a:solidFill>
                  <a:srgbClr val="c00000"/>
                </a:solidFill>
                <a:latin typeface="Constantia"/>
                <a:ea typeface="DejaVu Sans"/>
              </a:rPr>
              <a:t>domain</a:t>
            </a:r>
            <a:endParaRPr b="0" lang="en-US" sz="3000" spc="-1" strike="noStrike">
              <a:latin typeface="Arial"/>
            </a:endParaRPr>
          </a:p>
          <a:p>
            <a:pPr marL="286920" indent="-273600">
              <a:lnSpc>
                <a:spcPct val="100000"/>
              </a:lnSpc>
              <a:spcBef>
                <a:spcPts val="720"/>
              </a:spcBef>
              <a:buClr>
                <a:srgbClr val="0ad0d9"/>
              </a:buClr>
              <a:buSzPct val="95000"/>
              <a:buFont typeface="Segoe UI Symbol"/>
              <a:buChar char="⚫"/>
              <a:tabLst>
                <a:tab algn="l" pos="286920"/>
              </a:tabLst>
            </a:pPr>
            <a:r>
              <a:rPr b="0" lang="en-US" sz="3000" spc="-7" strike="noStrike">
                <a:solidFill>
                  <a:srgbClr val="c00000"/>
                </a:solidFill>
                <a:latin typeface="Constantia"/>
                <a:ea typeface="DejaVu Sans"/>
              </a:rPr>
              <a:t>Components</a:t>
            </a:r>
            <a:r>
              <a:rPr b="0" lang="en-US" sz="3000" spc="-157" strike="noStrike">
                <a:solidFill>
                  <a:srgbClr val="c00000"/>
                </a:solidFill>
                <a:latin typeface="Constantia"/>
                <a:ea typeface="DejaVu Sans"/>
              </a:rPr>
              <a:t> </a:t>
            </a:r>
            <a:r>
              <a:rPr b="0" lang="en-US" sz="3000" spc="-7" strike="noStrike">
                <a:solidFill>
                  <a:srgbClr val="c00000"/>
                </a:solidFill>
                <a:latin typeface="Constantia"/>
                <a:ea typeface="DejaVu Sans"/>
              </a:rPr>
              <a:t>of</a:t>
            </a:r>
            <a:r>
              <a:rPr b="0" lang="en-US" sz="3000" spc="49" strike="noStrike">
                <a:solidFill>
                  <a:srgbClr val="c00000"/>
                </a:solidFill>
                <a:latin typeface="Constantia"/>
                <a:ea typeface="DejaVu Sans"/>
              </a:rPr>
              <a:t> </a:t>
            </a:r>
            <a:r>
              <a:rPr b="0" lang="en-US" sz="3000" spc="-21" strike="noStrike">
                <a:solidFill>
                  <a:srgbClr val="c00000"/>
                </a:solidFill>
                <a:latin typeface="Constantia"/>
                <a:ea typeface="DejaVu Sans"/>
              </a:rPr>
              <a:t>Formal</a:t>
            </a:r>
            <a:r>
              <a:rPr b="0" lang="en-US" sz="3000" spc="-26" strike="noStrike">
                <a:solidFill>
                  <a:srgbClr val="c00000"/>
                </a:solidFill>
                <a:latin typeface="Constantia"/>
                <a:ea typeface="DejaVu Sans"/>
              </a:rPr>
              <a:t> </a:t>
            </a:r>
            <a:r>
              <a:rPr b="0" lang="en-US" sz="3000" spc="-1" strike="noStrike">
                <a:solidFill>
                  <a:srgbClr val="c00000"/>
                </a:solidFill>
                <a:latin typeface="Constantia"/>
                <a:ea typeface="DejaVu Sans"/>
              </a:rPr>
              <a:t>Specification</a:t>
            </a:r>
            <a:endParaRPr b="0" lang="en-US" sz="3000" spc="-1" strike="noStrike">
              <a:latin typeface="Arial"/>
            </a:endParaRPr>
          </a:p>
          <a:p>
            <a:pPr marL="286920" indent="-273600">
              <a:lnSpc>
                <a:spcPct val="100000"/>
              </a:lnSpc>
              <a:spcBef>
                <a:spcPts val="720"/>
              </a:spcBef>
              <a:buClr>
                <a:srgbClr val="0ad0d9"/>
              </a:buClr>
              <a:buSzPct val="95000"/>
              <a:buFont typeface="Segoe UI Symbol"/>
              <a:buChar char="⚫"/>
              <a:tabLst>
                <a:tab algn="l" pos="286920"/>
              </a:tabLst>
            </a:pPr>
            <a:r>
              <a:rPr b="0" lang="en-US" sz="3000" spc="-15" strike="noStrike">
                <a:solidFill>
                  <a:srgbClr val="c00000"/>
                </a:solidFill>
                <a:latin typeface="Constantia"/>
                <a:ea typeface="DejaVu Sans"/>
              </a:rPr>
              <a:t>Attributes</a:t>
            </a:r>
            <a:r>
              <a:rPr b="0" lang="en-US" sz="3000" spc="-114" strike="noStrike">
                <a:solidFill>
                  <a:srgbClr val="c00000"/>
                </a:solidFill>
                <a:latin typeface="Constantia"/>
                <a:ea typeface="DejaVu Sans"/>
              </a:rPr>
              <a:t> </a:t>
            </a:r>
            <a:r>
              <a:rPr b="0" lang="en-US" sz="3000" spc="-7" strike="noStrike">
                <a:solidFill>
                  <a:srgbClr val="c00000"/>
                </a:solidFill>
                <a:latin typeface="Constantia"/>
                <a:ea typeface="DejaVu Sans"/>
              </a:rPr>
              <a:t>of</a:t>
            </a:r>
            <a:r>
              <a:rPr b="0" lang="en-US" sz="3000" spc="60" strike="noStrike">
                <a:solidFill>
                  <a:srgbClr val="c00000"/>
                </a:solidFill>
                <a:latin typeface="Constantia"/>
                <a:ea typeface="DejaVu Sans"/>
              </a:rPr>
              <a:t> </a:t>
            </a:r>
            <a:r>
              <a:rPr b="0" lang="en-US" sz="3000" spc="-7" strike="noStrike">
                <a:solidFill>
                  <a:srgbClr val="c00000"/>
                </a:solidFill>
                <a:latin typeface="Constantia"/>
                <a:ea typeface="DejaVu Sans"/>
              </a:rPr>
              <a:t>Good </a:t>
            </a:r>
            <a:r>
              <a:rPr b="0" lang="en-US" sz="3000" spc="-21" strike="noStrike">
                <a:solidFill>
                  <a:srgbClr val="c00000"/>
                </a:solidFill>
                <a:latin typeface="Constantia"/>
                <a:ea typeface="DejaVu Sans"/>
              </a:rPr>
              <a:t>Formal</a:t>
            </a:r>
            <a:r>
              <a:rPr b="0" lang="en-US" sz="3000" spc="-15" strike="noStrike">
                <a:solidFill>
                  <a:srgbClr val="c00000"/>
                </a:solidFill>
                <a:latin typeface="Constantia"/>
                <a:ea typeface="DejaVu Sans"/>
              </a:rPr>
              <a:t> </a:t>
            </a:r>
            <a:r>
              <a:rPr b="0" lang="en-US" sz="3000" spc="-1" strike="noStrike">
                <a:solidFill>
                  <a:srgbClr val="c00000"/>
                </a:solidFill>
                <a:latin typeface="Constantia"/>
                <a:ea typeface="DejaVu Sans"/>
              </a:rPr>
              <a:t>Specification</a:t>
            </a:r>
            <a:endParaRPr b="0" lang="en-US" sz="3000" spc="-1" strike="noStrike">
              <a:latin typeface="Arial"/>
            </a:endParaRPr>
          </a:p>
          <a:p>
            <a:pPr marL="286920" indent="-273600">
              <a:lnSpc>
                <a:spcPct val="100000"/>
              </a:lnSpc>
              <a:spcBef>
                <a:spcPts val="720"/>
              </a:spcBef>
              <a:buClr>
                <a:srgbClr val="0ad0d9"/>
              </a:buClr>
              <a:buSzPct val="95000"/>
              <a:buFont typeface="Segoe UI Symbol"/>
              <a:buChar char="⚫"/>
              <a:tabLst>
                <a:tab algn="l" pos="286920"/>
              </a:tabLst>
            </a:pPr>
            <a:r>
              <a:rPr b="0" lang="en-US" sz="3000" spc="-21" strike="noStrike">
                <a:solidFill>
                  <a:srgbClr val="c00000"/>
                </a:solidFill>
                <a:latin typeface="Constantia"/>
                <a:ea typeface="DejaVu Sans"/>
              </a:rPr>
              <a:t>Why</a:t>
            </a:r>
            <a:r>
              <a:rPr b="0" lang="en-US" sz="3000" spc="-66" strike="noStrike">
                <a:solidFill>
                  <a:srgbClr val="c00000"/>
                </a:solidFill>
                <a:latin typeface="Constantia"/>
                <a:ea typeface="DejaVu Sans"/>
              </a:rPr>
              <a:t> </a:t>
            </a:r>
            <a:r>
              <a:rPr b="0" lang="en-US" sz="3000" spc="-21" strike="noStrike">
                <a:solidFill>
                  <a:srgbClr val="c00000"/>
                </a:solidFill>
                <a:latin typeface="Constantia"/>
                <a:ea typeface="DejaVu Sans"/>
              </a:rPr>
              <a:t>Formal</a:t>
            </a:r>
            <a:r>
              <a:rPr b="0" lang="en-US" sz="3000" spc="-32" strike="noStrike">
                <a:solidFill>
                  <a:srgbClr val="c00000"/>
                </a:solidFill>
                <a:latin typeface="Constantia"/>
                <a:ea typeface="DejaVu Sans"/>
              </a:rPr>
              <a:t> </a:t>
            </a:r>
            <a:r>
              <a:rPr b="0" lang="en-US" sz="3000" spc="-1" strike="noStrike">
                <a:solidFill>
                  <a:srgbClr val="c00000"/>
                </a:solidFill>
                <a:latin typeface="Constantia"/>
                <a:ea typeface="DejaVu Sans"/>
              </a:rPr>
              <a:t>Specifications</a:t>
            </a:r>
            <a:r>
              <a:rPr b="0" lang="en-US" sz="3000" spc="-111" strike="noStrike">
                <a:solidFill>
                  <a:srgbClr val="c00000"/>
                </a:solidFill>
                <a:latin typeface="Constantia"/>
                <a:ea typeface="DejaVu Sans"/>
              </a:rPr>
              <a:t> </a:t>
            </a:r>
            <a:r>
              <a:rPr b="0" lang="en-US" sz="3000" spc="-15" strike="noStrike">
                <a:solidFill>
                  <a:srgbClr val="c00000"/>
                </a:solidFill>
                <a:latin typeface="Constantia"/>
                <a:ea typeface="DejaVu Sans"/>
              </a:rPr>
              <a:t>are</a:t>
            </a:r>
            <a:r>
              <a:rPr b="0" lang="en-US" sz="3000" spc="-137" strike="noStrike">
                <a:solidFill>
                  <a:srgbClr val="c00000"/>
                </a:solidFill>
                <a:latin typeface="Constantia"/>
                <a:ea typeface="DejaVu Sans"/>
              </a:rPr>
              <a:t> </a:t>
            </a:r>
            <a:r>
              <a:rPr b="0" lang="en-US" sz="3000" spc="-15" strike="noStrike">
                <a:solidFill>
                  <a:srgbClr val="c00000"/>
                </a:solidFill>
                <a:latin typeface="Constantia"/>
                <a:ea typeface="DejaVu Sans"/>
              </a:rPr>
              <a:t>required?</a:t>
            </a:r>
            <a:endParaRPr b="0" lang="en-US" sz="3000" spc="-1" strike="noStrike">
              <a:latin typeface="Arial"/>
            </a:endParaRPr>
          </a:p>
          <a:p>
            <a:pPr marL="286920" indent="-273600">
              <a:lnSpc>
                <a:spcPct val="100000"/>
              </a:lnSpc>
              <a:spcBef>
                <a:spcPts val="720"/>
              </a:spcBef>
              <a:buClr>
                <a:srgbClr val="0ad0d9"/>
              </a:buClr>
              <a:buSzPct val="95000"/>
              <a:buFont typeface="Segoe UI Symbol"/>
              <a:buChar char="⚫"/>
              <a:tabLst>
                <a:tab algn="l" pos="286920"/>
              </a:tabLst>
            </a:pPr>
            <a:r>
              <a:rPr b="0" lang="en-US" sz="3000" spc="-1" strike="noStrike">
                <a:solidFill>
                  <a:srgbClr val="c00000"/>
                </a:solidFill>
                <a:latin typeface="Constantia"/>
                <a:ea typeface="DejaVu Sans"/>
              </a:rPr>
              <a:t>Who</a:t>
            </a:r>
            <a:r>
              <a:rPr b="0" lang="en-US" sz="3000" spc="-160" strike="noStrike">
                <a:solidFill>
                  <a:srgbClr val="c00000"/>
                </a:solidFill>
                <a:latin typeface="Constantia"/>
                <a:ea typeface="DejaVu Sans"/>
              </a:rPr>
              <a:t> </a:t>
            </a:r>
            <a:r>
              <a:rPr b="0" lang="en-US" sz="3000" spc="-7" strike="noStrike">
                <a:solidFill>
                  <a:srgbClr val="c00000"/>
                </a:solidFill>
                <a:latin typeface="Constantia"/>
                <a:ea typeface="DejaVu Sans"/>
              </a:rPr>
              <a:t>can</a:t>
            </a:r>
            <a:r>
              <a:rPr b="0" lang="en-US" sz="3000" spc="-100" strike="noStrike">
                <a:solidFill>
                  <a:srgbClr val="c00000"/>
                </a:solidFill>
                <a:latin typeface="Constantia"/>
                <a:ea typeface="DejaVu Sans"/>
              </a:rPr>
              <a:t> </a:t>
            </a:r>
            <a:r>
              <a:rPr b="0" lang="en-US" sz="3000" spc="-7" strike="noStrike">
                <a:solidFill>
                  <a:srgbClr val="c00000"/>
                </a:solidFill>
                <a:latin typeface="Constantia"/>
                <a:ea typeface="DejaVu Sans"/>
              </a:rPr>
              <a:t>use</a:t>
            </a:r>
            <a:r>
              <a:rPr b="0" lang="en-US" sz="3000" spc="-75" strike="noStrike">
                <a:solidFill>
                  <a:srgbClr val="c00000"/>
                </a:solidFill>
                <a:latin typeface="Constantia"/>
                <a:ea typeface="DejaVu Sans"/>
              </a:rPr>
              <a:t> </a:t>
            </a:r>
            <a:r>
              <a:rPr b="0" lang="en-US" sz="3000" spc="-21" strike="noStrike">
                <a:solidFill>
                  <a:srgbClr val="c00000"/>
                </a:solidFill>
                <a:latin typeface="Constantia"/>
                <a:ea typeface="DejaVu Sans"/>
              </a:rPr>
              <a:t>Formal</a:t>
            </a:r>
            <a:r>
              <a:rPr b="0" lang="en-US" sz="3000" spc="-26" strike="noStrike">
                <a:solidFill>
                  <a:srgbClr val="c00000"/>
                </a:solidFill>
                <a:latin typeface="Constantia"/>
                <a:ea typeface="DejaVu Sans"/>
              </a:rPr>
              <a:t> </a:t>
            </a:r>
            <a:r>
              <a:rPr b="0" lang="en-US" sz="3000" spc="-1" strike="noStrike">
                <a:solidFill>
                  <a:srgbClr val="c00000"/>
                </a:solidFill>
                <a:latin typeface="Constantia"/>
                <a:ea typeface="DejaVu Sans"/>
              </a:rPr>
              <a:t>Specifications?</a:t>
            </a:r>
            <a:endParaRPr b="0" lang="en-US" sz="3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object 2"/>
          <p:cNvSpPr/>
          <p:nvPr/>
        </p:nvSpPr>
        <p:spPr>
          <a:xfrm>
            <a:off x="444600" y="1193040"/>
            <a:ext cx="3437640" cy="115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>
            <a:no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1" lang="en-US" sz="4000" spc="-26" strike="noStrike">
                <a:solidFill>
                  <a:srgbClr val="0a5294"/>
                </a:solidFill>
                <a:latin typeface="Calibri"/>
              </a:rPr>
              <a:t>Specify...</a:t>
            </a:r>
            <a:r>
              <a:rPr b="1" lang="en-US" sz="4000" spc="-80" strike="noStrike">
                <a:solidFill>
                  <a:srgbClr val="0a5294"/>
                </a:solidFill>
                <a:latin typeface="Calibri"/>
              </a:rPr>
              <a:t> </a:t>
            </a:r>
            <a:r>
              <a:rPr b="1" lang="en-US" sz="4000" spc="-12" strike="noStrike">
                <a:solidFill>
                  <a:srgbClr val="0a5294"/>
                </a:solidFill>
                <a:latin typeface="Calibri"/>
              </a:rPr>
              <a:t>when?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246" name="object 3"/>
          <p:cNvSpPr/>
          <p:nvPr/>
        </p:nvSpPr>
        <p:spPr>
          <a:xfrm>
            <a:off x="228600" y="1898640"/>
            <a:ext cx="8915400" cy="407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4080" bIns="0">
            <a:spAutoFit/>
          </a:bodyPr>
          <a:p>
            <a:pPr marL="526320" indent="-513720">
              <a:lnSpc>
                <a:spcPts val="3240"/>
              </a:lnSpc>
              <a:spcBef>
                <a:spcPts val="505"/>
              </a:spcBef>
              <a:buClr>
                <a:srgbClr val="0ad0d9"/>
              </a:buClr>
              <a:buSzPct val="95000"/>
              <a:buFont typeface="StarSymbol"/>
              <a:buAutoNum type="arabicPeriod"/>
              <a:tabLst>
                <a:tab algn="l" pos="526320"/>
                <a:tab algn="l" pos="527040"/>
                <a:tab algn="l" pos="1608480"/>
                <a:tab algn="l" pos="3394800"/>
                <a:tab algn="l" pos="3755880"/>
                <a:tab algn="l" pos="5635080"/>
                <a:tab algn="l" pos="6863760"/>
                <a:tab algn="l" pos="7503840"/>
              </a:tabLst>
            </a:pPr>
            <a:r>
              <a:rPr b="0" lang="en-US" sz="3000" spc="-26" strike="noStrike">
                <a:solidFill>
                  <a:srgbClr val="c00000"/>
                </a:solidFill>
                <a:latin typeface="Constantia"/>
                <a:ea typeface="DejaVu Sans"/>
              </a:rPr>
              <a:t>W</a:t>
            </a:r>
            <a:r>
              <a:rPr b="0" lang="en-US" sz="3000" spc="-1" strike="noStrike">
                <a:solidFill>
                  <a:srgbClr val="c00000"/>
                </a:solidFill>
                <a:latin typeface="Constantia"/>
                <a:ea typeface="DejaVu Sans"/>
              </a:rPr>
              <a:t>hen </a:t>
            </a:r>
            <a:r>
              <a:rPr b="0" lang="en-US" sz="3000" spc="-7" strike="noStrike">
                <a:solidFill>
                  <a:srgbClr val="c00000"/>
                </a:solidFill>
                <a:latin typeface="Constantia"/>
                <a:ea typeface="DejaVu Sans"/>
              </a:rPr>
              <a:t>designi</a:t>
            </a:r>
            <a:r>
              <a:rPr b="0" lang="en-US" sz="3000" spc="-1" strike="noStrike">
                <a:solidFill>
                  <a:srgbClr val="c00000"/>
                </a:solidFill>
                <a:latin typeface="Constantia"/>
                <a:ea typeface="DejaVu Sans"/>
              </a:rPr>
              <a:t>ng a functio</a:t>
            </a:r>
            <a:r>
              <a:rPr b="0" lang="en-US" sz="3000" spc="1" strike="noStrike">
                <a:solidFill>
                  <a:srgbClr val="c00000"/>
                </a:solidFill>
                <a:latin typeface="Constantia"/>
                <a:ea typeface="DejaVu Sans"/>
              </a:rPr>
              <a:t>n</a:t>
            </a:r>
            <a:r>
              <a:rPr b="0" lang="en-US" sz="3000" spc="-1" strike="noStrike">
                <a:solidFill>
                  <a:srgbClr val="c00000"/>
                </a:solidFill>
                <a:latin typeface="Constantia"/>
                <a:ea typeface="DejaVu Sans"/>
              </a:rPr>
              <a:t>al </a:t>
            </a:r>
            <a:r>
              <a:rPr b="0" lang="en-US" sz="3000" spc="-7" strike="noStrike">
                <a:solidFill>
                  <a:srgbClr val="c00000"/>
                </a:solidFill>
                <a:latin typeface="Constantia"/>
                <a:ea typeface="DejaVu Sans"/>
              </a:rPr>
              <a:t>mode</a:t>
            </a:r>
            <a:r>
              <a:rPr b="0" lang="en-US" sz="3000" spc="-1" strike="noStrike">
                <a:solidFill>
                  <a:srgbClr val="c00000"/>
                </a:solidFill>
                <a:latin typeface="Constantia"/>
                <a:ea typeface="DejaVu Sans"/>
              </a:rPr>
              <a:t>l</a:t>
            </a:r>
            <a:r>
              <a:rPr b="0" lang="en-US" sz="3000" spc="-1" strike="noStrike">
                <a:solidFill>
                  <a:srgbClr val="c00000"/>
                </a:solidFill>
                <a:latin typeface="Constantia"/>
                <a:ea typeface="DejaVu Sans"/>
              </a:rPr>
              <a:t>	</a:t>
            </a:r>
            <a:r>
              <a:rPr b="0" lang="en-US" sz="3000" spc="-32" strike="noStrike">
                <a:solidFill>
                  <a:srgbClr val="c00000"/>
                </a:solidFill>
                <a:latin typeface="Constantia"/>
                <a:ea typeface="DejaVu Sans"/>
              </a:rPr>
              <a:t>f</a:t>
            </a:r>
            <a:r>
              <a:rPr b="0" lang="en-US" sz="3000" spc="-1" strike="noStrike">
                <a:solidFill>
                  <a:srgbClr val="c00000"/>
                </a:solidFill>
                <a:latin typeface="Constantia"/>
                <a:ea typeface="DejaVu Sans"/>
              </a:rPr>
              <a:t>or</a:t>
            </a:r>
            <a:r>
              <a:rPr b="0" lang="en-US" sz="3000" spc="-1" strike="noStrike">
                <a:solidFill>
                  <a:srgbClr val="c00000"/>
                </a:solidFill>
                <a:latin typeface="Constantia"/>
                <a:ea typeface="DejaVu Sans"/>
              </a:rPr>
              <a:t>	</a:t>
            </a:r>
            <a:r>
              <a:rPr b="0" lang="en-US" sz="3000" spc="-7" strike="noStrike">
                <a:solidFill>
                  <a:srgbClr val="c00000"/>
                </a:solidFill>
                <a:latin typeface="Constantia"/>
                <a:ea typeface="DejaVu Sans"/>
              </a:rPr>
              <a:t>t</a:t>
            </a:r>
            <a:r>
              <a:rPr b="0" lang="en-US" sz="3000" spc="-21" strike="noStrike">
                <a:solidFill>
                  <a:srgbClr val="c00000"/>
                </a:solidFill>
                <a:latin typeface="Constantia"/>
                <a:ea typeface="DejaVu Sans"/>
              </a:rPr>
              <a:t>h</a:t>
            </a:r>
            <a:r>
              <a:rPr b="0" lang="en-US" sz="3000" spc="-1" strike="noStrike">
                <a:solidFill>
                  <a:srgbClr val="c00000"/>
                </a:solidFill>
                <a:latin typeface="Constantia"/>
                <a:ea typeface="DejaVu Sans"/>
              </a:rPr>
              <a:t>e  </a:t>
            </a:r>
            <a:r>
              <a:rPr b="0" lang="en-US" sz="3000" spc="-15" strike="noStrike">
                <a:solidFill>
                  <a:srgbClr val="c00000"/>
                </a:solidFill>
                <a:latin typeface="Constantia"/>
                <a:ea typeface="DejaVu Sans"/>
              </a:rPr>
              <a:t>software.</a:t>
            </a:r>
            <a:endParaRPr b="0" lang="en-US" sz="3000" spc="-1" strike="noStrike">
              <a:latin typeface="Arial"/>
            </a:endParaRPr>
          </a:p>
          <a:p>
            <a:pPr marL="526320" indent="-513720">
              <a:lnSpc>
                <a:spcPct val="100000"/>
              </a:lnSpc>
              <a:spcBef>
                <a:spcPts val="315"/>
              </a:spcBef>
              <a:buClr>
                <a:srgbClr val="0ad0d9"/>
              </a:buClr>
              <a:buSzPct val="95000"/>
              <a:buFont typeface="StarSymbol"/>
              <a:buAutoNum type="arabicPeriod"/>
              <a:tabLst>
                <a:tab algn="l" pos="526320"/>
                <a:tab algn="l" pos="527040"/>
              </a:tabLst>
            </a:pPr>
            <a:r>
              <a:rPr b="0" lang="en-US" sz="3000" spc="-12" strike="noStrike">
                <a:solidFill>
                  <a:srgbClr val="c00000"/>
                </a:solidFill>
                <a:latin typeface="Constantia"/>
                <a:ea typeface="DejaVu Sans"/>
              </a:rPr>
              <a:t>when</a:t>
            </a:r>
            <a:r>
              <a:rPr b="0" lang="en-US" sz="3000" spc="-126" strike="noStrike">
                <a:solidFill>
                  <a:srgbClr val="c00000"/>
                </a:solidFill>
                <a:latin typeface="Constantia"/>
                <a:ea typeface="DejaVu Sans"/>
              </a:rPr>
              <a:t> </a:t>
            </a:r>
            <a:r>
              <a:rPr b="0" lang="en-US" sz="3000" spc="-7" strike="noStrike">
                <a:solidFill>
                  <a:srgbClr val="c00000"/>
                </a:solidFill>
                <a:latin typeface="Constantia"/>
                <a:ea typeface="DejaVu Sans"/>
              </a:rPr>
              <a:t>designing</a:t>
            </a:r>
            <a:r>
              <a:rPr b="0" lang="en-US" sz="3000" spc="-32" strike="noStrike">
                <a:solidFill>
                  <a:srgbClr val="c00000"/>
                </a:solidFill>
                <a:latin typeface="Constantia"/>
                <a:ea typeface="DejaVu Sans"/>
              </a:rPr>
              <a:t> </a:t>
            </a:r>
            <a:r>
              <a:rPr b="0" lang="en-US" sz="3000" spc="-7" strike="noStrike">
                <a:solidFill>
                  <a:srgbClr val="c00000"/>
                </a:solidFill>
                <a:latin typeface="Constantia"/>
                <a:ea typeface="DejaVu Sans"/>
              </a:rPr>
              <a:t>the</a:t>
            </a:r>
            <a:r>
              <a:rPr b="0" lang="en-US" sz="3000" spc="-131" strike="noStrike">
                <a:solidFill>
                  <a:srgbClr val="c00000"/>
                </a:solidFill>
                <a:latin typeface="Constantia"/>
                <a:ea typeface="DejaVu Sans"/>
              </a:rPr>
              <a:t> </a:t>
            </a:r>
            <a:r>
              <a:rPr b="0" lang="en-US" sz="3000" spc="-15" strike="noStrike">
                <a:solidFill>
                  <a:srgbClr val="c00000"/>
                </a:solidFill>
                <a:latin typeface="Constantia"/>
                <a:ea typeface="DejaVu Sans"/>
              </a:rPr>
              <a:t>software</a:t>
            </a:r>
            <a:r>
              <a:rPr b="0" lang="en-US" sz="3000" spc="-140" strike="noStrike">
                <a:solidFill>
                  <a:srgbClr val="c00000"/>
                </a:solidFill>
                <a:latin typeface="Constantia"/>
                <a:ea typeface="DejaVu Sans"/>
              </a:rPr>
              <a:t> </a:t>
            </a:r>
            <a:r>
              <a:rPr b="0" lang="en-US" sz="3000" spc="-15" strike="noStrike">
                <a:solidFill>
                  <a:srgbClr val="c00000"/>
                </a:solidFill>
                <a:latin typeface="Constantia"/>
                <a:ea typeface="DejaVu Sans"/>
              </a:rPr>
              <a:t>architecture.</a:t>
            </a:r>
            <a:endParaRPr b="0" lang="en-US" sz="3000" spc="-1" strike="noStrike">
              <a:latin typeface="Arial"/>
            </a:endParaRPr>
          </a:p>
          <a:p>
            <a:pPr marL="526320" indent="-513720">
              <a:lnSpc>
                <a:spcPts val="3240"/>
              </a:lnSpc>
              <a:spcBef>
                <a:spcPts val="771"/>
              </a:spcBef>
              <a:buClr>
                <a:srgbClr val="0ad0d9"/>
              </a:buClr>
              <a:buSzPct val="95000"/>
              <a:buFont typeface="Constantia"/>
              <a:buAutoNum type="arabicPeriod"/>
              <a:tabLst>
                <a:tab algn="l" pos="612720"/>
                <a:tab algn="l" pos="614160"/>
                <a:tab algn="l" pos="1925280"/>
                <a:tab algn="l" pos="4042440"/>
                <a:tab algn="l" pos="4798800"/>
                <a:tab algn="l" pos="7503840"/>
              </a:tabLst>
            </a:pPr>
            <a:r>
              <a:rPr b="0" lang="en-US" sz="3000" spc="-26" strike="noStrike">
                <a:solidFill>
                  <a:srgbClr val="c00000"/>
                </a:solidFill>
                <a:latin typeface="Constantia"/>
                <a:ea typeface="DejaVu Sans"/>
              </a:rPr>
              <a:t>w</a:t>
            </a:r>
            <a:r>
              <a:rPr b="0" lang="en-US" sz="3000" spc="-1" strike="noStrike">
                <a:solidFill>
                  <a:srgbClr val="c00000"/>
                </a:solidFill>
                <a:latin typeface="Constantia"/>
                <a:ea typeface="DejaVu Sans"/>
              </a:rPr>
              <a:t>hen </a:t>
            </a:r>
            <a:r>
              <a:rPr b="0" lang="en-US" sz="3000" spc="-7" strike="noStrike">
                <a:solidFill>
                  <a:srgbClr val="c00000"/>
                </a:solidFill>
                <a:latin typeface="Constantia"/>
                <a:ea typeface="DejaVu Sans"/>
              </a:rPr>
              <a:t>mod</a:t>
            </a:r>
            <a:r>
              <a:rPr b="0" lang="en-US" sz="3000" spc="1" strike="noStrike">
                <a:solidFill>
                  <a:srgbClr val="c00000"/>
                </a:solidFill>
                <a:latin typeface="Constantia"/>
                <a:ea typeface="DejaVu Sans"/>
              </a:rPr>
              <a:t>i</a:t>
            </a:r>
            <a:r>
              <a:rPr b="0" lang="en-US" sz="3000" spc="94" strike="noStrike">
                <a:solidFill>
                  <a:srgbClr val="c00000"/>
                </a:solidFill>
                <a:latin typeface="Constantia"/>
                <a:ea typeface="DejaVu Sans"/>
              </a:rPr>
              <a:t>f</a:t>
            </a:r>
            <a:r>
              <a:rPr b="0" lang="en-US" sz="3000" spc="-7" strike="noStrike">
                <a:solidFill>
                  <a:srgbClr val="c00000"/>
                </a:solidFill>
                <a:latin typeface="Constantia"/>
                <a:ea typeface="DejaVu Sans"/>
              </a:rPr>
              <a:t>yin</a:t>
            </a:r>
            <a:r>
              <a:rPr b="0" lang="en-US" sz="3000" spc="-1" strike="noStrike">
                <a:solidFill>
                  <a:srgbClr val="c00000"/>
                </a:solidFill>
                <a:latin typeface="Constantia"/>
                <a:ea typeface="DejaVu Sans"/>
              </a:rPr>
              <a:t>g </a:t>
            </a:r>
            <a:r>
              <a:rPr b="0" lang="en-US" sz="3000" spc="-7" strike="noStrike">
                <a:solidFill>
                  <a:srgbClr val="c00000"/>
                </a:solidFill>
                <a:latin typeface="Constantia"/>
                <a:ea typeface="DejaVu Sans"/>
              </a:rPr>
              <a:t>o</a:t>
            </a:r>
            <a:r>
              <a:rPr b="0" lang="en-US" sz="3000" spc="-1" strike="noStrike">
                <a:solidFill>
                  <a:srgbClr val="c00000"/>
                </a:solidFill>
                <a:latin typeface="Constantia"/>
                <a:ea typeface="DejaVu Sans"/>
              </a:rPr>
              <a:t>r </a:t>
            </a:r>
            <a:r>
              <a:rPr b="0" lang="en-US" sz="3000" spc="-52" strike="noStrike">
                <a:solidFill>
                  <a:srgbClr val="c00000"/>
                </a:solidFill>
                <a:latin typeface="Constantia"/>
                <a:ea typeface="DejaVu Sans"/>
              </a:rPr>
              <a:t>r</a:t>
            </a:r>
            <a:r>
              <a:rPr b="0" lang="en-US" sz="3000" spc="-1" strike="noStrike">
                <a:solidFill>
                  <a:srgbClr val="c00000"/>
                </a:solidFill>
                <a:latin typeface="Constantia"/>
                <a:ea typeface="DejaVu Sans"/>
              </a:rPr>
              <a:t>ee</a:t>
            </a:r>
            <a:r>
              <a:rPr b="0" lang="en-US" sz="3000" spc="1" strike="noStrike">
                <a:solidFill>
                  <a:srgbClr val="c00000"/>
                </a:solidFill>
                <a:latin typeface="Constantia"/>
                <a:ea typeface="DejaVu Sans"/>
              </a:rPr>
              <a:t>n</a:t>
            </a:r>
            <a:r>
              <a:rPr b="0" lang="en-US" sz="3000" spc="-1" strike="noStrike">
                <a:solidFill>
                  <a:srgbClr val="c00000"/>
                </a:solidFill>
                <a:latin typeface="Constantia"/>
                <a:ea typeface="DejaVu Sans"/>
              </a:rPr>
              <a:t>gi</a:t>
            </a:r>
            <a:r>
              <a:rPr b="0" lang="en-US" sz="3000" spc="1" strike="noStrike">
                <a:solidFill>
                  <a:srgbClr val="c00000"/>
                </a:solidFill>
                <a:latin typeface="Constantia"/>
                <a:ea typeface="DejaVu Sans"/>
              </a:rPr>
              <a:t>n</a:t>
            </a:r>
            <a:r>
              <a:rPr b="0" lang="en-US" sz="3000" spc="-1" strike="noStrike">
                <a:solidFill>
                  <a:srgbClr val="c00000"/>
                </a:solidFill>
                <a:latin typeface="Constantia"/>
                <a:ea typeface="DejaVu Sans"/>
              </a:rPr>
              <a:t>eering </a:t>
            </a:r>
            <a:r>
              <a:rPr b="0" lang="en-US" sz="3000" spc="-7" strike="noStrike">
                <a:solidFill>
                  <a:srgbClr val="c00000"/>
                </a:solidFill>
                <a:latin typeface="Constantia"/>
                <a:ea typeface="DejaVu Sans"/>
              </a:rPr>
              <a:t>the  </a:t>
            </a:r>
            <a:r>
              <a:rPr b="0" lang="en-US" sz="3000" spc="-15" strike="noStrike">
                <a:solidFill>
                  <a:srgbClr val="c00000"/>
                </a:solidFill>
                <a:latin typeface="Constantia"/>
                <a:ea typeface="DejaVu Sans"/>
              </a:rPr>
              <a:t>software.</a:t>
            </a:r>
            <a:endParaRPr b="0" lang="en-US" sz="3000" spc="-1" strike="noStrike">
              <a:latin typeface="Arial"/>
            </a:endParaRPr>
          </a:p>
          <a:p>
            <a:pPr marL="526320" indent="-513720">
              <a:lnSpc>
                <a:spcPts val="3240"/>
              </a:lnSpc>
              <a:spcBef>
                <a:spcPts val="720"/>
              </a:spcBef>
              <a:buClr>
                <a:srgbClr val="0ad0d9"/>
              </a:buClr>
              <a:buSzPct val="95000"/>
              <a:buFont typeface="Constantia"/>
              <a:buAutoNum type="arabicPeriod"/>
              <a:tabLst>
                <a:tab algn="l" pos="526320"/>
                <a:tab algn="l" pos="527040"/>
                <a:tab algn="l" pos="1316880"/>
                <a:tab algn="l" pos="2315160"/>
                <a:tab algn="l" pos="3338280"/>
                <a:tab algn="l" pos="3827880"/>
                <a:tab algn="l" pos="4691880"/>
                <a:tab algn="l" pos="5403960"/>
                <a:tab algn="l" pos="6359040"/>
                <a:tab algn="l" pos="6945120"/>
              </a:tabLst>
            </a:pPr>
            <a:r>
              <a:rPr b="0" lang="en-US" sz="3000" spc="-7" strike="noStrike">
                <a:solidFill>
                  <a:srgbClr val="c00000"/>
                </a:solidFill>
                <a:latin typeface="Constantia"/>
                <a:ea typeface="DejaVu Sans"/>
              </a:rPr>
              <a:t>Th</a:t>
            </a:r>
            <a:r>
              <a:rPr b="0" lang="en-US" sz="3000" spc="-1" strike="noStrike">
                <a:solidFill>
                  <a:srgbClr val="c00000"/>
                </a:solidFill>
                <a:latin typeface="Constantia"/>
                <a:ea typeface="DejaVu Sans"/>
              </a:rPr>
              <a:t>e </a:t>
            </a:r>
            <a:r>
              <a:rPr b="0" lang="en-US" sz="3000" spc="-7" strike="noStrike">
                <a:solidFill>
                  <a:srgbClr val="c00000"/>
                </a:solidFill>
                <a:latin typeface="Constantia"/>
                <a:ea typeface="DejaVu Sans"/>
              </a:rPr>
              <a:t>ma</a:t>
            </a:r>
            <a:r>
              <a:rPr b="0" lang="en-US" sz="3000" spc="-21" strike="noStrike">
                <a:solidFill>
                  <a:srgbClr val="c00000"/>
                </a:solidFill>
                <a:latin typeface="Constantia"/>
                <a:ea typeface="DejaVu Sans"/>
              </a:rPr>
              <a:t>i</a:t>
            </a:r>
            <a:r>
              <a:rPr b="0" lang="en-US" sz="3000" spc="-1" strike="noStrike">
                <a:solidFill>
                  <a:srgbClr val="c00000"/>
                </a:solidFill>
                <a:latin typeface="Constantia"/>
                <a:ea typeface="DejaVu Sans"/>
              </a:rPr>
              <a:t>n </a:t>
            </a:r>
            <a:r>
              <a:rPr b="0" lang="en-US" sz="3000" spc="-32" strike="noStrike">
                <a:solidFill>
                  <a:srgbClr val="c00000"/>
                </a:solidFill>
                <a:latin typeface="Constantia"/>
                <a:ea typeface="DejaVu Sans"/>
              </a:rPr>
              <a:t>f</a:t>
            </a:r>
            <a:r>
              <a:rPr b="0" lang="en-US" sz="3000" spc="-1" strike="noStrike">
                <a:solidFill>
                  <a:srgbClr val="c00000"/>
                </a:solidFill>
                <a:latin typeface="Constantia"/>
                <a:ea typeface="DejaVu Sans"/>
              </a:rPr>
              <a:t>ocus </a:t>
            </a:r>
            <a:r>
              <a:rPr b="0" lang="en-US" sz="3000" spc="-41" strike="noStrike">
                <a:solidFill>
                  <a:srgbClr val="c00000"/>
                </a:solidFill>
                <a:latin typeface="Constantia"/>
                <a:ea typeface="DejaVu Sans"/>
              </a:rPr>
              <a:t>t</a:t>
            </a:r>
            <a:r>
              <a:rPr b="0" lang="en-US" sz="3000" spc="-1" strike="noStrike">
                <a:solidFill>
                  <a:srgbClr val="c00000"/>
                </a:solidFill>
                <a:latin typeface="Constantia"/>
                <a:ea typeface="DejaVu Sans"/>
              </a:rPr>
              <a:t>o </a:t>
            </a:r>
            <a:r>
              <a:rPr b="0" lang="en-US" sz="3000" spc="-7" strike="noStrike">
                <a:solidFill>
                  <a:srgbClr val="c00000"/>
                </a:solidFill>
                <a:latin typeface="Constantia"/>
                <a:ea typeface="DejaVu Sans"/>
              </a:rPr>
              <a:t>da</a:t>
            </a:r>
            <a:r>
              <a:rPr b="0" lang="en-US" sz="3000" spc="-52" strike="noStrike">
                <a:solidFill>
                  <a:srgbClr val="c00000"/>
                </a:solidFill>
                <a:latin typeface="Constantia"/>
                <a:ea typeface="DejaVu Sans"/>
              </a:rPr>
              <a:t>t</a:t>
            </a:r>
            <a:r>
              <a:rPr b="0" lang="en-US" sz="3000" spc="-1" strike="noStrike">
                <a:solidFill>
                  <a:srgbClr val="c00000"/>
                </a:solidFill>
                <a:latin typeface="Constantia"/>
                <a:ea typeface="DejaVu Sans"/>
              </a:rPr>
              <a:t>e </a:t>
            </a:r>
            <a:r>
              <a:rPr b="0" lang="en-US" sz="3000" spc="-15" strike="noStrike">
                <a:solidFill>
                  <a:srgbClr val="c00000"/>
                </a:solidFill>
                <a:latin typeface="Constantia"/>
                <a:ea typeface="DejaVu Sans"/>
              </a:rPr>
              <a:t>h</a:t>
            </a:r>
            <a:r>
              <a:rPr b="0" lang="en-US" sz="3000" spc="-1" strike="noStrike">
                <a:solidFill>
                  <a:srgbClr val="c00000"/>
                </a:solidFill>
                <a:latin typeface="Constantia"/>
                <a:ea typeface="DejaVu Sans"/>
              </a:rPr>
              <a:t>as </a:t>
            </a:r>
            <a:r>
              <a:rPr b="0" lang="en-US" sz="3000" spc="-7" strike="noStrike">
                <a:solidFill>
                  <a:srgbClr val="c00000"/>
                </a:solidFill>
                <a:latin typeface="Constantia"/>
                <a:ea typeface="DejaVu Sans"/>
              </a:rPr>
              <a:t>bee</a:t>
            </a:r>
            <a:r>
              <a:rPr b="0" lang="en-US" sz="3000" spc="-1" strike="noStrike">
                <a:solidFill>
                  <a:srgbClr val="c00000"/>
                </a:solidFill>
                <a:latin typeface="Constantia"/>
                <a:ea typeface="DejaVu Sans"/>
              </a:rPr>
              <a:t>n</a:t>
            </a:r>
            <a:r>
              <a:rPr b="0" lang="en-US" sz="3000" spc="-1" strike="noStrike">
                <a:solidFill>
                  <a:srgbClr val="c00000"/>
                </a:solidFill>
                <a:latin typeface="Constantia"/>
                <a:ea typeface="DejaVu Sans"/>
              </a:rPr>
              <a:t>	</a:t>
            </a:r>
            <a:r>
              <a:rPr b="0" lang="en-US" sz="3000" spc="-7" strike="noStrike">
                <a:solidFill>
                  <a:srgbClr val="c00000"/>
                </a:solidFill>
                <a:latin typeface="Constantia"/>
                <a:ea typeface="DejaVu Sans"/>
              </a:rPr>
              <a:t>o</a:t>
            </a:r>
            <a:r>
              <a:rPr b="0" lang="en-US" sz="3000" spc="-1" strike="noStrike">
                <a:solidFill>
                  <a:srgbClr val="c00000"/>
                </a:solidFill>
                <a:latin typeface="Constantia"/>
                <a:ea typeface="DejaVu Sans"/>
              </a:rPr>
              <a:t>n</a:t>
            </a:r>
            <a:r>
              <a:rPr b="0" lang="en-US" sz="3000" spc="-1" strike="noStrike">
                <a:solidFill>
                  <a:srgbClr val="c00000"/>
                </a:solidFill>
                <a:latin typeface="Constantia"/>
                <a:ea typeface="DejaVu Sans"/>
              </a:rPr>
              <a:t>	</a:t>
            </a:r>
            <a:r>
              <a:rPr b="0" lang="en-US" sz="3000" spc="-32" strike="noStrike">
                <a:solidFill>
                  <a:srgbClr val="c00000"/>
                </a:solidFill>
                <a:latin typeface="Constantia"/>
                <a:ea typeface="DejaVu Sans"/>
              </a:rPr>
              <a:t>f</a:t>
            </a:r>
            <a:r>
              <a:rPr b="0" lang="en-US" sz="3000" spc="-1" strike="noStrike">
                <a:solidFill>
                  <a:srgbClr val="c00000"/>
                </a:solidFill>
                <a:latin typeface="Constantia"/>
                <a:ea typeface="DejaVu Sans"/>
              </a:rPr>
              <a:t>ormal  specifications</a:t>
            </a:r>
            <a:endParaRPr b="0" lang="en-US" sz="3000" spc="-1" strike="noStrike">
              <a:latin typeface="Arial"/>
            </a:endParaRPr>
          </a:p>
          <a:p>
            <a:pPr lvl="1" marL="892080" indent="-513720">
              <a:lnSpc>
                <a:spcPts val="3019"/>
              </a:lnSpc>
              <a:spcBef>
                <a:spcPts val="686"/>
              </a:spcBef>
              <a:buClr>
                <a:srgbClr val="0e6ec5"/>
              </a:buClr>
              <a:buSzPct val="84000"/>
              <a:buFont typeface="Arial MT"/>
              <a:buChar char="•"/>
              <a:tabLst>
                <a:tab algn="l" pos="892080"/>
                <a:tab algn="l" pos="892800"/>
                <a:tab algn="l" pos="2208600"/>
                <a:tab algn="l" pos="3443760"/>
                <a:tab algn="l" pos="4145760"/>
                <a:tab algn="l" pos="5353200"/>
                <a:tab algn="l" pos="5871240"/>
                <a:tab algn="l" pos="6240240"/>
              </a:tabLst>
            </a:pPr>
            <a:r>
              <a:rPr b="0" lang="en-US" sz="2800" spc="-7" strike="noStrike">
                <a:solidFill>
                  <a:srgbClr val="00af50"/>
                </a:solidFill>
                <a:latin typeface="Constantia"/>
                <a:ea typeface="DejaVu Sans"/>
              </a:rPr>
              <a:t>Wri</a:t>
            </a:r>
            <a:r>
              <a:rPr b="0" lang="en-US" sz="2800" spc="-46" strike="noStrike">
                <a:solidFill>
                  <a:srgbClr val="00af50"/>
                </a:solidFill>
                <a:latin typeface="Constantia"/>
                <a:ea typeface="DejaVu Sans"/>
              </a:rPr>
              <a:t>tt</a:t>
            </a:r>
            <a:r>
              <a:rPr b="0" lang="en-US" sz="2800" spc="-15" strike="noStrike">
                <a:solidFill>
                  <a:srgbClr val="00af50"/>
                </a:solidFill>
                <a:latin typeface="Constantia"/>
                <a:ea typeface="DejaVu Sans"/>
              </a:rPr>
              <a:t>e</a:t>
            </a:r>
            <a:r>
              <a:rPr b="0" lang="en-US" sz="2800" spc="-7" strike="noStrike">
                <a:solidFill>
                  <a:srgbClr val="00af50"/>
                </a:solidFill>
                <a:latin typeface="Constantia"/>
                <a:ea typeface="DejaVu Sans"/>
              </a:rPr>
              <a:t>n</a:t>
            </a:r>
            <a:r>
              <a:rPr b="0" lang="en-US" sz="2800" spc="-1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800" spc="-12" strike="noStrike">
                <a:solidFill>
                  <a:srgbClr val="00af50"/>
                </a:solidFill>
                <a:latin typeface="Constantia"/>
                <a:ea typeface="DejaVu Sans"/>
              </a:rPr>
              <a:t>durin</a:t>
            </a:r>
            <a:r>
              <a:rPr b="0" lang="en-US" sz="2800" spc="-7" strike="noStrike">
                <a:solidFill>
                  <a:srgbClr val="00af50"/>
                </a:solidFill>
                <a:latin typeface="Constantia"/>
                <a:ea typeface="DejaVu Sans"/>
              </a:rPr>
              <a:t>g</a:t>
            </a:r>
            <a:r>
              <a:rPr b="0" lang="en-US" sz="2800" spc="-1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800" spc="-12" strike="noStrike">
                <a:solidFill>
                  <a:srgbClr val="00af50"/>
                </a:solidFill>
                <a:latin typeface="Constantia"/>
                <a:ea typeface="DejaVu Sans"/>
              </a:rPr>
              <a:t>th</a:t>
            </a:r>
            <a:r>
              <a:rPr b="0" lang="en-US" sz="2800" spc="-7" strike="noStrike">
                <a:solidFill>
                  <a:srgbClr val="00af50"/>
                </a:solidFill>
                <a:latin typeface="Constantia"/>
                <a:ea typeface="DejaVu Sans"/>
              </a:rPr>
              <a:t>e</a:t>
            </a:r>
            <a:r>
              <a:rPr b="0" lang="en-US" sz="2800" spc="-1" strike="noStrike">
                <a:solidFill>
                  <a:srgbClr val="00af50"/>
                </a:solidFill>
                <a:latin typeface="Constantia"/>
                <a:ea typeface="DejaVu Sans"/>
              </a:rPr>
              <a:t>	</a:t>
            </a:r>
            <a:r>
              <a:rPr b="0" lang="en-US" sz="2800" spc="-12" strike="noStrike">
                <a:solidFill>
                  <a:srgbClr val="00af50"/>
                </a:solidFill>
                <a:latin typeface="Constantia"/>
                <a:ea typeface="DejaVu Sans"/>
              </a:rPr>
              <a:t>desi</a:t>
            </a:r>
            <a:r>
              <a:rPr b="0" lang="en-US" sz="2800" spc="-21" strike="noStrike">
                <a:solidFill>
                  <a:srgbClr val="00af50"/>
                </a:solidFill>
                <a:latin typeface="Constantia"/>
                <a:ea typeface="DejaVu Sans"/>
              </a:rPr>
              <a:t>g</a:t>
            </a:r>
            <a:r>
              <a:rPr b="0" lang="en-US" sz="2800" spc="-7" strike="noStrike">
                <a:solidFill>
                  <a:srgbClr val="00af50"/>
                </a:solidFill>
                <a:latin typeface="Constantia"/>
                <a:ea typeface="DejaVu Sans"/>
              </a:rPr>
              <a:t>n</a:t>
            </a:r>
            <a:r>
              <a:rPr b="0" lang="en-US" sz="2800" spc="-1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800" spc="-12" strike="noStrike">
                <a:solidFill>
                  <a:srgbClr val="00af50"/>
                </a:solidFill>
                <a:latin typeface="Constantia"/>
                <a:ea typeface="DejaVu Sans"/>
              </a:rPr>
              <a:t>o</a:t>
            </a:r>
            <a:r>
              <a:rPr b="0" lang="en-US" sz="2800" spc="-7" strike="noStrike">
                <a:solidFill>
                  <a:srgbClr val="00af50"/>
                </a:solidFill>
                <a:latin typeface="Constantia"/>
                <a:ea typeface="DejaVu Sans"/>
              </a:rPr>
              <a:t>f</a:t>
            </a:r>
            <a:r>
              <a:rPr b="0" lang="en-US" sz="2800" spc="-1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800" spc="-7" strike="noStrike">
                <a:solidFill>
                  <a:srgbClr val="00af50"/>
                </a:solidFill>
                <a:latin typeface="Constantia"/>
                <a:ea typeface="DejaVu Sans"/>
              </a:rPr>
              <a:t>a</a:t>
            </a:r>
            <a:r>
              <a:rPr b="0" lang="en-US" sz="2800" spc="-1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800" spc="-7" strike="noStrike">
                <a:solidFill>
                  <a:srgbClr val="00af50"/>
                </a:solidFill>
                <a:latin typeface="Constantia"/>
                <a:ea typeface="DejaVu Sans"/>
              </a:rPr>
              <a:t>p</a:t>
            </a:r>
            <a:r>
              <a:rPr b="0" lang="en-US" sz="2800" spc="-55" strike="noStrike">
                <a:solidFill>
                  <a:srgbClr val="00af50"/>
                </a:solidFill>
                <a:latin typeface="Constantia"/>
                <a:ea typeface="DejaVu Sans"/>
              </a:rPr>
              <a:t>r</a:t>
            </a:r>
            <a:r>
              <a:rPr b="0" lang="en-US" sz="2800" spc="1" strike="noStrike">
                <a:solidFill>
                  <a:srgbClr val="00af50"/>
                </a:solidFill>
                <a:latin typeface="Constantia"/>
                <a:ea typeface="DejaVu Sans"/>
              </a:rPr>
              <a:t>e</a:t>
            </a:r>
            <a:r>
              <a:rPr b="0" lang="en-US" sz="2800" spc="-7" strike="noStrike">
                <a:solidFill>
                  <a:srgbClr val="00af50"/>
                </a:solidFill>
                <a:latin typeface="Constantia"/>
                <a:ea typeface="DejaVu Sans"/>
              </a:rPr>
              <a:t>limi</a:t>
            </a:r>
            <a:r>
              <a:rPr b="0" lang="en-US" sz="2800" spc="-1" strike="noStrike">
                <a:solidFill>
                  <a:srgbClr val="00af50"/>
                </a:solidFill>
                <a:latin typeface="Constantia"/>
                <a:ea typeface="DejaVu Sans"/>
              </a:rPr>
              <a:t>n</a:t>
            </a:r>
            <a:r>
              <a:rPr b="0" lang="en-US" sz="2800" spc="-7" strike="noStrike">
                <a:solidFill>
                  <a:srgbClr val="00af50"/>
                </a:solidFill>
                <a:latin typeface="Constantia"/>
                <a:ea typeface="DejaVu Sans"/>
              </a:rPr>
              <a:t>a</a:t>
            </a:r>
            <a:r>
              <a:rPr b="0" lang="en-US" sz="2800" spc="21" strike="noStrike">
                <a:solidFill>
                  <a:srgbClr val="00af50"/>
                </a:solidFill>
                <a:latin typeface="Constantia"/>
                <a:ea typeface="DejaVu Sans"/>
              </a:rPr>
              <a:t>r</a:t>
            </a:r>
            <a:r>
              <a:rPr b="0" lang="en-US" sz="2800" spc="-7" strike="noStrike">
                <a:solidFill>
                  <a:srgbClr val="00af50"/>
                </a:solidFill>
                <a:latin typeface="Constantia"/>
                <a:ea typeface="DejaVu Sans"/>
              </a:rPr>
              <a:t>y  functional</a:t>
            </a:r>
            <a:r>
              <a:rPr b="0" lang="en-US" sz="2800" spc="-15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800" spc="-12" strike="noStrike">
                <a:solidFill>
                  <a:srgbClr val="00af50"/>
                </a:solidFill>
                <a:latin typeface="Constantia"/>
                <a:ea typeface="DejaVu Sans"/>
              </a:rPr>
              <a:t>model</a:t>
            </a:r>
            <a:r>
              <a:rPr b="0" lang="en-US" sz="2800" spc="-21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800" spc="-15" strike="noStrike">
                <a:solidFill>
                  <a:srgbClr val="00af50"/>
                </a:solidFill>
                <a:latin typeface="Constantia"/>
                <a:ea typeface="DejaVu Sans"/>
              </a:rPr>
              <a:t>for</a:t>
            </a:r>
            <a:r>
              <a:rPr b="0" lang="en-US" sz="2800" spc="-120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800" spc="-12" strike="noStrike">
                <a:solidFill>
                  <a:srgbClr val="00af50"/>
                </a:solidFill>
                <a:latin typeface="Constantia"/>
                <a:ea typeface="DejaVu Sans"/>
              </a:rPr>
              <a:t>the</a:t>
            </a:r>
            <a:r>
              <a:rPr b="0" lang="en-US" sz="2800" spc="-114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800" spc="-12" strike="noStrike">
                <a:solidFill>
                  <a:srgbClr val="00af50"/>
                </a:solidFill>
                <a:latin typeface="Constantia"/>
                <a:ea typeface="DejaVu Sans"/>
              </a:rPr>
              <a:t>software.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object 2"/>
          <p:cNvSpPr/>
          <p:nvPr/>
        </p:nvSpPr>
        <p:spPr>
          <a:xfrm>
            <a:off x="444600" y="1193040"/>
            <a:ext cx="6868800" cy="115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>
            <a:no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1" lang="en-US" sz="4000" spc="-15" strike="noStrike">
                <a:solidFill>
                  <a:srgbClr val="0a5294"/>
                </a:solidFill>
                <a:latin typeface="Calibri"/>
              </a:rPr>
              <a:t>Formalization:</a:t>
            </a:r>
            <a:r>
              <a:rPr b="1" lang="en-US" sz="4000" spc="9" strike="noStrike">
                <a:solidFill>
                  <a:srgbClr val="0a5294"/>
                </a:solidFill>
                <a:latin typeface="Calibri"/>
              </a:rPr>
              <a:t> </a:t>
            </a:r>
            <a:r>
              <a:rPr b="1" lang="en-US" sz="4000" spc="-12" strike="noStrike">
                <a:solidFill>
                  <a:srgbClr val="0a5294"/>
                </a:solidFill>
                <a:latin typeface="Calibri"/>
              </a:rPr>
              <a:t>Scope</a:t>
            </a:r>
            <a:r>
              <a:rPr b="1" lang="en-US" sz="4000" spc="15" strike="noStrike">
                <a:solidFill>
                  <a:srgbClr val="0a5294"/>
                </a:solidFill>
                <a:latin typeface="Calibri"/>
              </a:rPr>
              <a:t> </a:t>
            </a:r>
            <a:r>
              <a:rPr b="1" lang="en-US" sz="4000" spc="-7" strike="noStrike">
                <a:solidFill>
                  <a:srgbClr val="0a5294"/>
                </a:solidFill>
                <a:latin typeface="Calibri"/>
              </a:rPr>
              <a:t>and</a:t>
            </a:r>
            <a:r>
              <a:rPr b="1" lang="en-US" sz="4000" spc="-12" strike="noStrike">
                <a:solidFill>
                  <a:srgbClr val="0a5294"/>
                </a:solidFill>
                <a:latin typeface="Calibri"/>
              </a:rPr>
              <a:t> </a:t>
            </a:r>
            <a:r>
              <a:rPr b="1" lang="en-US" sz="4000" spc="-15" strike="noStrike">
                <a:solidFill>
                  <a:srgbClr val="0a5294"/>
                </a:solidFill>
                <a:latin typeface="Calibri"/>
              </a:rPr>
              <a:t>Pitfalls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248" name="object 3"/>
          <p:cNvSpPr/>
          <p:nvPr/>
        </p:nvSpPr>
        <p:spPr>
          <a:xfrm>
            <a:off x="536040" y="1944360"/>
            <a:ext cx="8078400" cy="4249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584280" indent="-571320">
              <a:lnSpc>
                <a:spcPct val="100000"/>
              </a:lnSpc>
              <a:spcBef>
                <a:spcPts val="99"/>
              </a:spcBef>
              <a:buClr>
                <a:srgbClr val="0ad0d9"/>
              </a:buClr>
              <a:buSzPct val="95000"/>
              <a:buFont typeface="StarSymbol"/>
              <a:buAutoNum type="arabicPeriod"/>
              <a:tabLst>
                <a:tab algn="l" pos="584280"/>
                <a:tab algn="l" pos="585000"/>
                <a:tab algn="l" pos="3067200"/>
                <a:tab algn="l" pos="3763800"/>
                <a:tab algn="l" pos="4859640"/>
                <a:tab algn="l" pos="6145560"/>
                <a:tab algn="l" pos="6668640"/>
                <a:tab algn="l" pos="7397280"/>
              </a:tabLst>
            </a:pPr>
            <a:r>
              <a:rPr b="0" lang="en-US" sz="3000" spc="-1" strike="noStrike">
                <a:solidFill>
                  <a:srgbClr val="c00000"/>
                </a:solidFill>
                <a:latin typeface="Constantia"/>
                <a:ea typeface="DejaVu Sans"/>
              </a:rPr>
              <a:t>Speci</a:t>
            </a:r>
            <a:r>
              <a:rPr b="0" lang="en-US" sz="3000" spc="55" strike="noStrike">
                <a:solidFill>
                  <a:srgbClr val="c00000"/>
                </a:solidFill>
                <a:latin typeface="Constantia"/>
                <a:ea typeface="DejaVu Sans"/>
              </a:rPr>
              <a:t>f</a:t>
            </a:r>
            <a:r>
              <a:rPr b="0" lang="en-US" sz="3000" spc="-7" strike="noStrike">
                <a:solidFill>
                  <a:srgbClr val="c00000"/>
                </a:solidFill>
                <a:latin typeface="Constantia"/>
                <a:ea typeface="DejaVu Sans"/>
              </a:rPr>
              <a:t>ication</a:t>
            </a:r>
            <a:r>
              <a:rPr b="0" lang="en-US" sz="3000" spc="-1" strike="noStrike">
                <a:solidFill>
                  <a:srgbClr val="c00000"/>
                </a:solidFill>
                <a:latin typeface="Constantia"/>
                <a:ea typeface="DejaVu Sans"/>
              </a:rPr>
              <a:t>s a</a:t>
            </a:r>
            <a:r>
              <a:rPr b="0" lang="en-US" sz="3000" spc="-46" strike="noStrike">
                <a:solidFill>
                  <a:srgbClr val="c00000"/>
                </a:solidFill>
                <a:latin typeface="Constantia"/>
                <a:ea typeface="DejaVu Sans"/>
              </a:rPr>
              <a:t>r</a:t>
            </a:r>
            <a:r>
              <a:rPr b="0" lang="en-US" sz="3000" spc="-1" strike="noStrike">
                <a:solidFill>
                  <a:srgbClr val="c00000"/>
                </a:solidFill>
                <a:latin typeface="Constantia"/>
                <a:ea typeface="DejaVu Sans"/>
              </a:rPr>
              <a:t>e </a:t>
            </a:r>
            <a:r>
              <a:rPr b="0" lang="en-US" sz="3000" spc="-7" strike="noStrike">
                <a:solidFill>
                  <a:srgbClr val="c00000"/>
                </a:solidFill>
                <a:latin typeface="Constantia"/>
                <a:ea typeface="DejaVu Sans"/>
              </a:rPr>
              <a:t>n</a:t>
            </a:r>
            <a:r>
              <a:rPr b="0" lang="en-US" sz="3000" spc="1" strike="noStrike">
                <a:solidFill>
                  <a:srgbClr val="c00000"/>
                </a:solidFill>
                <a:latin typeface="Constantia"/>
                <a:ea typeface="DejaVu Sans"/>
              </a:rPr>
              <a:t>e</a:t>
            </a:r>
            <a:r>
              <a:rPr b="0" lang="en-US" sz="3000" spc="-72" strike="noStrike">
                <a:solidFill>
                  <a:srgbClr val="c00000"/>
                </a:solidFill>
                <a:latin typeface="Constantia"/>
                <a:ea typeface="DejaVu Sans"/>
              </a:rPr>
              <a:t>v</a:t>
            </a:r>
            <a:r>
              <a:rPr b="0" lang="en-US" sz="3000" spc="-1" strike="noStrike">
                <a:solidFill>
                  <a:srgbClr val="c00000"/>
                </a:solidFill>
                <a:latin typeface="Constantia"/>
                <a:ea typeface="DejaVu Sans"/>
              </a:rPr>
              <a:t>er </a:t>
            </a:r>
            <a:r>
              <a:rPr b="0" lang="en-US" sz="3000" spc="-32" strike="noStrike">
                <a:solidFill>
                  <a:srgbClr val="c00000"/>
                </a:solidFill>
                <a:latin typeface="Constantia"/>
                <a:ea typeface="DejaVu Sans"/>
              </a:rPr>
              <a:t>f</a:t>
            </a:r>
            <a:r>
              <a:rPr b="0" lang="en-US" sz="3000" spc="-1" strike="noStrike">
                <a:solidFill>
                  <a:srgbClr val="c00000"/>
                </a:solidFill>
                <a:latin typeface="Constantia"/>
                <a:ea typeface="DejaVu Sans"/>
              </a:rPr>
              <a:t>ormal</a:t>
            </a:r>
            <a:r>
              <a:rPr b="0" lang="en-US" sz="3000" spc="-1" strike="noStrike">
                <a:solidFill>
                  <a:srgbClr val="c00000"/>
                </a:solidFill>
                <a:latin typeface="Constantia"/>
                <a:ea typeface="DejaVu Sans"/>
              </a:rPr>
              <a:t>	</a:t>
            </a:r>
            <a:r>
              <a:rPr b="0" lang="en-US" sz="3000" spc="-1" strike="noStrike">
                <a:solidFill>
                  <a:srgbClr val="c00000"/>
                </a:solidFill>
                <a:latin typeface="Constantia"/>
                <a:ea typeface="DejaVu Sans"/>
              </a:rPr>
              <a:t>in</a:t>
            </a:r>
            <a:r>
              <a:rPr b="0" lang="en-US" sz="3000" spc="-1" strike="noStrike">
                <a:solidFill>
                  <a:srgbClr val="c00000"/>
                </a:solidFill>
                <a:latin typeface="Constantia"/>
                <a:ea typeface="DejaVu Sans"/>
              </a:rPr>
              <a:t>	</a:t>
            </a:r>
            <a:r>
              <a:rPr b="0" lang="en-US" sz="3000" spc="-7" strike="noStrike">
                <a:solidFill>
                  <a:srgbClr val="c00000"/>
                </a:solidFill>
                <a:latin typeface="Constantia"/>
                <a:ea typeface="DejaVu Sans"/>
              </a:rPr>
              <a:t>th</a:t>
            </a:r>
            <a:r>
              <a:rPr b="0" lang="en-US" sz="3000" spc="-1" strike="noStrike">
                <a:solidFill>
                  <a:srgbClr val="c00000"/>
                </a:solidFill>
                <a:latin typeface="Constantia"/>
                <a:ea typeface="DejaVu Sans"/>
              </a:rPr>
              <a:t>e</a:t>
            </a:r>
            <a:r>
              <a:rPr b="0" lang="en-US" sz="3000" spc="-1" strike="noStrike">
                <a:solidFill>
                  <a:srgbClr val="c00000"/>
                </a:solidFill>
                <a:latin typeface="Constantia"/>
                <a:ea typeface="DejaVu Sans"/>
              </a:rPr>
              <a:t>	</a:t>
            </a:r>
            <a:r>
              <a:rPr b="0" lang="en-US" sz="3000" spc="55" strike="noStrike">
                <a:solidFill>
                  <a:srgbClr val="c00000"/>
                </a:solidFill>
                <a:latin typeface="Constantia"/>
                <a:ea typeface="DejaVu Sans"/>
              </a:rPr>
              <a:t>f</a:t>
            </a:r>
            <a:r>
              <a:rPr b="0" lang="en-US" sz="3000" spc="-7" strike="noStrike">
                <a:solidFill>
                  <a:srgbClr val="c00000"/>
                </a:solidFill>
                <a:latin typeface="Constantia"/>
                <a:ea typeface="DejaVu Sans"/>
              </a:rPr>
              <a:t>irst  </a:t>
            </a:r>
            <a:r>
              <a:rPr b="0" lang="en-US" sz="3000" spc="-15" strike="noStrike">
                <a:solidFill>
                  <a:srgbClr val="c00000"/>
                </a:solidFill>
                <a:latin typeface="Constantia"/>
                <a:ea typeface="DejaVu Sans"/>
              </a:rPr>
              <a:t>place</a:t>
            </a:r>
            <a:endParaRPr b="0" lang="en-US" sz="3000" spc="-1" strike="noStrike">
              <a:latin typeface="Arial"/>
            </a:endParaRPr>
          </a:p>
          <a:p>
            <a:pPr lvl="1" marL="652680" indent="-246960">
              <a:lnSpc>
                <a:spcPct val="100000"/>
              </a:lnSpc>
              <a:spcBef>
                <a:spcPts val="680"/>
              </a:spcBef>
              <a:buClr>
                <a:srgbClr val="0e6ec5"/>
              </a:buClr>
              <a:buSzPct val="84000"/>
              <a:buFont typeface="Segoe UI Symbol"/>
              <a:buChar char="⚫"/>
              <a:tabLst>
                <a:tab algn="l" pos="653400"/>
              </a:tabLst>
            </a:pPr>
            <a:r>
              <a:rPr b="0" lang="en-US" sz="2800" spc="-126" strike="noStrike">
                <a:solidFill>
                  <a:srgbClr val="00af50"/>
                </a:solidFill>
                <a:latin typeface="Constantia"/>
                <a:ea typeface="DejaVu Sans"/>
              </a:rPr>
              <a:t>To</a:t>
            </a:r>
            <a:r>
              <a:rPr b="0" lang="en-US" sz="2800" spc="-140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800" spc="-15" strike="noStrike">
                <a:solidFill>
                  <a:srgbClr val="00af50"/>
                </a:solidFill>
                <a:latin typeface="Constantia"/>
                <a:ea typeface="DejaVu Sans"/>
              </a:rPr>
              <a:t>state</a:t>
            </a:r>
            <a:r>
              <a:rPr b="0" lang="en-US" sz="2800" spc="-100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800" spc="-12" strike="noStrike">
                <a:solidFill>
                  <a:srgbClr val="00af50"/>
                </a:solidFill>
                <a:latin typeface="Constantia"/>
                <a:ea typeface="DejaVu Sans"/>
              </a:rPr>
              <a:t>properties</a:t>
            </a:r>
            <a:r>
              <a:rPr b="0" lang="en-US" sz="2800" spc="-97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800" spc="-15" strike="noStrike">
                <a:solidFill>
                  <a:srgbClr val="00af50"/>
                </a:solidFill>
                <a:latin typeface="Constantia"/>
                <a:ea typeface="DejaVu Sans"/>
              </a:rPr>
              <a:t>precisely</a:t>
            </a:r>
            <a:r>
              <a:rPr b="0" lang="en-US" sz="2800" spc="-151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800" spc="-7" strike="noStrike">
                <a:solidFill>
                  <a:srgbClr val="00af50"/>
                </a:solidFill>
                <a:latin typeface="Constantia"/>
                <a:ea typeface="DejaVu Sans"/>
              </a:rPr>
              <a:t>and</a:t>
            </a:r>
            <a:r>
              <a:rPr b="0" lang="en-US" sz="2800" spc="-1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800" spc="-12" strike="noStrike">
                <a:solidFill>
                  <a:srgbClr val="00af50"/>
                </a:solidFill>
                <a:latin typeface="Constantia"/>
                <a:ea typeface="DejaVu Sans"/>
              </a:rPr>
              <a:t>formally</a:t>
            </a:r>
            <a:endParaRPr b="0" lang="en-US" sz="2800" spc="-1" strike="noStrike">
              <a:latin typeface="Arial"/>
            </a:endParaRPr>
          </a:p>
          <a:p>
            <a:pPr lvl="2" marL="927000" indent="-246960">
              <a:lnSpc>
                <a:spcPct val="100000"/>
              </a:lnSpc>
              <a:spcBef>
                <a:spcPts val="604"/>
              </a:spcBef>
              <a:buClr>
                <a:srgbClr val="009dd9"/>
              </a:buClr>
              <a:buSzPct val="69000"/>
              <a:buFont typeface="Segoe UI Symbol"/>
              <a:buChar char="⚫"/>
              <a:tabLst>
                <a:tab algn="l" pos="927000"/>
                <a:tab algn="l" pos="927720"/>
              </a:tabLst>
            </a:pPr>
            <a:r>
              <a:rPr b="0" lang="en-US" sz="2400" spc="-7" strike="noStrike">
                <a:solidFill>
                  <a:srgbClr val="6f2f9f"/>
                </a:solidFill>
                <a:latin typeface="Constantia"/>
                <a:ea typeface="DejaVu Sans"/>
              </a:rPr>
              <a:t>one</a:t>
            </a:r>
            <a:r>
              <a:rPr b="0" lang="en-US" sz="2400" spc="-55" strike="noStrike">
                <a:solidFill>
                  <a:srgbClr val="6f2f9f"/>
                </a:solidFill>
                <a:latin typeface="Constantia"/>
                <a:ea typeface="DejaVu Sans"/>
              </a:rPr>
              <a:t> </a:t>
            </a:r>
            <a:r>
              <a:rPr b="0" lang="en-US" sz="2400" spc="-7" strike="noStrike">
                <a:solidFill>
                  <a:srgbClr val="6f2f9f"/>
                </a:solidFill>
                <a:latin typeface="Constantia"/>
                <a:ea typeface="DejaVu Sans"/>
              </a:rPr>
              <a:t>must</a:t>
            </a:r>
            <a:r>
              <a:rPr b="0" lang="en-US" sz="2400" spc="-72" strike="noStrike">
                <a:solidFill>
                  <a:srgbClr val="6f2f9f"/>
                </a:solidFill>
                <a:latin typeface="Constantia"/>
                <a:ea typeface="DejaVu Sans"/>
              </a:rPr>
              <a:t> </a:t>
            </a:r>
            <a:r>
              <a:rPr b="0" lang="en-US" sz="2400" spc="7" strike="noStrike">
                <a:solidFill>
                  <a:srgbClr val="6f2f9f"/>
                </a:solidFill>
                <a:latin typeface="Constantia"/>
                <a:ea typeface="DejaVu Sans"/>
              </a:rPr>
              <a:t>first</a:t>
            </a:r>
            <a:r>
              <a:rPr b="0" lang="en-US" sz="2400" spc="-80" strike="noStrike">
                <a:solidFill>
                  <a:srgbClr val="6f2f9f"/>
                </a:solidFill>
                <a:latin typeface="Constantia"/>
                <a:ea typeface="DejaVu Sans"/>
              </a:rPr>
              <a:t> </a:t>
            </a:r>
            <a:r>
              <a:rPr b="0" lang="en-US" sz="2400" spc="-1" strike="noStrike">
                <a:solidFill>
                  <a:srgbClr val="6f2f9f"/>
                </a:solidFill>
                <a:latin typeface="Constantia"/>
                <a:ea typeface="DejaVu Sans"/>
              </a:rPr>
              <a:t>figure</a:t>
            </a:r>
            <a:r>
              <a:rPr b="0" lang="en-US" sz="2400" spc="-140" strike="noStrike">
                <a:solidFill>
                  <a:srgbClr val="6f2f9f"/>
                </a:solidFill>
                <a:latin typeface="Constantia"/>
                <a:ea typeface="DejaVu Sans"/>
              </a:rPr>
              <a:t> </a:t>
            </a:r>
            <a:r>
              <a:rPr b="0" lang="en-US" sz="2400" spc="-1" strike="noStrike">
                <a:solidFill>
                  <a:srgbClr val="6f2f9f"/>
                </a:solidFill>
                <a:latin typeface="Constantia"/>
                <a:ea typeface="DejaVu Sans"/>
              </a:rPr>
              <a:t>out,</a:t>
            </a:r>
            <a:r>
              <a:rPr b="0" lang="en-US" sz="2400" spc="-72" strike="noStrike">
                <a:solidFill>
                  <a:srgbClr val="6f2f9f"/>
                </a:solidFill>
                <a:latin typeface="Constantia"/>
                <a:ea typeface="DejaVu Sans"/>
              </a:rPr>
              <a:t> </a:t>
            </a:r>
            <a:r>
              <a:rPr b="0" lang="en-US" sz="2400" spc="-12" strike="noStrike">
                <a:solidFill>
                  <a:srgbClr val="6f2f9f"/>
                </a:solidFill>
                <a:latin typeface="Constantia"/>
                <a:ea typeface="DejaVu Sans"/>
              </a:rPr>
              <a:t>what</a:t>
            </a:r>
            <a:r>
              <a:rPr b="0" lang="en-US" sz="2400" spc="-86" strike="noStrike">
                <a:solidFill>
                  <a:srgbClr val="6f2f9f"/>
                </a:solidFill>
                <a:latin typeface="Constantia"/>
                <a:ea typeface="DejaVu Sans"/>
              </a:rPr>
              <a:t> </a:t>
            </a:r>
            <a:r>
              <a:rPr b="0" lang="en-US" sz="2400" spc="-7" strike="noStrike">
                <a:solidFill>
                  <a:srgbClr val="6f2f9f"/>
                </a:solidFill>
                <a:latin typeface="Constantia"/>
                <a:ea typeface="DejaVu Sans"/>
              </a:rPr>
              <a:t>these</a:t>
            </a:r>
            <a:r>
              <a:rPr b="0" lang="en-US" sz="2400" spc="-97" strike="noStrike">
                <a:solidFill>
                  <a:srgbClr val="6f2f9f"/>
                </a:solidFill>
                <a:latin typeface="Constantia"/>
                <a:ea typeface="DejaVu Sans"/>
              </a:rPr>
              <a:t> </a:t>
            </a:r>
            <a:r>
              <a:rPr b="0" lang="en-US" sz="2400" spc="-7" strike="noStrike">
                <a:solidFill>
                  <a:srgbClr val="6f2f9f"/>
                </a:solidFill>
                <a:latin typeface="Constantia"/>
                <a:ea typeface="DejaVu Sans"/>
              </a:rPr>
              <a:t>properties</a:t>
            </a:r>
            <a:r>
              <a:rPr b="0" lang="en-US" sz="2400" spc="-126" strike="noStrike">
                <a:solidFill>
                  <a:srgbClr val="6f2f9f"/>
                </a:solidFill>
                <a:latin typeface="Constantia"/>
                <a:ea typeface="DejaVu Sans"/>
              </a:rPr>
              <a:t> </a:t>
            </a:r>
            <a:r>
              <a:rPr b="0" lang="en-US" sz="2400" spc="-12" strike="noStrike">
                <a:solidFill>
                  <a:srgbClr val="6f2f9f"/>
                </a:solidFill>
                <a:latin typeface="Constantia"/>
                <a:ea typeface="DejaVu Sans"/>
              </a:rPr>
              <a:t>are.</a:t>
            </a:r>
            <a:endParaRPr b="0" lang="en-US" sz="2400" spc="-1" strike="noStrike">
              <a:latin typeface="Arial"/>
            </a:endParaRPr>
          </a:p>
          <a:p>
            <a:pPr lvl="2" marL="927000" indent="-246240">
              <a:lnSpc>
                <a:spcPct val="100000"/>
              </a:lnSpc>
              <a:spcBef>
                <a:spcPts val="581"/>
              </a:spcBef>
              <a:buClr>
                <a:srgbClr val="009dd9"/>
              </a:buClr>
              <a:buSzPct val="69000"/>
              <a:buFont typeface="Segoe UI Symbol"/>
              <a:buChar char="⚫"/>
              <a:tabLst>
                <a:tab algn="l" pos="996840"/>
                <a:tab algn="l" pos="997560"/>
              </a:tabLst>
            </a:pPr>
            <a:r>
              <a:rPr b="0" lang="en-US" sz="2400" spc="-7" strike="noStrike">
                <a:solidFill>
                  <a:srgbClr val="6f2f9f"/>
                </a:solidFill>
                <a:latin typeface="Constantia"/>
                <a:ea typeface="DejaVu Sans"/>
              </a:rPr>
              <a:t>They must</a:t>
            </a:r>
            <a:r>
              <a:rPr b="0" lang="en-US" sz="2400" spc="-12" strike="noStrike">
                <a:solidFill>
                  <a:srgbClr val="6f2f9f"/>
                </a:solidFill>
                <a:latin typeface="Constantia"/>
                <a:ea typeface="DejaVu Sans"/>
              </a:rPr>
              <a:t> necessarily</a:t>
            </a:r>
            <a:r>
              <a:rPr b="0" lang="en-US" sz="2400" spc="-7" strike="noStrike">
                <a:solidFill>
                  <a:srgbClr val="6f2f9f"/>
                </a:solidFill>
                <a:latin typeface="Constantia"/>
                <a:ea typeface="DejaVu Sans"/>
              </a:rPr>
              <a:t> be</a:t>
            </a:r>
            <a:r>
              <a:rPr b="0" lang="en-US" sz="2400" spc="-1" strike="noStrike">
                <a:solidFill>
                  <a:srgbClr val="6f2f9f"/>
                </a:solidFill>
                <a:latin typeface="Constantia"/>
                <a:ea typeface="DejaVu Sans"/>
              </a:rPr>
              <a:t> </a:t>
            </a:r>
            <a:r>
              <a:rPr b="0" lang="en-US" sz="2400" spc="-12" strike="noStrike">
                <a:solidFill>
                  <a:srgbClr val="6f2f9f"/>
                </a:solidFill>
                <a:latin typeface="Constantia"/>
                <a:ea typeface="DejaVu Sans"/>
              </a:rPr>
              <a:t>formulated</a:t>
            </a:r>
            <a:r>
              <a:rPr b="0" lang="en-US" sz="2400" spc="41" strike="noStrike">
                <a:solidFill>
                  <a:srgbClr val="6f2f9f"/>
                </a:solidFill>
                <a:latin typeface="Constantia"/>
                <a:ea typeface="DejaVu Sans"/>
              </a:rPr>
              <a:t> </a:t>
            </a:r>
            <a:r>
              <a:rPr b="0" lang="en-US" sz="2400" spc="-1" strike="noStrike">
                <a:solidFill>
                  <a:srgbClr val="6f2f9f"/>
                </a:solidFill>
                <a:latin typeface="Constantia"/>
                <a:ea typeface="DejaVu Sans"/>
              </a:rPr>
              <a:t>in</a:t>
            </a:r>
            <a:r>
              <a:rPr b="0" lang="en-US" sz="2400" spc="9" strike="noStrike">
                <a:solidFill>
                  <a:srgbClr val="6f2f9f"/>
                </a:solidFill>
                <a:latin typeface="Constantia"/>
                <a:ea typeface="DejaVu Sans"/>
              </a:rPr>
              <a:t> </a:t>
            </a:r>
            <a:r>
              <a:rPr b="0" lang="en-US" sz="2400" spc="-1" strike="noStrike">
                <a:solidFill>
                  <a:srgbClr val="6f2f9f"/>
                </a:solidFill>
                <a:latin typeface="Constantia"/>
                <a:ea typeface="DejaVu Sans"/>
              </a:rPr>
              <a:t>a</a:t>
            </a:r>
            <a:r>
              <a:rPr b="0" lang="en-US" sz="2400" spc="-7" strike="noStrike">
                <a:solidFill>
                  <a:srgbClr val="6f2f9f"/>
                </a:solidFill>
                <a:latin typeface="Constantia"/>
                <a:ea typeface="DejaVu Sans"/>
              </a:rPr>
              <a:t> </a:t>
            </a:r>
            <a:r>
              <a:rPr b="0" lang="en-US" sz="2400" spc="-12" strike="noStrike">
                <a:solidFill>
                  <a:srgbClr val="6f2f9f"/>
                </a:solidFill>
                <a:latin typeface="Constantia"/>
                <a:ea typeface="DejaVu Sans"/>
              </a:rPr>
              <a:t>language</a:t>
            </a:r>
            <a:r>
              <a:rPr b="0" lang="en-US" sz="2400" spc="1" strike="noStrike">
                <a:solidFill>
                  <a:srgbClr val="6f2f9f"/>
                </a:solidFill>
                <a:latin typeface="Constantia"/>
                <a:ea typeface="DejaVu Sans"/>
              </a:rPr>
              <a:t> </a:t>
            </a:r>
            <a:r>
              <a:rPr b="0" lang="en-US" sz="2400" spc="-1" strike="noStrike">
                <a:solidFill>
                  <a:srgbClr val="6f2f9f"/>
                </a:solidFill>
                <a:latin typeface="Constantia"/>
                <a:ea typeface="DejaVu Sans"/>
              </a:rPr>
              <a:t>all </a:t>
            </a:r>
            <a:r>
              <a:rPr b="0" lang="en-US" sz="2400" spc="-585" strike="noStrike">
                <a:solidFill>
                  <a:srgbClr val="6f2f9f"/>
                </a:solidFill>
                <a:latin typeface="Constantia"/>
                <a:ea typeface="DejaVu Sans"/>
              </a:rPr>
              <a:t> </a:t>
            </a:r>
            <a:r>
              <a:rPr b="0" lang="en-US" sz="2400" spc="-1" strike="noStrike">
                <a:solidFill>
                  <a:srgbClr val="6f2f9f"/>
                </a:solidFill>
                <a:latin typeface="Constantia"/>
                <a:ea typeface="DejaVu Sans"/>
              </a:rPr>
              <a:t>parties</a:t>
            </a:r>
            <a:r>
              <a:rPr b="0" lang="en-US" sz="2400" spc="-131" strike="noStrike">
                <a:solidFill>
                  <a:srgbClr val="6f2f9f"/>
                </a:solidFill>
                <a:latin typeface="Constantia"/>
                <a:ea typeface="DejaVu Sans"/>
              </a:rPr>
              <a:t> </a:t>
            </a:r>
            <a:r>
              <a:rPr b="0" lang="en-US" sz="2400" spc="-7" strike="noStrike">
                <a:solidFill>
                  <a:srgbClr val="6f2f9f"/>
                </a:solidFill>
                <a:latin typeface="Constantia"/>
                <a:ea typeface="DejaVu Sans"/>
              </a:rPr>
              <a:t>can</a:t>
            </a:r>
            <a:r>
              <a:rPr b="0" lang="en-US" sz="2400" spc="-86" strike="noStrike">
                <a:solidFill>
                  <a:srgbClr val="6f2f9f"/>
                </a:solidFill>
                <a:latin typeface="Constantia"/>
                <a:ea typeface="DejaVu Sans"/>
              </a:rPr>
              <a:t> </a:t>
            </a:r>
            <a:r>
              <a:rPr b="0" lang="en-US" sz="2400" spc="-1" strike="noStrike">
                <a:solidFill>
                  <a:srgbClr val="6f2f9f"/>
                </a:solidFill>
                <a:latin typeface="Constantia"/>
                <a:ea typeface="DejaVu Sans"/>
              </a:rPr>
              <a:t>speak</a:t>
            </a:r>
            <a:r>
              <a:rPr b="0" lang="en-US" sz="2400" spc="-92" strike="noStrike">
                <a:solidFill>
                  <a:srgbClr val="6f2f9f"/>
                </a:solidFill>
                <a:latin typeface="Constantia"/>
                <a:ea typeface="DejaVu Sans"/>
              </a:rPr>
              <a:t> </a:t>
            </a:r>
            <a:r>
              <a:rPr b="0" lang="en-US" sz="2400" spc="-1" strike="noStrike">
                <a:solidFill>
                  <a:srgbClr val="6f2f9f"/>
                </a:solidFill>
                <a:latin typeface="Constantia"/>
                <a:ea typeface="DejaVu Sans"/>
              </a:rPr>
              <a:t>and</a:t>
            </a:r>
            <a:r>
              <a:rPr b="0" lang="en-US" sz="2400" spc="-41" strike="noStrike">
                <a:solidFill>
                  <a:srgbClr val="6f2f9f"/>
                </a:solidFill>
                <a:latin typeface="Constantia"/>
                <a:ea typeface="DejaVu Sans"/>
              </a:rPr>
              <a:t> </a:t>
            </a:r>
            <a:r>
              <a:rPr b="0" lang="en-US" sz="2400" spc="-7" strike="noStrike">
                <a:solidFill>
                  <a:srgbClr val="6f2f9f"/>
                </a:solidFill>
                <a:latin typeface="Constantia"/>
                <a:ea typeface="DejaVu Sans"/>
              </a:rPr>
              <a:t>understand,</a:t>
            </a:r>
            <a:endParaRPr b="0" lang="en-US" sz="2400" spc="-1" strike="noStrike">
              <a:latin typeface="Arial"/>
            </a:endParaRPr>
          </a:p>
          <a:p>
            <a:pPr lvl="3" marL="1201320" indent="-210240">
              <a:lnSpc>
                <a:spcPct val="100000"/>
              </a:lnSpc>
              <a:spcBef>
                <a:spcPts val="544"/>
              </a:spcBef>
              <a:buClr>
                <a:srgbClr val="0ad0d9"/>
              </a:buClr>
              <a:buSzPct val="64000"/>
              <a:buFont typeface="Segoe UI Symbol"/>
              <a:buChar char="⚫"/>
              <a:tabLst>
                <a:tab algn="l" pos="1202040"/>
              </a:tabLst>
            </a:pPr>
            <a:r>
              <a:rPr b="0" lang="en-US" sz="2200" spc="-12" strike="noStrike">
                <a:solidFill>
                  <a:srgbClr val="ff0066"/>
                </a:solidFill>
                <a:latin typeface="Constantia"/>
                <a:ea typeface="DejaVu Sans"/>
              </a:rPr>
              <a:t>that</a:t>
            </a:r>
            <a:r>
              <a:rPr b="0" lang="en-US" sz="2200" spc="-75" strike="noStrike">
                <a:solidFill>
                  <a:srgbClr val="ff0066"/>
                </a:solidFill>
                <a:latin typeface="Constantia"/>
                <a:ea typeface="DejaVu Sans"/>
              </a:rPr>
              <a:t> </a:t>
            </a:r>
            <a:r>
              <a:rPr b="0" lang="en-US" sz="2200" spc="-15" strike="noStrike">
                <a:solidFill>
                  <a:srgbClr val="ff0066"/>
                </a:solidFill>
                <a:latin typeface="Constantia"/>
                <a:ea typeface="DejaVu Sans"/>
              </a:rPr>
              <a:t>is,</a:t>
            </a:r>
            <a:r>
              <a:rPr b="0" lang="en-US" sz="2200" spc="-12" strike="noStrike">
                <a:solidFill>
                  <a:srgbClr val="ff0066"/>
                </a:solidFill>
                <a:latin typeface="Constantia"/>
                <a:ea typeface="DejaVu Sans"/>
              </a:rPr>
              <a:t> natural</a:t>
            </a:r>
            <a:r>
              <a:rPr b="0" lang="en-US" sz="2200" spc="-35" strike="noStrike">
                <a:solidFill>
                  <a:srgbClr val="ff0066"/>
                </a:solidFill>
                <a:latin typeface="Constantia"/>
                <a:ea typeface="DejaVu Sans"/>
              </a:rPr>
              <a:t> </a:t>
            </a:r>
            <a:r>
              <a:rPr b="0" lang="en-US" sz="2200" spc="-12" strike="noStrike">
                <a:solidFill>
                  <a:srgbClr val="ff0066"/>
                </a:solidFill>
                <a:latin typeface="Constantia"/>
                <a:ea typeface="DejaVu Sans"/>
              </a:rPr>
              <a:t>language.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object 2"/>
          <p:cNvSpPr/>
          <p:nvPr/>
        </p:nvSpPr>
        <p:spPr>
          <a:xfrm>
            <a:off x="444600" y="1257120"/>
            <a:ext cx="7613640" cy="56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n-US" sz="3600" spc="-12" strike="noStrike">
                <a:solidFill>
                  <a:srgbClr val="0a5294"/>
                </a:solidFill>
                <a:latin typeface="Calibri"/>
                <a:ea typeface="DejaVu Sans"/>
              </a:rPr>
              <a:t>Formalization:</a:t>
            </a:r>
            <a:r>
              <a:rPr b="1" lang="en-US" sz="3600" spc="-26" strike="noStrike">
                <a:solidFill>
                  <a:srgbClr val="0a5294"/>
                </a:solidFill>
                <a:latin typeface="Calibri"/>
                <a:ea typeface="DejaVu Sans"/>
              </a:rPr>
              <a:t> </a:t>
            </a:r>
            <a:r>
              <a:rPr b="1" lang="en-US" sz="3600" spc="-1" strike="noStrike">
                <a:solidFill>
                  <a:srgbClr val="0a5294"/>
                </a:solidFill>
                <a:latin typeface="Calibri"/>
                <a:ea typeface="DejaVu Sans"/>
              </a:rPr>
              <a:t>Scope</a:t>
            </a:r>
            <a:r>
              <a:rPr b="1" lang="en-US" sz="3600" spc="-15" strike="noStrike">
                <a:solidFill>
                  <a:srgbClr val="0a5294"/>
                </a:solidFill>
                <a:latin typeface="Calibri"/>
                <a:ea typeface="DejaVu Sans"/>
              </a:rPr>
              <a:t> </a:t>
            </a:r>
            <a:r>
              <a:rPr b="1" lang="en-US" sz="3600" spc="-1" strike="noStrike">
                <a:solidFill>
                  <a:srgbClr val="0a5294"/>
                </a:solidFill>
                <a:latin typeface="Calibri"/>
                <a:ea typeface="DejaVu Sans"/>
              </a:rPr>
              <a:t>and</a:t>
            </a:r>
            <a:r>
              <a:rPr b="1" lang="en-US" sz="3600" spc="-15" strike="noStrike">
                <a:solidFill>
                  <a:srgbClr val="0a5294"/>
                </a:solidFill>
                <a:latin typeface="Calibri"/>
                <a:ea typeface="DejaVu Sans"/>
              </a:rPr>
              <a:t> </a:t>
            </a:r>
            <a:r>
              <a:rPr b="1" lang="en-US" sz="3600" spc="-12" strike="noStrike">
                <a:solidFill>
                  <a:srgbClr val="0a5294"/>
                </a:solidFill>
                <a:latin typeface="Calibri"/>
                <a:ea typeface="DejaVu Sans"/>
              </a:rPr>
              <a:t>Pitfalls</a:t>
            </a:r>
            <a:r>
              <a:rPr b="1" lang="en-US" sz="3600" spc="-15" strike="noStrike">
                <a:solidFill>
                  <a:srgbClr val="0a5294"/>
                </a:solidFill>
                <a:latin typeface="Calibri"/>
                <a:ea typeface="DejaVu Sans"/>
              </a:rPr>
              <a:t> contd..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50" name="object 3"/>
          <p:cNvSpPr/>
          <p:nvPr/>
        </p:nvSpPr>
        <p:spPr>
          <a:xfrm>
            <a:off x="536040" y="1944360"/>
            <a:ext cx="8080920" cy="183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527760" indent="-514800">
              <a:lnSpc>
                <a:spcPct val="100000"/>
              </a:lnSpc>
              <a:spcBef>
                <a:spcPts val="99"/>
              </a:spcBef>
              <a:tabLst>
                <a:tab algn="l" pos="0"/>
              </a:tabLst>
            </a:pPr>
            <a:r>
              <a:rPr b="0" lang="en-US" sz="2850" spc="-7" strike="noStrike">
                <a:solidFill>
                  <a:srgbClr val="0ad0d9"/>
                </a:solidFill>
                <a:latin typeface="Constantia"/>
                <a:ea typeface="DejaVu Sans"/>
              </a:rPr>
              <a:t>2.</a:t>
            </a:r>
            <a:r>
              <a:rPr b="0" lang="en-US" sz="2850" spc="-1" strike="noStrike">
                <a:solidFill>
                  <a:srgbClr val="0ad0d9"/>
                </a:solidFill>
                <a:latin typeface="Constantia"/>
                <a:ea typeface="DejaVu Sans"/>
              </a:rPr>
              <a:t> </a:t>
            </a:r>
            <a:r>
              <a:rPr b="0" lang="en-US" sz="3000" spc="-21" strike="noStrike">
                <a:solidFill>
                  <a:srgbClr val="c00000"/>
                </a:solidFill>
                <a:latin typeface="Constantia"/>
                <a:ea typeface="DejaVu Sans"/>
              </a:rPr>
              <a:t>Formal</a:t>
            </a:r>
            <a:r>
              <a:rPr b="0" lang="en-US" sz="3000" spc="-15" strike="noStrike">
                <a:solidFill>
                  <a:srgbClr val="c00000"/>
                </a:solidFill>
                <a:latin typeface="Constantia"/>
                <a:ea typeface="DejaVu Sans"/>
              </a:rPr>
              <a:t> </a:t>
            </a:r>
            <a:r>
              <a:rPr b="0" lang="en-US" sz="3000" spc="-1" strike="noStrike">
                <a:solidFill>
                  <a:srgbClr val="c00000"/>
                </a:solidFill>
                <a:latin typeface="Constantia"/>
                <a:ea typeface="DejaVu Sans"/>
              </a:rPr>
              <a:t>specifications</a:t>
            </a:r>
            <a:r>
              <a:rPr b="0" lang="en-US" sz="3000" spc="749" strike="noStrike">
                <a:solidFill>
                  <a:srgbClr val="c00000"/>
                </a:solidFill>
                <a:latin typeface="Constantia"/>
                <a:ea typeface="DejaVu Sans"/>
              </a:rPr>
              <a:t> </a:t>
            </a:r>
            <a:r>
              <a:rPr b="0" lang="en-US" sz="3000" spc="-15" strike="noStrike">
                <a:solidFill>
                  <a:srgbClr val="c00000"/>
                </a:solidFill>
                <a:latin typeface="Constantia"/>
                <a:ea typeface="DejaVu Sans"/>
              </a:rPr>
              <a:t>are</a:t>
            </a:r>
            <a:r>
              <a:rPr b="0" lang="en-US" sz="3000" spc="721" strike="noStrike">
                <a:solidFill>
                  <a:srgbClr val="c00000"/>
                </a:solidFill>
                <a:latin typeface="Constantia"/>
                <a:ea typeface="DejaVu Sans"/>
              </a:rPr>
              <a:t> </a:t>
            </a:r>
            <a:r>
              <a:rPr b="0" lang="en-US" sz="3000" spc="-7" strike="noStrike">
                <a:solidFill>
                  <a:srgbClr val="c00000"/>
                </a:solidFill>
                <a:latin typeface="Constantia"/>
                <a:ea typeface="DejaVu Sans"/>
              </a:rPr>
              <a:t>meaningless </a:t>
            </a:r>
            <a:r>
              <a:rPr b="0" lang="en-US" sz="3000" spc="-1" strike="noStrike">
                <a:solidFill>
                  <a:srgbClr val="c00000"/>
                </a:solidFill>
                <a:latin typeface="Constantia"/>
                <a:ea typeface="DejaVu Sans"/>
              </a:rPr>
              <a:t> without a </a:t>
            </a:r>
            <a:r>
              <a:rPr b="0" lang="en-US" sz="3000" spc="-12" strike="noStrike">
                <a:solidFill>
                  <a:srgbClr val="c00000"/>
                </a:solidFill>
                <a:latin typeface="Constantia"/>
                <a:ea typeface="DejaVu Sans"/>
              </a:rPr>
              <a:t>precise, </a:t>
            </a:r>
            <a:r>
              <a:rPr b="0" lang="en-US" sz="3000" spc="-7" strike="noStrike">
                <a:solidFill>
                  <a:srgbClr val="c00000"/>
                </a:solidFill>
                <a:latin typeface="Constantia"/>
                <a:ea typeface="DejaVu Sans"/>
              </a:rPr>
              <a:t>informal </a:t>
            </a:r>
            <a:r>
              <a:rPr b="0" lang="en-US" sz="3000" spc="-1" strike="noStrike">
                <a:solidFill>
                  <a:srgbClr val="c00000"/>
                </a:solidFill>
                <a:latin typeface="Constantia"/>
                <a:ea typeface="DejaVu Sans"/>
              </a:rPr>
              <a:t>definition </a:t>
            </a:r>
            <a:r>
              <a:rPr b="0" lang="en-US" sz="3000" spc="-7" strike="noStrike">
                <a:solidFill>
                  <a:srgbClr val="c00000"/>
                </a:solidFill>
                <a:latin typeface="Constantia"/>
                <a:ea typeface="DejaVu Sans"/>
              </a:rPr>
              <a:t>of </a:t>
            </a:r>
            <a:r>
              <a:rPr b="0" lang="en-US" sz="3000" spc="-26" strike="noStrike">
                <a:solidFill>
                  <a:srgbClr val="c00000"/>
                </a:solidFill>
                <a:latin typeface="Constantia"/>
                <a:ea typeface="DejaVu Sans"/>
              </a:rPr>
              <a:t>how </a:t>
            </a:r>
            <a:r>
              <a:rPr b="0" lang="en-US" sz="3000" spc="-21" strike="noStrike">
                <a:solidFill>
                  <a:srgbClr val="c00000"/>
                </a:solidFill>
                <a:latin typeface="Constantia"/>
                <a:ea typeface="DejaVu Sans"/>
              </a:rPr>
              <a:t> </a:t>
            </a:r>
            <a:r>
              <a:rPr b="0" lang="en-US" sz="3000" spc="-32" strike="noStrike">
                <a:solidFill>
                  <a:srgbClr val="c00000"/>
                </a:solidFill>
                <a:latin typeface="Constantia"/>
                <a:ea typeface="DejaVu Sans"/>
              </a:rPr>
              <a:t>to</a:t>
            </a:r>
            <a:r>
              <a:rPr b="0" lang="en-US" sz="3000" spc="-66" strike="noStrike">
                <a:solidFill>
                  <a:srgbClr val="c00000"/>
                </a:solidFill>
                <a:latin typeface="Constantia"/>
                <a:ea typeface="DejaVu Sans"/>
              </a:rPr>
              <a:t> </a:t>
            </a:r>
            <a:r>
              <a:rPr b="0" lang="en-US" sz="3000" spc="-15" strike="noStrike">
                <a:solidFill>
                  <a:srgbClr val="c00000"/>
                </a:solidFill>
                <a:latin typeface="Constantia"/>
                <a:ea typeface="DejaVu Sans"/>
              </a:rPr>
              <a:t>interpret</a:t>
            </a:r>
            <a:r>
              <a:rPr b="0" lang="en-US" sz="3000" spc="-111" strike="noStrike">
                <a:solidFill>
                  <a:srgbClr val="c00000"/>
                </a:solidFill>
                <a:latin typeface="Constantia"/>
                <a:ea typeface="DejaVu Sans"/>
              </a:rPr>
              <a:t> </a:t>
            </a:r>
            <a:r>
              <a:rPr b="0" lang="en-US" sz="3000" spc="-7" strike="noStrike">
                <a:solidFill>
                  <a:srgbClr val="c00000"/>
                </a:solidFill>
                <a:latin typeface="Constantia"/>
                <a:ea typeface="DejaVu Sans"/>
              </a:rPr>
              <a:t>them</a:t>
            </a:r>
            <a:r>
              <a:rPr b="0" lang="en-US" sz="3000" spc="-46" strike="noStrike">
                <a:solidFill>
                  <a:srgbClr val="c00000"/>
                </a:solidFill>
                <a:latin typeface="Constantia"/>
                <a:ea typeface="DejaVu Sans"/>
              </a:rPr>
              <a:t> </a:t>
            </a:r>
            <a:r>
              <a:rPr b="0" lang="en-US" sz="3000" spc="-1" strike="noStrike">
                <a:solidFill>
                  <a:srgbClr val="c00000"/>
                </a:solidFill>
                <a:latin typeface="Constantia"/>
                <a:ea typeface="DejaVu Sans"/>
              </a:rPr>
              <a:t>in</a:t>
            </a:r>
            <a:r>
              <a:rPr b="0" lang="en-US" sz="3000" spc="-75" strike="noStrike">
                <a:solidFill>
                  <a:srgbClr val="c00000"/>
                </a:solidFill>
                <a:latin typeface="Constantia"/>
                <a:ea typeface="DejaVu Sans"/>
              </a:rPr>
              <a:t> </a:t>
            </a:r>
            <a:r>
              <a:rPr b="0" lang="en-US" sz="3000" spc="-7" strike="noStrike">
                <a:solidFill>
                  <a:srgbClr val="c00000"/>
                </a:solidFill>
                <a:latin typeface="Constantia"/>
                <a:ea typeface="DejaVu Sans"/>
              </a:rPr>
              <a:t>the</a:t>
            </a:r>
            <a:r>
              <a:rPr b="0" lang="en-US" sz="3000" spc="-160" strike="noStrike">
                <a:solidFill>
                  <a:srgbClr val="c00000"/>
                </a:solidFill>
                <a:latin typeface="Constantia"/>
                <a:ea typeface="DejaVu Sans"/>
              </a:rPr>
              <a:t> </a:t>
            </a:r>
            <a:r>
              <a:rPr b="0" lang="en-US" sz="3000" spc="-7" strike="noStrike">
                <a:solidFill>
                  <a:srgbClr val="c00000"/>
                </a:solidFill>
                <a:latin typeface="Constantia"/>
                <a:ea typeface="DejaVu Sans"/>
              </a:rPr>
              <a:t>domain</a:t>
            </a:r>
            <a:r>
              <a:rPr b="0" lang="en-US" sz="3000" spc="-120" strike="noStrike">
                <a:solidFill>
                  <a:srgbClr val="c00000"/>
                </a:solidFill>
                <a:latin typeface="Constantia"/>
                <a:ea typeface="DejaVu Sans"/>
              </a:rPr>
              <a:t> </a:t>
            </a:r>
            <a:r>
              <a:rPr b="0" lang="en-US" sz="3000" spc="-12" strike="noStrike">
                <a:solidFill>
                  <a:srgbClr val="c00000"/>
                </a:solidFill>
                <a:latin typeface="Constantia"/>
                <a:ea typeface="DejaVu Sans"/>
              </a:rPr>
              <a:t>considered.</a:t>
            </a:r>
            <a:endParaRPr b="0" lang="en-US" sz="3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object 2"/>
          <p:cNvSpPr/>
          <p:nvPr/>
        </p:nvSpPr>
        <p:spPr>
          <a:xfrm>
            <a:off x="444600" y="583200"/>
            <a:ext cx="8254440" cy="1231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>
            <a:no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1" lang="en-US" sz="4000" spc="-15" strike="noStrike">
                <a:solidFill>
                  <a:srgbClr val="0a5294"/>
                </a:solidFill>
                <a:latin typeface="Calibri"/>
              </a:rPr>
              <a:t>Formalization:</a:t>
            </a:r>
            <a:r>
              <a:rPr b="1" lang="en-US" sz="4000" spc="7" strike="noStrike">
                <a:solidFill>
                  <a:srgbClr val="0a5294"/>
                </a:solidFill>
                <a:latin typeface="Calibri"/>
              </a:rPr>
              <a:t> </a:t>
            </a:r>
            <a:r>
              <a:rPr b="1" lang="en-US" sz="4000" spc="-12" strike="noStrike">
                <a:solidFill>
                  <a:srgbClr val="0a5294"/>
                </a:solidFill>
                <a:latin typeface="Calibri"/>
              </a:rPr>
              <a:t>Scope</a:t>
            </a:r>
            <a:r>
              <a:rPr b="1" lang="en-US" sz="4000" spc="9" strike="noStrike">
                <a:solidFill>
                  <a:srgbClr val="0a5294"/>
                </a:solidFill>
                <a:latin typeface="Calibri"/>
              </a:rPr>
              <a:t> </a:t>
            </a:r>
            <a:r>
              <a:rPr b="1" lang="en-US" sz="4000" spc="-7" strike="noStrike">
                <a:solidFill>
                  <a:srgbClr val="0a5294"/>
                </a:solidFill>
                <a:latin typeface="Calibri"/>
              </a:rPr>
              <a:t>and</a:t>
            </a:r>
            <a:r>
              <a:rPr b="1" lang="en-US" sz="4000" spc="-21" strike="noStrike">
                <a:solidFill>
                  <a:srgbClr val="0a5294"/>
                </a:solidFill>
                <a:latin typeface="Calibri"/>
              </a:rPr>
              <a:t> </a:t>
            </a:r>
            <a:r>
              <a:rPr b="1" lang="en-US" sz="4000" spc="-15" strike="noStrike">
                <a:solidFill>
                  <a:srgbClr val="0a5294"/>
                </a:solidFill>
                <a:latin typeface="Calibri"/>
              </a:rPr>
              <a:t>Pitfalls </a:t>
            </a:r>
            <a:r>
              <a:rPr b="1" lang="en-US" sz="4000" spc="-885" strike="noStrike">
                <a:solidFill>
                  <a:srgbClr val="0a5294"/>
                </a:solidFill>
                <a:latin typeface="Calibri"/>
              </a:rPr>
              <a:t> </a:t>
            </a:r>
            <a:r>
              <a:rPr b="1" lang="en-US" sz="4000" spc="-21" strike="noStrike">
                <a:solidFill>
                  <a:srgbClr val="0a5294"/>
                </a:solidFill>
                <a:latin typeface="Calibri"/>
              </a:rPr>
              <a:t>contd..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252" name="object 3"/>
          <p:cNvSpPr/>
          <p:nvPr/>
        </p:nvSpPr>
        <p:spPr>
          <a:xfrm>
            <a:off x="536040" y="1944360"/>
            <a:ext cx="8076600" cy="443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584280" indent="-571320">
              <a:lnSpc>
                <a:spcPct val="100000"/>
              </a:lnSpc>
              <a:spcBef>
                <a:spcPts val="99"/>
              </a:spcBef>
              <a:buClr>
                <a:srgbClr val="0ad0d9"/>
              </a:buClr>
              <a:buSzPct val="95000"/>
              <a:buFont typeface="StarSymbol"/>
              <a:buAutoNum type="arabicPeriod" startAt="3"/>
              <a:tabLst>
                <a:tab algn="l" pos="584280"/>
                <a:tab algn="l" pos="585000"/>
              </a:tabLst>
            </a:pPr>
            <a:r>
              <a:rPr b="0" lang="en-US" sz="3000" spc="-21" strike="noStrike">
                <a:solidFill>
                  <a:srgbClr val="c00000"/>
                </a:solidFill>
                <a:latin typeface="Constantia"/>
                <a:ea typeface="DejaVu Sans"/>
              </a:rPr>
              <a:t>Formal</a:t>
            </a:r>
            <a:r>
              <a:rPr b="0" lang="en-US" sz="3000" spc="55" strike="noStrike">
                <a:solidFill>
                  <a:srgbClr val="c00000"/>
                </a:solidFill>
                <a:latin typeface="Constantia"/>
                <a:ea typeface="DejaVu Sans"/>
              </a:rPr>
              <a:t> </a:t>
            </a:r>
            <a:r>
              <a:rPr b="0" lang="en-US" sz="3000" spc="-1" strike="noStrike">
                <a:solidFill>
                  <a:srgbClr val="c00000"/>
                </a:solidFill>
                <a:latin typeface="Constantia"/>
                <a:ea typeface="DejaVu Sans"/>
              </a:rPr>
              <a:t>specification</a:t>
            </a:r>
            <a:r>
              <a:rPr b="0" lang="en-US" sz="3000" spc="15" strike="noStrike">
                <a:solidFill>
                  <a:srgbClr val="c00000"/>
                </a:solidFill>
                <a:latin typeface="Constantia"/>
                <a:ea typeface="DejaVu Sans"/>
              </a:rPr>
              <a:t> </a:t>
            </a:r>
            <a:r>
              <a:rPr b="0" lang="en-US" sz="3000" spc="-1" strike="noStrike">
                <a:solidFill>
                  <a:srgbClr val="c00000"/>
                </a:solidFill>
                <a:latin typeface="Constantia"/>
                <a:ea typeface="DejaVu Sans"/>
              </a:rPr>
              <a:t>is </a:t>
            </a:r>
            <a:r>
              <a:rPr b="0" lang="en-US" sz="3000" spc="-7" strike="noStrike">
                <a:solidFill>
                  <a:srgbClr val="c00000"/>
                </a:solidFill>
                <a:latin typeface="Constantia"/>
                <a:ea typeface="DejaVu Sans"/>
              </a:rPr>
              <a:t>not</a:t>
            </a:r>
            <a:r>
              <a:rPr b="0" lang="en-US" sz="3000" spc="1" strike="noStrike">
                <a:solidFill>
                  <a:srgbClr val="c00000"/>
                </a:solidFill>
                <a:latin typeface="Constantia"/>
                <a:ea typeface="DejaVu Sans"/>
              </a:rPr>
              <a:t> </a:t>
            </a:r>
            <a:r>
              <a:rPr b="0" lang="en-US" sz="3000" spc="-1" strike="noStrike">
                <a:solidFill>
                  <a:srgbClr val="c00000"/>
                </a:solidFill>
                <a:latin typeface="Constantia"/>
                <a:ea typeface="DejaVu Sans"/>
              </a:rPr>
              <a:t>a</a:t>
            </a:r>
            <a:r>
              <a:rPr b="0" lang="en-US" sz="3000" spc="-12" strike="noStrike">
                <a:solidFill>
                  <a:srgbClr val="c00000"/>
                </a:solidFill>
                <a:latin typeface="Constantia"/>
                <a:ea typeface="DejaVu Sans"/>
              </a:rPr>
              <a:t> </a:t>
            </a:r>
            <a:r>
              <a:rPr b="0" lang="en-US" sz="3000" spc="-15" strike="noStrike">
                <a:solidFill>
                  <a:srgbClr val="c00000"/>
                </a:solidFill>
                <a:latin typeface="Constantia"/>
                <a:ea typeface="DejaVu Sans"/>
              </a:rPr>
              <a:t>mere</a:t>
            </a:r>
            <a:r>
              <a:rPr b="0" lang="en-US" sz="3000" spc="-7" strike="noStrike">
                <a:solidFill>
                  <a:srgbClr val="c00000"/>
                </a:solidFill>
                <a:latin typeface="Constantia"/>
                <a:ea typeface="DejaVu Sans"/>
              </a:rPr>
              <a:t> </a:t>
            </a:r>
            <a:r>
              <a:rPr b="0" lang="en-US" sz="3000" spc="-12" strike="noStrike">
                <a:solidFill>
                  <a:srgbClr val="c00000"/>
                </a:solidFill>
                <a:latin typeface="Constantia"/>
                <a:ea typeface="DejaVu Sans"/>
              </a:rPr>
              <a:t>translation </a:t>
            </a:r>
            <a:r>
              <a:rPr b="0" lang="en-US" sz="3000" spc="-741" strike="noStrike">
                <a:solidFill>
                  <a:srgbClr val="c00000"/>
                </a:solidFill>
                <a:latin typeface="Constantia"/>
                <a:ea typeface="DejaVu Sans"/>
              </a:rPr>
              <a:t> </a:t>
            </a:r>
            <a:r>
              <a:rPr b="0" lang="en-US" sz="3000" spc="-21" strike="noStrike">
                <a:solidFill>
                  <a:srgbClr val="c00000"/>
                </a:solidFill>
                <a:latin typeface="Constantia"/>
                <a:ea typeface="DejaVu Sans"/>
              </a:rPr>
              <a:t>process</a:t>
            </a:r>
            <a:r>
              <a:rPr b="0" lang="en-US" sz="3000" spc="-86" strike="noStrike">
                <a:solidFill>
                  <a:srgbClr val="c00000"/>
                </a:solidFill>
                <a:latin typeface="Constantia"/>
                <a:ea typeface="DejaVu Sans"/>
              </a:rPr>
              <a:t> </a:t>
            </a:r>
            <a:r>
              <a:rPr b="0" lang="en-US" sz="3000" spc="-15" strike="noStrike">
                <a:solidFill>
                  <a:srgbClr val="c00000"/>
                </a:solidFill>
                <a:latin typeface="Constantia"/>
                <a:ea typeface="DejaVu Sans"/>
              </a:rPr>
              <a:t>from</a:t>
            </a:r>
            <a:r>
              <a:rPr b="0" lang="en-US" sz="3000" spc="-46" strike="noStrike">
                <a:solidFill>
                  <a:srgbClr val="c00000"/>
                </a:solidFill>
                <a:latin typeface="Constantia"/>
                <a:ea typeface="DejaVu Sans"/>
              </a:rPr>
              <a:t> </a:t>
            </a:r>
            <a:r>
              <a:rPr b="0" lang="en-US" sz="3000" spc="-7" strike="noStrike">
                <a:solidFill>
                  <a:srgbClr val="c00000"/>
                </a:solidFill>
                <a:latin typeface="Constantia"/>
                <a:ea typeface="DejaVu Sans"/>
              </a:rPr>
              <a:t>informal</a:t>
            </a:r>
            <a:r>
              <a:rPr b="0" lang="en-US" sz="3000" spc="-35" strike="noStrike">
                <a:solidFill>
                  <a:srgbClr val="c00000"/>
                </a:solidFill>
                <a:latin typeface="Constantia"/>
                <a:ea typeface="DejaVu Sans"/>
              </a:rPr>
              <a:t> </a:t>
            </a:r>
            <a:r>
              <a:rPr b="0" lang="en-US" sz="3000" spc="-32" strike="noStrike">
                <a:solidFill>
                  <a:srgbClr val="c00000"/>
                </a:solidFill>
                <a:latin typeface="Constantia"/>
                <a:ea typeface="DejaVu Sans"/>
              </a:rPr>
              <a:t>to</a:t>
            </a:r>
            <a:r>
              <a:rPr b="0" lang="en-US" sz="3000" spc="-92" strike="noStrike">
                <a:solidFill>
                  <a:srgbClr val="c00000"/>
                </a:solidFill>
                <a:latin typeface="Constantia"/>
                <a:ea typeface="DejaVu Sans"/>
              </a:rPr>
              <a:t> </a:t>
            </a:r>
            <a:r>
              <a:rPr b="0" lang="en-US" sz="3000" spc="-7" strike="noStrike">
                <a:solidFill>
                  <a:srgbClr val="c00000"/>
                </a:solidFill>
                <a:latin typeface="Constantia"/>
                <a:ea typeface="DejaVu Sans"/>
              </a:rPr>
              <a:t>formal.</a:t>
            </a:r>
            <a:endParaRPr b="0" lang="en-US" sz="3000" spc="-1" strike="noStrike">
              <a:latin typeface="Arial"/>
            </a:endParaRPr>
          </a:p>
          <a:p>
            <a:pPr lvl="1" marL="919440" indent="-513720">
              <a:lnSpc>
                <a:spcPct val="100000"/>
              </a:lnSpc>
              <a:spcBef>
                <a:spcPts val="680"/>
              </a:spcBef>
              <a:buClr>
                <a:srgbClr val="0e6ec5"/>
              </a:buClr>
              <a:buSzPct val="84000"/>
              <a:buFont typeface="StarSymbol"/>
              <a:buAutoNum type="romanLcPeriod"/>
              <a:tabLst>
                <a:tab algn="l" pos="919440"/>
                <a:tab algn="l" pos="920160"/>
                <a:tab algn="l" pos="1663200"/>
                <a:tab algn="l" pos="3772440"/>
                <a:tab algn="l" pos="4241880"/>
                <a:tab algn="l" pos="4563720"/>
                <a:tab algn="l" pos="5558760"/>
                <a:tab algn="l" pos="7008480"/>
              </a:tabLst>
            </a:pPr>
            <a:r>
              <a:rPr b="0" lang="en-US" sz="2800" spc="-12" strike="noStrike">
                <a:solidFill>
                  <a:srgbClr val="00af50"/>
                </a:solidFill>
                <a:latin typeface="Constantia"/>
                <a:ea typeface="DejaVu Sans"/>
              </a:rPr>
              <a:t>Th</a:t>
            </a:r>
            <a:r>
              <a:rPr b="0" lang="en-US" sz="2800" spc="-7" strike="noStrike">
                <a:solidFill>
                  <a:srgbClr val="00af50"/>
                </a:solidFill>
                <a:latin typeface="Constantia"/>
                <a:ea typeface="DejaVu Sans"/>
              </a:rPr>
              <a:t>e</a:t>
            </a:r>
            <a:r>
              <a:rPr b="0" lang="en-US" sz="2800" spc="-1" strike="noStrike">
                <a:solidFill>
                  <a:srgbClr val="00af50"/>
                </a:solidFill>
                <a:latin typeface="Constantia"/>
                <a:ea typeface="DejaVu Sans"/>
              </a:rPr>
              <a:t>	</a:t>
            </a:r>
            <a:r>
              <a:rPr b="0" lang="en-US" sz="2800" spc="-7" strike="noStrike">
                <a:solidFill>
                  <a:srgbClr val="00af50"/>
                </a:solidFill>
                <a:latin typeface="Constantia"/>
                <a:ea typeface="DejaVu Sans"/>
              </a:rPr>
              <a:t>spe</a:t>
            </a:r>
            <a:r>
              <a:rPr b="0" lang="en-US" sz="2800" spc="1" strike="noStrike">
                <a:solidFill>
                  <a:srgbClr val="00af50"/>
                </a:solidFill>
                <a:latin typeface="Constantia"/>
                <a:ea typeface="DejaVu Sans"/>
              </a:rPr>
              <a:t>c</a:t>
            </a:r>
            <a:r>
              <a:rPr b="0" lang="en-US" sz="2800" spc="-21" strike="noStrike">
                <a:solidFill>
                  <a:srgbClr val="00af50"/>
                </a:solidFill>
                <a:latin typeface="Constantia"/>
                <a:ea typeface="DejaVu Sans"/>
              </a:rPr>
              <a:t>i</a:t>
            </a:r>
            <a:r>
              <a:rPr b="0" lang="en-US" sz="2800" spc="55" strike="noStrike">
                <a:solidFill>
                  <a:srgbClr val="00af50"/>
                </a:solidFill>
                <a:latin typeface="Constantia"/>
                <a:ea typeface="DejaVu Sans"/>
              </a:rPr>
              <a:t>f</a:t>
            </a:r>
            <a:r>
              <a:rPr b="0" lang="en-US" sz="2800" spc="-21" strike="noStrike">
                <a:solidFill>
                  <a:srgbClr val="00af50"/>
                </a:solidFill>
                <a:latin typeface="Constantia"/>
                <a:ea typeface="DejaVu Sans"/>
              </a:rPr>
              <a:t>i</a:t>
            </a:r>
            <a:r>
              <a:rPr b="0" lang="en-US" sz="2800" spc="-12" strike="noStrike">
                <a:solidFill>
                  <a:srgbClr val="00af50"/>
                </a:solidFill>
                <a:latin typeface="Constantia"/>
                <a:ea typeface="DejaVu Sans"/>
              </a:rPr>
              <a:t>c</a:t>
            </a:r>
            <a:r>
              <a:rPr b="0" lang="en-US" sz="2800" spc="-7" strike="noStrike">
                <a:solidFill>
                  <a:srgbClr val="00af50"/>
                </a:solidFill>
                <a:latin typeface="Constantia"/>
                <a:ea typeface="DejaVu Sans"/>
              </a:rPr>
              <a:t>a</a:t>
            </a:r>
            <a:r>
              <a:rPr b="0" lang="en-US" sz="2800" spc="-12" strike="noStrike">
                <a:solidFill>
                  <a:srgbClr val="00af50"/>
                </a:solidFill>
                <a:latin typeface="Constantia"/>
                <a:ea typeface="DejaVu Sans"/>
              </a:rPr>
              <a:t>tio</a:t>
            </a:r>
            <a:r>
              <a:rPr b="0" lang="en-US" sz="2800" spc="-7" strike="noStrike">
                <a:solidFill>
                  <a:srgbClr val="00af50"/>
                </a:solidFill>
                <a:latin typeface="Constantia"/>
                <a:ea typeface="DejaVu Sans"/>
              </a:rPr>
              <a:t>n</a:t>
            </a:r>
            <a:r>
              <a:rPr b="0" lang="en-US" sz="2800" spc="-1" strike="noStrike">
                <a:solidFill>
                  <a:srgbClr val="00af50"/>
                </a:solidFill>
                <a:latin typeface="Constantia"/>
                <a:ea typeface="DejaVu Sans"/>
              </a:rPr>
              <a:t>	</a:t>
            </a:r>
            <a:r>
              <a:rPr b="0" lang="en-US" sz="2800" spc="-7" strike="noStrike">
                <a:solidFill>
                  <a:srgbClr val="00af50"/>
                </a:solidFill>
                <a:latin typeface="Constantia"/>
                <a:ea typeface="DejaVu Sans"/>
              </a:rPr>
              <a:t>of</a:t>
            </a:r>
            <a:r>
              <a:rPr b="0" lang="en-US" sz="2800" spc="-1" strike="noStrike">
                <a:solidFill>
                  <a:srgbClr val="00af50"/>
                </a:solidFill>
                <a:latin typeface="Constantia"/>
                <a:ea typeface="DejaVu Sans"/>
              </a:rPr>
              <a:t>	</a:t>
            </a:r>
            <a:r>
              <a:rPr b="0" lang="en-US" sz="2800" spc="-7" strike="noStrike">
                <a:solidFill>
                  <a:srgbClr val="00af50"/>
                </a:solidFill>
                <a:latin typeface="Constantia"/>
                <a:ea typeface="DejaVu Sans"/>
              </a:rPr>
              <a:t>a</a:t>
            </a:r>
            <a:r>
              <a:rPr b="0" lang="en-US" sz="2800" spc="-1" strike="noStrike">
                <a:solidFill>
                  <a:srgbClr val="00af50"/>
                </a:solidFill>
                <a:latin typeface="Constantia"/>
                <a:ea typeface="DejaVu Sans"/>
              </a:rPr>
              <a:t>	</a:t>
            </a:r>
            <a:r>
              <a:rPr b="0" lang="en-US" sz="2800" spc="-7" strike="noStrike">
                <a:solidFill>
                  <a:srgbClr val="00af50"/>
                </a:solidFill>
                <a:latin typeface="Constantia"/>
                <a:ea typeface="DejaVu Sans"/>
              </a:rPr>
              <a:t>la</a:t>
            </a:r>
            <a:r>
              <a:rPr b="0" lang="en-US" sz="2800" spc="-26" strike="noStrike">
                <a:solidFill>
                  <a:srgbClr val="00af50"/>
                </a:solidFill>
                <a:latin typeface="Constantia"/>
                <a:ea typeface="DejaVu Sans"/>
              </a:rPr>
              <a:t>r</a:t>
            </a:r>
            <a:r>
              <a:rPr b="0" lang="en-US" sz="2800" spc="-80" strike="noStrike">
                <a:solidFill>
                  <a:srgbClr val="00af50"/>
                </a:solidFill>
                <a:latin typeface="Constantia"/>
                <a:ea typeface="DejaVu Sans"/>
              </a:rPr>
              <a:t>g</a:t>
            </a:r>
            <a:r>
              <a:rPr b="0" lang="en-US" sz="2800" spc="-7" strike="noStrike">
                <a:solidFill>
                  <a:srgbClr val="00af50"/>
                </a:solidFill>
                <a:latin typeface="Constantia"/>
                <a:ea typeface="DejaVu Sans"/>
              </a:rPr>
              <a:t>e,</a:t>
            </a:r>
            <a:r>
              <a:rPr b="0" lang="en-US" sz="2800" spc="-1" strike="noStrike">
                <a:solidFill>
                  <a:srgbClr val="00af50"/>
                </a:solidFill>
                <a:latin typeface="Constantia"/>
                <a:ea typeface="DejaVu Sans"/>
              </a:rPr>
              <a:t>	</a:t>
            </a:r>
            <a:r>
              <a:rPr b="0" lang="en-US" sz="2800" spc="-60" strike="noStrike">
                <a:solidFill>
                  <a:srgbClr val="00af50"/>
                </a:solidFill>
                <a:latin typeface="Constantia"/>
                <a:ea typeface="DejaVu Sans"/>
              </a:rPr>
              <a:t>c</a:t>
            </a:r>
            <a:r>
              <a:rPr b="0" lang="en-US" sz="2800" spc="-7" strike="noStrike">
                <a:solidFill>
                  <a:srgbClr val="00af50"/>
                </a:solidFill>
                <a:latin typeface="Constantia"/>
                <a:ea typeface="DejaVu Sans"/>
              </a:rPr>
              <a:t>omp</a:t>
            </a:r>
            <a:r>
              <a:rPr b="0" lang="en-US" sz="2800" spc="-15" strike="noStrike">
                <a:solidFill>
                  <a:srgbClr val="00af50"/>
                </a:solidFill>
                <a:latin typeface="Constantia"/>
                <a:ea typeface="DejaVu Sans"/>
              </a:rPr>
              <a:t>l</a:t>
            </a:r>
            <a:r>
              <a:rPr b="0" lang="en-US" sz="2800" spc="1" strike="noStrike">
                <a:solidFill>
                  <a:srgbClr val="00af50"/>
                </a:solidFill>
                <a:latin typeface="Constantia"/>
                <a:ea typeface="DejaVu Sans"/>
              </a:rPr>
              <a:t>e</a:t>
            </a:r>
            <a:r>
              <a:rPr b="0" lang="en-US" sz="2800" spc="-7" strike="noStrike">
                <a:solidFill>
                  <a:srgbClr val="00af50"/>
                </a:solidFill>
                <a:latin typeface="Constantia"/>
                <a:ea typeface="DejaVu Sans"/>
              </a:rPr>
              <a:t>x</a:t>
            </a:r>
            <a:r>
              <a:rPr b="0" lang="en-US" sz="2800" spc="-1" strike="noStrike">
                <a:solidFill>
                  <a:srgbClr val="00af50"/>
                </a:solidFill>
                <a:latin typeface="Constantia"/>
                <a:ea typeface="DejaVu Sans"/>
              </a:rPr>
              <a:t>	</a:t>
            </a:r>
            <a:r>
              <a:rPr b="0" lang="en-US" sz="2800" spc="-7" strike="noStrike">
                <a:solidFill>
                  <a:srgbClr val="00af50"/>
                </a:solidFill>
                <a:latin typeface="Constantia"/>
                <a:ea typeface="DejaVu Sans"/>
              </a:rPr>
              <a:t>s</a:t>
            </a:r>
            <a:r>
              <a:rPr b="0" lang="en-US" sz="2800" spc="-26" strike="noStrike">
                <a:solidFill>
                  <a:srgbClr val="00af50"/>
                </a:solidFill>
                <a:latin typeface="Constantia"/>
                <a:ea typeface="DejaVu Sans"/>
              </a:rPr>
              <a:t>y</a:t>
            </a:r>
            <a:r>
              <a:rPr b="0" lang="en-US" sz="2800" spc="-7" strike="noStrike">
                <a:solidFill>
                  <a:srgbClr val="00af50"/>
                </a:solidFill>
                <a:latin typeface="Constantia"/>
                <a:ea typeface="DejaVu Sans"/>
              </a:rPr>
              <a:t>s</a:t>
            </a:r>
            <a:r>
              <a:rPr b="0" lang="en-US" sz="2800" spc="-52" strike="noStrike">
                <a:solidFill>
                  <a:srgbClr val="00af50"/>
                </a:solidFill>
                <a:latin typeface="Constantia"/>
                <a:ea typeface="DejaVu Sans"/>
              </a:rPr>
              <a:t>t</a:t>
            </a:r>
            <a:r>
              <a:rPr b="0" lang="en-US" sz="2800" spc="-7" strike="noStrike">
                <a:solidFill>
                  <a:srgbClr val="00af50"/>
                </a:solidFill>
                <a:latin typeface="Constantia"/>
                <a:ea typeface="DejaVu Sans"/>
              </a:rPr>
              <a:t>em  </a:t>
            </a:r>
            <a:r>
              <a:rPr b="0" lang="en-US" sz="2800" spc="-15" strike="noStrike">
                <a:solidFill>
                  <a:srgbClr val="00af50"/>
                </a:solidFill>
                <a:latin typeface="Constantia"/>
                <a:ea typeface="DejaVu Sans"/>
              </a:rPr>
              <a:t>requires</a:t>
            </a:r>
            <a:r>
              <a:rPr b="0" lang="en-US" sz="2800" spc="-97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800" spc="-12" strike="noStrike">
                <a:solidFill>
                  <a:srgbClr val="00af50"/>
                </a:solidFill>
                <a:latin typeface="Constantia"/>
                <a:ea typeface="DejaVu Sans"/>
              </a:rPr>
              <a:t>relevant</a:t>
            </a:r>
            <a:r>
              <a:rPr b="0" lang="en-US" sz="2800" spc="-145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800" spc="-7" strike="noStrike">
                <a:solidFill>
                  <a:srgbClr val="00af50"/>
                </a:solidFill>
                <a:latin typeface="Constantia"/>
                <a:ea typeface="DejaVu Sans"/>
              </a:rPr>
              <a:t>objects</a:t>
            </a:r>
            <a:r>
              <a:rPr b="0" lang="en-US" sz="2800" spc="-140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800" spc="-7" strike="noStrike">
                <a:solidFill>
                  <a:srgbClr val="00af50"/>
                </a:solidFill>
                <a:latin typeface="Constantia"/>
                <a:ea typeface="DejaVu Sans"/>
              </a:rPr>
              <a:t>and</a:t>
            </a:r>
            <a:r>
              <a:rPr b="0" lang="en-US" sz="2800" spc="-41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800" spc="-7" strike="noStrike">
                <a:solidFill>
                  <a:srgbClr val="00af50"/>
                </a:solidFill>
                <a:latin typeface="Constantia"/>
                <a:ea typeface="DejaVu Sans"/>
              </a:rPr>
              <a:t>phenomena</a:t>
            </a:r>
            <a:r>
              <a:rPr b="0" lang="en-US" sz="2800" spc="-100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800" spc="-26" strike="noStrike">
                <a:solidFill>
                  <a:srgbClr val="00af50"/>
                </a:solidFill>
                <a:latin typeface="Constantia"/>
                <a:ea typeface="DejaVu Sans"/>
              </a:rPr>
              <a:t>to</a:t>
            </a:r>
            <a:r>
              <a:rPr b="0" lang="en-US" sz="2800" spc="-80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800" spc="-7" strike="noStrike">
                <a:solidFill>
                  <a:srgbClr val="00af50"/>
                </a:solidFill>
                <a:latin typeface="Constantia"/>
                <a:ea typeface="DejaVu Sans"/>
              </a:rPr>
              <a:t>be</a:t>
            </a:r>
            <a:endParaRPr b="0" lang="en-US" sz="2800" spc="-1" strike="noStrike">
              <a:latin typeface="Arial"/>
            </a:endParaRPr>
          </a:p>
          <a:p>
            <a:pPr lvl="2" marL="1193760" indent="-513720">
              <a:lnSpc>
                <a:spcPct val="100000"/>
              </a:lnSpc>
              <a:spcBef>
                <a:spcPts val="604"/>
              </a:spcBef>
              <a:buClr>
                <a:srgbClr val="009dd9"/>
              </a:buClr>
              <a:buSzPct val="69000"/>
              <a:buFont typeface="Segoe UI Symbol"/>
              <a:buChar char="⚫"/>
              <a:tabLst>
                <a:tab algn="l" pos="1193760"/>
                <a:tab algn="l" pos="1194480"/>
              </a:tabLst>
            </a:pPr>
            <a:r>
              <a:rPr b="0" lang="en-US" sz="2400" spc="-7" strike="noStrike">
                <a:solidFill>
                  <a:srgbClr val="6f2f9f"/>
                </a:solidFill>
                <a:latin typeface="Constantia"/>
                <a:ea typeface="DejaVu Sans"/>
              </a:rPr>
              <a:t>Identified</a:t>
            </a:r>
            <a:endParaRPr b="0" lang="en-US" sz="2400" spc="-1" strike="noStrike">
              <a:latin typeface="Arial"/>
            </a:endParaRPr>
          </a:p>
          <a:p>
            <a:pPr lvl="2" marL="1193760" indent="-513720">
              <a:lnSpc>
                <a:spcPct val="100000"/>
              </a:lnSpc>
              <a:spcBef>
                <a:spcPts val="581"/>
              </a:spcBef>
              <a:buClr>
                <a:srgbClr val="009dd9"/>
              </a:buClr>
              <a:buSzPct val="69000"/>
              <a:buFont typeface="Segoe UI Symbol"/>
              <a:buChar char="⚫"/>
              <a:tabLst>
                <a:tab algn="l" pos="1193760"/>
                <a:tab algn="l" pos="1194480"/>
              </a:tabLst>
            </a:pPr>
            <a:r>
              <a:rPr b="0" lang="en-US" sz="2400" spc="-12" strike="noStrike">
                <a:solidFill>
                  <a:srgbClr val="6f2f9f"/>
                </a:solidFill>
                <a:latin typeface="Constantia"/>
                <a:ea typeface="DejaVu Sans"/>
              </a:rPr>
              <a:t>Interrelated</a:t>
            </a:r>
            <a:r>
              <a:rPr b="0" lang="en-US" sz="2400" spc="-92" strike="noStrike">
                <a:solidFill>
                  <a:srgbClr val="6f2f9f"/>
                </a:solidFill>
                <a:latin typeface="Constantia"/>
                <a:ea typeface="DejaVu Sans"/>
              </a:rPr>
              <a:t> </a:t>
            </a:r>
            <a:r>
              <a:rPr b="0" lang="en-US" sz="2400" spc="-1" strike="noStrike">
                <a:solidFill>
                  <a:srgbClr val="6f2f9f"/>
                </a:solidFill>
                <a:latin typeface="Constantia"/>
                <a:ea typeface="DejaVu Sans"/>
              </a:rPr>
              <a:t>and</a:t>
            </a:r>
            <a:endParaRPr b="0" lang="en-US" sz="2400" spc="-1" strike="noStrike">
              <a:latin typeface="Arial"/>
            </a:endParaRPr>
          </a:p>
          <a:p>
            <a:pPr lvl="2" marL="1193760" indent="-513720">
              <a:lnSpc>
                <a:spcPct val="100000"/>
              </a:lnSpc>
              <a:spcBef>
                <a:spcPts val="575"/>
              </a:spcBef>
              <a:buClr>
                <a:srgbClr val="009dd9"/>
              </a:buClr>
              <a:buSzPct val="69000"/>
              <a:buFont typeface="Segoe UI Symbol"/>
              <a:buChar char="⚫"/>
              <a:tabLst>
                <a:tab algn="l" pos="1193760"/>
                <a:tab algn="l" pos="1194480"/>
              </a:tabLst>
            </a:pPr>
            <a:r>
              <a:rPr b="0" lang="en-US" sz="2400" spc="-12" strike="noStrike">
                <a:solidFill>
                  <a:srgbClr val="6f2f9f"/>
                </a:solidFill>
                <a:latin typeface="Constantia"/>
                <a:ea typeface="DejaVu Sans"/>
              </a:rPr>
              <a:t>characterized</a:t>
            </a:r>
            <a:r>
              <a:rPr b="0" lang="en-US" sz="2400" spc="-41" strike="noStrike">
                <a:solidFill>
                  <a:srgbClr val="6f2f9f"/>
                </a:solidFill>
                <a:latin typeface="Constantia"/>
                <a:ea typeface="DejaVu Sans"/>
              </a:rPr>
              <a:t> </a:t>
            </a:r>
            <a:r>
              <a:rPr b="0" lang="en-US" sz="2400" spc="-12" strike="noStrike">
                <a:solidFill>
                  <a:srgbClr val="6f2f9f"/>
                </a:solidFill>
                <a:latin typeface="Constantia"/>
                <a:ea typeface="DejaVu Sans"/>
              </a:rPr>
              <a:t>through</a:t>
            </a:r>
            <a:r>
              <a:rPr b="0" lang="en-US" sz="2400" spc="-86" strike="noStrike">
                <a:solidFill>
                  <a:srgbClr val="6f2f9f"/>
                </a:solidFill>
                <a:latin typeface="Constantia"/>
                <a:ea typeface="DejaVu Sans"/>
              </a:rPr>
              <a:t> </a:t>
            </a:r>
            <a:r>
              <a:rPr b="0" lang="en-US" sz="2400" spc="-7" strike="noStrike">
                <a:solidFill>
                  <a:srgbClr val="6f2f9f"/>
                </a:solidFill>
                <a:latin typeface="Constantia"/>
                <a:ea typeface="DejaVu Sans"/>
              </a:rPr>
              <a:t>properties</a:t>
            </a:r>
            <a:r>
              <a:rPr b="0" lang="en-US" sz="2400" spc="-137" strike="noStrike">
                <a:solidFill>
                  <a:srgbClr val="6f2f9f"/>
                </a:solidFill>
                <a:latin typeface="Constantia"/>
                <a:ea typeface="DejaVu Sans"/>
              </a:rPr>
              <a:t> </a:t>
            </a:r>
            <a:r>
              <a:rPr b="0" lang="en-US" sz="2400" spc="-7" strike="noStrike">
                <a:solidFill>
                  <a:srgbClr val="6f2f9f"/>
                </a:solidFill>
                <a:latin typeface="Constantia"/>
                <a:ea typeface="DejaVu Sans"/>
              </a:rPr>
              <a:t>of</a:t>
            </a:r>
            <a:r>
              <a:rPr b="0" lang="en-US" sz="2400" spc="46" strike="noStrike">
                <a:solidFill>
                  <a:srgbClr val="6f2f9f"/>
                </a:solidFill>
                <a:latin typeface="Constantia"/>
                <a:ea typeface="DejaVu Sans"/>
              </a:rPr>
              <a:t> </a:t>
            </a:r>
            <a:r>
              <a:rPr b="0" lang="en-US" sz="2400" spc="-12" strike="noStrike">
                <a:solidFill>
                  <a:srgbClr val="6f2f9f"/>
                </a:solidFill>
                <a:latin typeface="Constantia"/>
                <a:ea typeface="DejaVu Sans"/>
              </a:rPr>
              <a:t>interest.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3" name="object 2"/>
          <p:cNvGrpSpPr/>
          <p:nvPr/>
        </p:nvGrpSpPr>
        <p:grpSpPr>
          <a:xfrm>
            <a:off x="-720" y="0"/>
            <a:ext cx="9145080" cy="6857280"/>
            <a:chOff x="-720" y="0"/>
            <a:chExt cx="9145080" cy="6857280"/>
          </a:xfrm>
        </p:grpSpPr>
        <p:pic>
          <p:nvPicPr>
            <p:cNvPr id="254" name="object 3" descr=""/>
            <p:cNvPicPr/>
            <p:nvPr/>
          </p:nvPicPr>
          <p:blipFill>
            <a:blip r:embed="rId1"/>
            <a:stretch/>
          </p:blipFill>
          <p:spPr>
            <a:xfrm>
              <a:off x="0" y="0"/>
              <a:ext cx="9143280" cy="68572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55" name="object 4" descr=""/>
            <p:cNvPicPr/>
            <p:nvPr/>
          </p:nvPicPr>
          <p:blipFill>
            <a:blip r:embed="rId2"/>
            <a:stretch/>
          </p:blipFill>
          <p:spPr>
            <a:xfrm>
              <a:off x="0" y="720"/>
              <a:ext cx="9143280" cy="10267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56" name="object 5" descr=""/>
            <p:cNvPicPr/>
            <p:nvPr/>
          </p:nvPicPr>
          <p:blipFill>
            <a:blip r:embed="rId3"/>
            <a:stretch/>
          </p:blipFill>
          <p:spPr>
            <a:xfrm>
              <a:off x="4399920" y="0"/>
              <a:ext cx="4743360" cy="5994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57" name="object 6" descr=""/>
            <p:cNvPicPr/>
            <p:nvPr/>
          </p:nvPicPr>
          <p:blipFill>
            <a:blip r:embed="rId4"/>
            <a:stretch/>
          </p:blipFill>
          <p:spPr>
            <a:xfrm>
              <a:off x="0" y="0"/>
              <a:ext cx="9087840" cy="10198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58" name="object 7" descr=""/>
            <p:cNvPicPr/>
            <p:nvPr/>
          </p:nvPicPr>
          <p:blipFill>
            <a:blip r:embed="rId5"/>
            <a:stretch/>
          </p:blipFill>
          <p:spPr>
            <a:xfrm>
              <a:off x="-720" y="52560"/>
              <a:ext cx="9145080" cy="90108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259" name="object 8"/>
          <p:cNvSpPr/>
          <p:nvPr/>
        </p:nvSpPr>
        <p:spPr>
          <a:xfrm>
            <a:off x="444600" y="1257120"/>
            <a:ext cx="7613640" cy="115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n-US" sz="3600" spc="-12" strike="noStrike">
                <a:solidFill>
                  <a:srgbClr val="0a5294"/>
                </a:solidFill>
                <a:latin typeface="Calibri"/>
              </a:rPr>
              <a:t>Formalization:</a:t>
            </a:r>
            <a:r>
              <a:rPr b="1" lang="en-US" sz="3600" spc="-26" strike="noStrike">
                <a:solidFill>
                  <a:srgbClr val="0a5294"/>
                </a:solidFill>
                <a:latin typeface="Calibri"/>
              </a:rPr>
              <a:t> </a:t>
            </a:r>
            <a:r>
              <a:rPr b="1" lang="en-US" sz="3600" spc="-1" strike="noStrike">
                <a:solidFill>
                  <a:srgbClr val="0a5294"/>
                </a:solidFill>
                <a:latin typeface="Calibri"/>
              </a:rPr>
              <a:t>Scope</a:t>
            </a:r>
            <a:r>
              <a:rPr b="1" lang="en-US" sz="3600" spc="-15" strike="noStrike">
                <a:solidFill>
                  <a:srgbClr val="0a5294"/>
                </a:solidFill>
                <a:latin typeface="Calibri"/>
              </a:rPr>
              <a:t> </a:t>
            </a:r>
            <a:r>
              <a:rPr b="1" lang="en-US" sz="3600" spc="-1" strike="noStrike">
                <a:solidFill>
                  <a:srgbClr val="0a5294"/>
                </a:solidFill>
                <a:latin typeface="Calibri"/>
              </a:rPr>
              <a:t>and</a:t>
            </a:r>
            <a:r>
              <a:rPr b="1" lang="en-US" sz="3600" spc="-15" strike="noStrike">
                <a:solidFill>
                  <a:srgbClr val="0a5294"/>
                </a:solidFill>
                <a:latin typeface="Calibri"/>
              </a:rPr>
              <a:t> </a:t>
            </a:r>
            <a:r>
              <a:rPr b="1" lang="en-US" sz="3600" spc="-12" strike="noStrike">
                <a:solidFill>
                  <a:srgbClr val="0a5294"/>
                </a:solidFill>
                <a:latin typeface="Calibri"/>
              </a:rPr>
              <a:t>Pitfalls</a:t>
            </a:r>
            <a:r>
              <a:rPr b="1" lang="en-US" sz="3600" spc="-15" strike="noStrike">
                <a:solidFill>
                  <a:srgbClr val="0a5294"/>
                </a:solidFill>
                <a:latin typeface="Calibri"/>
              </a:rPr>
              <a:t> contd..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60" name="object 9"/>
          <p:cNvSpPr/>
          <p:nvPr/>
        </p:nvSpPr>
        <p:spPr>
          <a:xfrm>
            <a:off x="536040" y="1903320"/>
            <a:ext cx="8379360" cy="415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59760" bIns="0">
            <a:spAutoFit/>
          </a:bodyPr>
          <a:p>
            <a:pPr marL="584280" indent="-571320" algn="just">
              <a:lnSpc>
                <a:spcPts val="3030"/>
              </a:lnSpc>
              <a:spcBef>
                <a:spcPts val="471"/>
              </a:spcBef>
              <a:buClr>
                <a:srgbClr val="0ad0d9"/>
              </a:buClr>
              <a:buSzPct val="95000"/>
              <a:buFont typeface="StarSymbol"/>
              <a:buAutoNum type="arabicPeriod" startAt="4"/>
              <a:tabLst>
                <a:tab algn="l" pos="585000"/>
              </a:tabLst>
            </a:pPr>
            <a:r>
              <a:rPr b="0" lang="en-US" sz="2800" spc="-21" strike="noStrike">
                <a:solidFill>
                  <a:srgbClr val="c00000"/>
                </a:solidFill>
                <a:latin typeface="Constantia"/>
                <a:ea typeface="DejaVu Sans"/>
              </a:rPr>
              <a:t>Formal</a:t>
            </a:r>
            <a:r>
              <a:rPr b="0" lang="en-US" sz="2800" spc="-15" strike="noStrike">
                <a:solidFill>
                  <a:srgbClr val="c00000"/>
                </a:solidFill>
                <a:latin typeface="Constantia"/>
                <a:ea typeface="DejaVu Sans"/>
              </a:rPr>
              <a:t> </a:t>
            </a:r>
            <a:r>
              <a:rPr b="0" lang="en-US" sz="2800" spc="-7" strike="noStrike">
                <a:solidFill>
                  <a:srgbClr val="c00000"/>
                </a:solidFill>
                <a:latin typeface="Constantia"/>
                <a:ea typeface="DejaVu Sans"/>
              </a:rPr>
              <a:t>specifications </a:t>
            </a:r>
            <a:r>
              <a:rPr b="0" lang="en-US" sz="2800" spc="-21" strike="noStrike">
                <a:solidFill>
                  <a:srgbClr val="c00000"/>
                </a:solidFill>
                <a:latin typeface="Constantia"/>
                <a:ea typeface="DejaVu Sans"/>
              </a:rPr>
              <a:t>are</a:t>
            </a:r>
            <a:r>
              <a:rPr b="0" lang="en-US" sz="2800" spc="-15" strike="noStrike">
                <a:solidFill>
                  <a:srgbClr val="c00000"/>
                </a:solidFill>
                <a:latin typeface="Constantia"/>
                <a:ea typeface="DejaVu Sans"/>
              </a:rPr>
              <a:t> hard</a:t>
            </a:r>
            <a:r>
              <a:rPr b="0" lang="en-US" sz="2800" spc="-12" strike="noStrike">
                <a:solidFill>
                  <a:srgbClr val="c00000"/>
                </a:solidFill>
                <a:latin typeface="Constantia"/>
                <a:ea typeface="DejaVu Sans"/>
              </a:rPr>
              <a:t> </a:t>
            </a:r>
            <a:r>
              <a:rPr b="0" lang="en-US" sz="2800" spc="-26" strike="noStrike">
                <a:solidFill>
                  <a:srgbClr val="c00000"/>
                </a:solidFill>
                <a:latin typeface="Constantia"/>
                <a:ea typeface="DejaVu Sans"/>
              </a:rPr>
              <a:t>to</a:t>
            </a:r>
            <a:r>
              <a:rPr b="0" lang="en-US" sz="2800" spc="-21" strike="noStrike">
                <a:solidFill>
                  <a:srgbClr val="c00000"/>
                </a:solidFill>
                <a:latin typeface="Constantia"/>
                <a:ea typeface="DejaVu Sans"/>
              </a:rPr>
              <a:t> </a:t>
            </a:r>
            <a:r>
              <a:rPr b="0" lang="en-US" sz="2800" spc="-15" strike="noStrike">
                <a:solidFill>
                  <a:srgbClr val="c00000"/>
                </a:solidFill>
                <a:latin typeface="Constantia"/>
                <a:ea typeface="DejaVu Sans"/>
              </a:rPr>
              <a:t>develop </a:t>
            </a:r>
            <a:r>
              <a:rPr b="0" lang="en-US" sz="2800" spc="-7" strike="noStrike">
                <a:solidFill>
                  <a:srgbClr val="c00000"/>
                </a:solidFill>
                <a:latin typeface="Constantia"/>
                <a:ea typeface="DejaVu Sans"/>
              </a:rPr>
              <a:t>and </a:t>
            </a:r>
            <a:r>
              <a:rPr b="0" lang="en-US" sz="2800" spc="-1" strike="noStrike">
                <a:solidFill>
                  <a:srgbClr val="c00000"/>
                </a:solidFill>
                <a:latin typeface="Constantia"/>
                <a:ea typeface="DejaVu Sans"/>
              </a:rPr>
              <a:t> </a:t>
            </a:r>
            <a:r>
              <a:rPr b="0" lang="en-US" sz="2800" spc="-12" strike="noStrike">
                <a:solidFill>
                  <a:srgbClr val="c00000"/>
                </a:solidFill>
                <a:latin typeface="Constantia"/>
                <a:ea typeface="DejaVu Sans"/>
              </a:rPr>
              <a:t>assess.</a:t>
            </a:r>
            <a:endParaRPr b="0" lang="en-US" sz="2800" spc="-1" strike="noStrike">
              <a:latin typeface="Arial"/>
            </a:endParaRPr>
          </a:p>
          <a:p>
            <a:pPr lvl="1" marL="950040" indent="-571320" algn="just">
              <a:lnSpc>
                <a:spcPts val="3019"/>
              </a:lnSpc>
              <a:spcBef>
                <a:spcPts val="669"/>
              </a:spcBef>
              <a:buClr>
                <a:srgbClr val="0e6ec5"/>
              </a:buClr>
              <a:buSzPct val="84000"/>
              <a:buFont typeface="StarSymbol"/>
              <a:buAutoNum type="romanLcPeriod"/>
              <a:tabLst>
                <a:tab algn="l" pos="950760"/>
              </a:tabLst>
            </a:pPr>
            <a:r>
              <a:rPr b="0" lang="en-US" sz="2800" spc="-12" strike="noStrike">
                <a:solidFill>
                  <a:srgbClr val="00af50"/>
                </a:solidFill>
                <a:latin typeface="Constantia"/>
                <a:ea typeface="DejaVu Sans"/>
              </a:rPr>
              <a:t>The</a:t>
            </a:r>
            <a:r>
              <a:rPr b="0" lang="en-US" sz="2800" spc="-106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800" spc="-15" strike="noStrike">
                <a:solidFill>
                  <a:srgbClr val="00af50"/>
                </a:solidFill>
                <a:latin typeface="Constantia"/>
                <a:ea typeface="DejaVu Sans"/>
              </a:rPr>
              <a:t>diversity</a:t>
            </a:r>
            <a:r>
              <a:rPr b="0" lang="en-US" sz="2800" spc="-106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800" spc="-7" strike="noStrike">
                <a:solidFill>
                  <a:srgbClr val="00af50"/>
                </a:solidFill>
                <a:latin typeface="Constantia"/>
                <a:ea typeface="DejaVu Sans"/>
              </a:rPr>
              <a:t>and</a:t>
            </a:r>
            <a:r>
              <a:rPr b="0" lang="en-US" sz="2800" spc="-21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800" spc="-7" strike="noStrike">
                <a:solidFill>
                  <a:srgbClr val="00af50"/>
                </a:solidFill>
                <a:latin typeface="Constantia"/>
                <a:ea typeface="DejaVu Sans"/>
              </a:rPr>
              <a:t>subtlety</a:t>
            </a:r>
            <a:r>
              <a:rPr b="0" lang="en-US" sz="2800" spc="-97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800" spc="-7" strike="noStrike">
                <a:solidFill>
                  <a:srgbClr val="00af50"/>
                </a:solidFill>
                <a:latin typeface="Constantia"/>
                <a:ea typeface="DejaVu Sans"/>
              </a:rPr>
              <a:t>of</a:t>
            </a:r>
            <a:r>
              <a:rPr b="0" lang="en-US" sz="2800" spc="41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800" spc="-12" strike="noStrike">
                <a:solidFill>
                  <a:srgbClr val="00af50"/>
                </a:solidFill>
                <a:latin typeface="Constantia"/>
                <a:ea typeface="DejaVu Sans"/>
              </a:rPr>
              <a:t>errors</a:t>
            </a:r>
            <a:r>
              <a:rPr b="0" lang="en-US" sz="2800" spc="-92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800" spc="-7" strike="noStrike">
                <a:solidFill>
                  <a:srgbClr val="00af50"/>
                </a:solidFill>
                <a:latin typeface="Constantia"/>
                <a:ea typeface="DejaVu Sans"/>
              </a:rPr>
              <a:t>that</a:t>
            </a:r>
            <a:r>
              <a:rPr b="0" lang="en-US" sz="2800" spc="-100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800" spc="-7" strike="noStrike">
                <a:solidFill>
                  <a:srgbClr val="00af50"/>
                </a:solidFill>
                <a:latin typeface="Constantia"/>
                <a:ea typeface="DejaVu Sans"/>
              </a:rPr>
              <a:t>can</a:t>
            </a:r>
            <a:r>
              <a:rPr b="0" lang="en-US" sz="2800" spc="-41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800" spc="-15" strike="noStrike">
                <a:solidFill>
                  <a:srgbClr val="00af50"/>
                </a:solidFill>
                <a:latin typeface="Constantia"/>
                <a:ea typeface="DejaVu Sans"/>
              </a:rPr>
              <a:t>be </a:t>
            </a:r>
            <a:r>
              <a:rPr b="0" lang="en-US" sz="2800" spc="-690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800" spc="-12" strike="noStrike">
                <a:solidFill>
                  <a:srgbClr val="00af50"/>
                </a:solidFill>
                <a:latin typeface="Constantia"/>
                <a:ea typeface="DejaVu Sans"/>
              </a:rPr>
              <a:t>made</a:t>
            </a:r>
            <a:r>
              <a:rPr b="0" lang="en-US" sz="2800" spc="-7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800" spc="-15" strike="noStrike">
                <a:solidFill>
                  <a:srgbClr val="00af50"/>
                </a:solidFill>
                <a:latin typeface="Constantia"/>
                <a:ea typeface="DejaVu Sans"/>
              </a:rPr>
              <a:t>from</a:t>
            </a:r>
            <a:r>
              <a:rPr b="0" lang="en-US" sz="2800" spc="-12" strike="noStrike">
                <a:solidFill>
                  <a:srgbClr val="00af50"/>
                </a:solidFill>
                <a:latin typeface="Constantia"/>
                <a:ea typeface="DejaVu Sans"/>
              </a:rPr>
              <a:t> the</a:t>
            </a:r>
            <a:r>
              <a:rPr b="0" lang="en-US" sz="2800" spc="-7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800" spc="-12" strike="noStrike">
                <a:solidFill>
                  <a:srgbClr val="00af50"/>
                </a:solidFill>
                <a:latin typeface="Constantia"/>
                <a:ea typeface="DejaVu Sans"/>
              </a:rPr>
              <a:t>multiplicity</a:t>
            </a:r>
            <a:r>
              <a:rPr b="0" lang="en-US" sz="2800" spc="-7" strike="noStrike">
                <a:solidFill>
                  <a:srgbClr val="00af50"/>
                </a:solidFill>
                <a:latin typeface="Constantia"/>
                <a:ea typeface="DejaVu Sans"/>
              </a:rPr>
              <a:t> of</a:t>
            </a:r>
            <a:r>
              <a:rPr b="0" lang="en-US" sz="2800" spc="-1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800" spc="-12" strike="noStrike">
                <a:solidFill>
                  <a:srgbClr val="00af50"/>
                </a:solidFill>
                <a:latin typeface="Constantia"/>
                <a:ea typeface="DejaVu Sans"/>
              </a:rPr>
              <a:t>modeling </a:t>
            </a:r>
            <a:r>
              <a:rPr b="0" lang="en-US" sz="2800" spc="-7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800" spc="-15" strike="noStrike">
                <a:solidFill>
                  <a:srgbClr val="00af50"/>
                </a:solidFill>
                <a:latin typeface="Constantia"/>
                <a:ea typeface="DejaVu Sans"/>
              </a:rPr>
              <a:t>choices</a:t>
            </a:r>
            <a:endParaRPr b="0" lang="en-US" sz="2800" spc="-1" strike="noStrike">
              <a:latin typeface="Arial"/>
            </a:endParaRPr>
          </a:p>
          <a:p>
            <a:pPr lvl="1" marL="950040" indent="-571320">
              <a:lnSpc>
                <a:spcPts val="3019"/>
              </a:lnSpc>
              <a:spcBef>
                <a:spcPts val="686"/>
              </a:spcBef>
              <a:buClr>
                <a:srgbClr val="0e6ec5"/>
              </a:buClr>
              <a:buSzPct val="84000"/>
              <a:buFont typeface="StarSymbol"/>
              <a:buAutoNum type="romanLcPeriod"/>
              <a:tabLst>
                <a:tab algn="l" pos="950760"/>
              </a:tabLst>
            </a:pPr>
            <a:r>
              <a:rPr b="0" lang="en-US" sz="2800" spc="-1" strike="noStrike">
                <a:solidFill>
                  <a:srgbClr val="00af50"/>
                </a:solidFill>
                <a:latin typeface="Constantia"/>
                <a:ea typeface="DejaVu Sans"/>
              </a:rPr>
              <a:t>As</a:t>
            </a:r>
            <a:r>
              <a:rPr b="0" lang="en-US" sz="2800" spc="1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800" spc="-7" strike="noStrike">
                <a:solidFill>
                  <a:srgbClr val="00af50"/>
                </a:solidFill>
                <a:latin typeface="Constantia"/>
                <a:ea typeface="DejaVu Sans"/>
              </a:rPr>
              <a:t>a</a:t>
            </a:r>
            <a:r>
              <a:rPr b="0" lang="en-US" sz="2800" spc="-1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800" spc="-15" strike="noStrike">
                <a:solidFill>
                  <a:srgbClr val="00af50"/>
                </a:solidFill>
                <a:latin typeface="Constantia"/>
                <a:ea typeface="DejaVu Sans"/>
              </a:rPr>
              <a:t>consequence, </a:t>
            </a:r>
            <a:r>
              <a:rPr b="0" lang="en-US" sz="2800" spc="-12" strike="noStrike">
                <a:solidFill>
                  <a:srgbClr val="00af50"/>
                </a:solidFill>
                <a:latin typeface="Constantia"/>
                <a:ea typeface="DejaVu Sans"/>
              </a:rPr>
              <a:t>formal </a:t>
            </a:r>
            <a:r>
              <a:rPr b="0" lang="en-US" sz="2800" spc="-7" strike="noStrike">
                <a:solidFill>
                  <a:srgbClr val="00af50"/>
                </a:solidFill>
                <a:latin typeface="Constantia"/>
                <a:ea typeface="DejaVu Sans"/>
              </a:rPr>
              <a:t>specifications</a:t>
            </a:r>
            <a:r>
              <a:rPr b="0" lang="en-US" sz="2800" spc="-1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800" spc="-15" strike="noStrike">
                <a:solidFill>
                  <a:srgbClr val="00af50"/>
                </a:solidFill>
                <a:latin typeface="Constantia"/>
                <a:ea typeface="DejaVu Sans"/>
              </a:rPr>
              <a:t>are </a:t>
            </a:r>
            <a:r>
              <a:rPr b="0" lang="en-US" sz="2800" spc="-690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800" spc="-26" strike="noStrike">
                <a:solidFill>
                  <a:srgbClr val="00af50"/>
                </a:solidFill>
                <a:latin typeface="Constantia"/>
                <a:ea typeface="DejaVu Sans"/>
              </a:rPr>
              <a:t>rarely</a:t>
            </a:r>
            <a:r>
              <a:rPr b="0" lang="en-US" sz="2800" spc="-131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800" spc="-21" strike="noStrike">
                <a:solidFill>
                  <a:srgbClr val="00af50"/>
                </a:solidFill>
                <a:latin typeface="Constantia"/>
                <a:ea typeface="DejaVu Sans"/>
              </a:rPr>
              <a:t>correct</a:t>
            </a:r>
            <a:r>
              <a:rPr b="0" lang="en-US" sz="2800" spc="-72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800" spc="-7" strike="noStrike">
                <a:solidFill>
                  <a:srgbClr val="00af50"/>
                </a:solidFill>
                <a:latin typeface="Constantia"/>
                <a:ea typeface="DejaVu Sans"/>
              </a:rPr>
              <a:t>in</a:t>
            </a:r>
            <a:r>
              <a:rPr b="0" lang="en-US" sz="2800" spc="-92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800" spc="-12" strike="noStrike">
                <a:solidFill>
                  <a:srgbClr val="00af50"/>
                </a:solidFill>
                <a:latin typeface="Constantia"/>
                <a:ea typeface="DejaVu Sans"/>
              </a:rPr>
              <a:t>the</a:t>
            </a:r>
            <a:r>
              <a:rPr b="0" lang="en-US" sz="2800" spc="-80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800" spc="1" strike="noStrike">
                <a:solidFill>
                  <a:srgbClr val="00af50"/>
                </a:solidFill>
                <a:latin typeface="Constantia"/>
                <a:ea typeface="DejaVu Sans"/>
              </a:rPr>
              <a:t>first</a:t>
            </a:r>
            <a:r>
              <a:rPr b="0" lang="en-US" sz="2800" spc="-111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800" spc="-15" strike="noStrike">
                <a:solidFill>
                  <a:srgbClr val="00af50"/>
                </a:solidFill>
                <a:latin typeface="Constantia"/>
                <a:ea typeface="DejaVu Sans"/>
              </a:rPr>
              <a:t>place.</a:t>
            </a:r>
            <a:endParaRPr b="0" lang="en-US" sz="2800" spc="-1" strike="noStrike">
              <a:latin typeface="Arial"/>
            </a:endParaRPr>
          </a:p>
          <a:p>
            <a:pPr lvl="1" marL="950040" indent="-571320" algn="just">
              <a:lnSpc>
                <a:spcPct val="90000"/>
              </a:lnSpc>
              <a:spcBef>
                <a:spcPts val="635"/>
              </a:spcBef>
              <a:buClr>
                <a:srgbClr val="0e6ec5"/>
              </a:buClr>
              <a:buSzPct val="84000"/>
              <a:buFont typeface="StarSymbol"/>
              <a:buAutoNum type="romanLcPeriod"/>
              <a:tabLst>
                <a:tab algn="l" pos="950760"/>
              </a:tabLst>
            </a:pPr>
            <a:r>
              <a:rPr b="0" lang="en-US" sz="2800" spc="-41" strike="noStrike">
                <a:solidFill>
                  <a:srgbClr val="00af50"/>
                </a:solidFill>
                <a:latin typeface="Constantia"/>
                <a:ea typeface="DejaVu Sans"/>
              </a:rPr>
              <a:t>It </a:t>
            </a:r>
            <a:r>
              <a:rPr b="0" lang="en-US" sz="2800" spc="-1" strike="noStrike">
                <a:solidFill>
                  <a:srgbClr val="00af50"/>
                </a:solidFill>
                <a:latin typeface="Constantia"/>
                <a:ea typeface="DejaVu Sans"/>
              </a:rPr>
              <a:t>has </a:t>
            </a:r>
            <a:r>
              <a:rPr b="0" lang="en-US" sz="2800" spc="-7" strike="noStrike">
                <a:solidFill>
                  <a:srgbClr val="00af50"/>
                </a:solidFill>
                <a:latin typeface="Constantia"/>
                <a:ea typeface="DejaVu Sans"/>
              </a:rPr>
              <a:t>been </a:t>
            </a:r>
            <a:r>
              <a:rPr b="0" lang="en-US" sz="2800" spc="-15" strike="noStrike">
                <a:solidFill>
                  <a:srgbClr val="00af50"/>
                </a:solidFill>
                <a:latin typeface="Constantia"/>
                <a:ea typeface="DejaVu Sans"/>
              </a:rPr>
              <a:t>frequently </a:t>
            </a:r>
            <a:r>
              <a:rPr b="0" lang="en-US" sz="2800" spc="-12" strike="noStrike">
                <a:solidFill>
                  <a:srgbClr val="00af50"/>
                </a:solidFill>
                <a:latin typeface="Constantia"/>
                <a:ea typeface="DejaVu Sans"/>
              </a:rPr>
              <a:t>noted, </a:t>
            </a:r>
            <a:r>
              <a:rPr b="0" lang="en-US" sz="2800" spc="-7" strike="noStrike">
                <a:solidFill>
                  <a:srgbClr val="00af50"/>
                </a:solidFill>
                <a:latin typeface="Constantia"/>
                <a:ea typeface="DejaVu Sans"/>
              </a:rPr>
              <a:t>that </a:t>
            </a:r>
            <a:r>
              <a:rPr b="0" lang="en-US" sz="2800" spc="-21" strike="noStrike">
                <a:solidFill>
                  <a:srgbClr val="00af50"/>
                </a:solidFill>
                <a:latin typeface="Constantia"/>
                <a:ea typeface="DejaVu Sans"/>
              </a:rPr>
              <a:t>even </a:t>
            </a:r>
            <a:r>
              <a:rPr b="0" lang="en-US" sz="2800" spc="-12" strike="noStrike">
                <a:solidFill>
                  <a:srgbClr val="00af50"/>
                </a:solidFill>
                <a:latin typeface="Constantia"/>
                <a:ea typeface="DejaVu Sans"/>
              </a:rPr>
              <a:t>wrong </a:t>
            </a:r>
            <a:r>
              <a:rPr b="0" lang="en-US" sz="2800" spc="-7" strike="noStrike">
                <a:solidFill>
                  <a:srgbClr val="00af50"/>
                </a:solidFill>
                <a:latin typeface="Constantia"/>
                <a:ea typeface="DejaVu Sans"/>
              </a:rPr>
              <a:t> specifications </a:t>
            </a:r>
            <a:r>
              <a:rPr b="0" lang="en-US" sz="2800" spc="-21" strike="noStrike">
                <a:solidFill>
                  <a:srgbClr val="00af50"/>
                </a:solidFill>
                <a:latin typeface="Constantia"/>
                <a:ea typeface="DejaVu Sans"/>
              </a:rPr>
              <a:t>may </a:t>
            </a:r>
            <a:r>
              <a:rPr b="0" lang="en-US" sz="2800" spc="-7" strike="noStrike">
                <a:solidFill>
                  <a:srgbClr val="00af50"/>
                </a:solidFill>
                <a:latin typeface="Constantia"/>
                <a:ea typeface="DejaVu Sans"/>
              </a:rPr>
              <a:t>help </a:t>
            </a:r>
            <a:r>
              <a:rPr b="0" lang="en-US" sz="2800" spc="-1" strike="noStrike">
                <a:solidFill>
                  <a:srgbClr val="00af50"/>
                </a:solidFill>
                <a:latin typeface="Constantia"/>
                <a:ea typeface="DejaVu Sans"/>
              </a:rPr>
              <a:t>finding </a:t>
            </a:r>
            <a:r>
              <a:rPr b="0" lang="en-US" sz="2800" spc="-7" strike="noStrike">
                <a:solidFill>
                  <a:srgbClr val="00af50"/>
                </a:solidFill>
                <a:latin typeface="Constantia"/>
                <a:ea typeface="DejaVu Sans"/>
              </a:rPr>
              <a:t>out problems </a:t>
            </a:r>
            <a:r>
              <a:rPr b="0" lang="en-US" sz="2800" spc="-1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800" spc="-7" strike="noStrike">
                <a:solidFill>
                  <a:srgbClr val="00af50"/>
                </a:solidFill>
                <a:latin typeface="Constantia"/>
                <a:ea typeface="DejaVu Sans"/>
              </a:rPr>
              <a:t>in</a:t>
            </a:r>
            <a:r>
              <a:rPr b="0" lang="en-US" sz="2800" spc="-131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800" spc="-7" strike="noStrike">
                <a:solidFill>
                  <a:srgbClr val="00af50"/>
                </a:solidFill>
                <a:latin typeface="Constantia"/>
                <a:ea typeface="DejaVu Sans"/>
              </a:rPr>
              <a:t>original</a:t>
            </a:r>
            <a:r>
              <a:rPr b="0" lang="en-US" sz="2800" spc="-12" strike="noStrike">
                <a:solidFill>
                  <a:srgbClr val="00af50"/>
                </a:solidFill>
                <a:latin typeface="Constantia"/>
                <a:ea typeface="DejaVu Sans"/>
              </a:rPr>
              <a:t> formulations.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object 2"/>
          <p:cNvSpPr/>
          <p:nvPr/>
        </p:nvSpPr>
        <p:spPr>
          <a:xfrm>
            <a:off x="444600" y="1257120"/>
            <a:ext cx="7613640" cy="115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n-US" sz="3600" spc="-12" strike="noStrike">
                <a:solidFill>
                  <a:srgbClr val="0a5294"/>
                </a:solidFill>
                <a:latin typeface="Calibri"/>
              </a:rPr>
              <a:t>Formalization:</a:t>
            </a:r>
            <a:r>
              <a:rPr b="1" lang="en-US" sz="3600" spc="-26" strike="noStrike">
                <a:solidFill>
                  <a:srgbClr val="0a5294"/>
                </a:solidFill>
                <a:latin typeface="Calibri"/>
              </a:rPr>
              <a:t> </a:t>
            </a:r>
            <a:r>
              <a:rPr b="1" lang="en-US" sz="3600" spc="-1" strike="noStrike">
                <a:solidFill>
                  <a:srgbClr val="0a5294"/>
                </a:solidFill>
                <a:latin typeface="Calibri"/>
              </a:rPr>
              <a:t>Scope</a:t>
            </a:r>
            <a:r>
              <a:rPr b="1" lang="en-US" sz="3600" spc="-15" strike="noStrike">
                <a:solidFill>
                  <a:srgbClr val="0a5294"/>
                </a:solidFill>
                <a:latin typeface="Calibri"/>
              </a:rPr>
              <a:t> </a:t>
            </a:r>
            <a:r>
              <a:rPr b="1" lang="en-US" sz="3600" spc="-1" strike="noStrike">
                <a:solidFill>
                  <a:srgbClr val="0a5294"/>
                </a:solidFill>
                <a:latin typeface="Calibri"/>
              </a:rPr>
              <a:t>and</a:t>
            </a:r>
            <a:r>
              <a:rPr b="1" lang="en-US" sz="3600" spc="-15" strike="noStrike">
                <a:solidFill>
                  <a:srgbClr val="0a5294"/>
                </a:solidFill>
                <a:latin typeface="Calibri"/>
              </a:rPr>
              <a:t> </a:t>
            </a:r>
            <a:r>
              <a:rPr b="1" lang="en-US" sz="3600" spc="-12" strike="noStrike">
                <a:solidFill>
                  <a:srgbClr val="0a5294"/>
                </a:solidFill>
                <a:latin typeface="Calibri"/>
              </a:rPr>
              <a:t>Pitfalls</a:t>
            </a:r>
            <a:r>
              <a:rPr b="1" lang="en-US" sz="3600" spc="-15" strike="noStrike">
                <a:solidFill>
                  <a:srgbClr val="0a5294"/>
                </a:solidFill>
                <a:latin typeface="Calibri"/>
              </a:rPr>
              <a:t> contd..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62" name="object 3"/>
          <p:cNvSpPr/>
          <p:nvPr/>
        </p:nvSpPr>
        <p:spPr>
          <a:xfrm>
            <a:off x="527040" y="1869840"/>
            <a:ext cx="8089200" cy="3974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7480" bIns="0">
            <a:noAutofit/>
          </a:bodyPr>
          <a:p>
            <a:pPr marL="562680" indent="-513720">
              <a:lnSpc>
                <a:spcPct val="100000"/>
              </a:lnSpc>
              <a:spcBef>
                <a:spcPts val="99"/>
              </a:spcBef>
              <a:buClr>
                <a:srgbClr val="0ad0d9"/>
              </a:buClr>
              <a:buSzPct val="95000"/>
              <a:buFont typeface="StarSymbol"/>
              <a:buAutoNum type="arabicPeriod" startAt="5"/>
              <a:tabLst>
                <a:tab algn="l" pos="562680"/>
                <a:tab algn="l" pos="563400"/>
                <a:tab algn="l" pos="1147320"/>
                <a:tab algn="l" pos="1722240"/>
                <a:tab algn="l" pos="3002760"/>
                <a:tab algn="l" pos="3363480"/>
                <a:tab algn="l" pos="4637880"/>
                <a:tab algn="l" pos="5948640"/>
                <a:tab algn="l" pos="6964200"/>
                <a:tab algn="l" pos="7893720"/>
              </a:tabLst>
            </a:pPr>
            <a:r>
              <a:rPr b="0" lang="en-US" sz="3000" spc="-270" strike="noStrike">
                <a:solidFill>
                  <a:srgbClr val="c00000"/>
                </a:solidFill>
                <a:latin typeface="Constantia"/>
              </a:rPr>
              <a:t>T</a:t>
            </a:r>
            <a:r>
              <a:rPr b="0" lang="en-US" sz="3000" spc="-1" strike="noStrike">
                <a:solidFill>
                  <a:srgbClr val="c00000"/>
                </a:solidFill>
                <a:latin typeface="Constantia"/>
              </a:rPr>
              <a:t>o</a:t>
            </a:r>
            <a:r>
              <a:rPr b="0" lang="en-US" sz="3000" spc="-1" strike="noStrike">
                <a:solidFill>
                  <a:srgbClr val="c00000"/>
                </a:solidFill>
                <a:latin typeface="Constantia"/>
              </a:rPr>
              <a:t>	</a:t>
            </a:r>
            <a:r>
              <a:rPr b="0" lang="en-US" sz="3000" spc="-7" strike="noStrike">
                <a:solidFill>
                  <a:srgbClr val="c00000"/>
                </a:solidFill>
                <a:latin typeface="Constantia"/>
              </a:rPr>
              <a:t>b</a:t>
            </a:r>
            <a:r>
              <a:rPr b="0" lang="en-US" sz="3000" spc="-1" strike="noStrike">
                <a:solidFill>
                  <a:srgbClr val="c00000"/>
                </a:solidFill>
                <a:latin typeface="Constantia"/>
              </a:rPr>
              <a:t>e</a:t>
            </a:r>
            <a:r>
              <a:rPr b="0" lang="en-US" sz="3000" spc="-1" strike="noStrike">
                <a:solidFill>
                  <a:srgbClr val="c00000"/>
                </a:solidFill>
                <a:latin typeface="Constantia"/>
              </a:rPr>
              <a:t>	</a:t>
            </a:r>
            <a:r>
              <a:rPr b="0" lang="en-US" sz="3000" spc="-7" strike="noStrike">
                <a:solidFill>
                  <a:srgbClr val="c00000"/>
                </a:solidFill>
                <a:latin typeface="Constantia"/>
              </a:rPr>
              <a:t>use</a:t>
            </a:r>
            <a:r>
              <a:rPr b="0" lang="en-US" sz="3000" spc="-12" strike="noStrike">
                <a:solidFill>
                  <a:srgbClr val="c00000"/>
                </a:solidFill>
                <a:latin typeface="Constantia"/>
              </a:rPr>
              <a:t>f</a:t>
            </a:r>
            <a:r>
              <a:rPr b="0" lang="en-US" sz="3000" spc="-7" strike="noStrike">
                <a:solidFill>
                  <a:srgbClr val="c00000"/>
                </a:solidFill>
                <a:latin typeface="Constantia"/>
              </a:rPr>
              <a:t>ul</a:t>
            </a:r>
            <a:r>
              <a:rPr b="0" lang="en-US" sz="3000" spc="-1" strike="noStrike">
                <a:solidFill>
                  <a:srgbClr val="c00000"/>
                </a:solidFill>
                <a:latin typeface="Constantia"/>
              </a:rPr>
              <a:t>, a</a:t>
            </a:r>
            <a:r>
              <a:rPr b="0" lang="en-US" sz="3000" spc="-1" strike="noStrike">
                <a:solidFill>
                  <a:srgbClr val="c00000"/>
                </a:solidFill>
                <a:latin typeface="Constantia"/>
              </a:rPr>
              <a:t>	</a:t>
            </a:r>
            <a:r>
              <a:rPr b="0" lang="en-US" sz="3000" spc="-46" strike="noStrike">
                <a:solidFill>
                  <a:srgbClr val="c00000"/>
                </a:solidFill>
                <a:latin typeface="Constantia"/>
              </a:rPr>
              <a:t>f</a:t>
            </a:r>
            <a:r>
              <a:rPr b="0" lang="en-US" sz="3000" spc="-1" strike="noStrike">
                <a:solidFill>
                  <a:srgbClr val="c00000"/>
                </a:solidFill>
                <a:latin typeface="Constantia"/>
              </a:rPr>
              <a:t>ormal</a:t>
            </a:r>
            <a:r>
              <a:rPr b="0" lang="en-US" sz="3000" spc="-1" strike="noStrike">
                <a:solidFill>
                  <a:srgbClr val="c00000"/>
                </a:solidFill>
                <a:latin typeface="Constantia"/>
              </a:rPr>
              <a:t>	</a:t>
            </a:r>
            <a:r>
              <a:rPr b="0" lang="en-US" sz="3000" spc="-1" strike="noStrike">
                <a:solidFill>
                  <a:srgbClr val="c00000"/>
                </a:solidFill>
                <a:latin typeface="Constantia"/>
              </a:rPr>
              <a:t>s</a:t>
            </a:r>
            <a:r>
              <a:rPr b="0" lang="en-US" sz="3000" spc="-46" strike="noStrike">
                <a:solidFill>
                  <a:srgbClr val="c00000"/>
                </a:solidFill>
                <a:latin typeface="Constantia"/>
              </a:rPr>
              <a:t>y</a:t>
            </a:r>
            <a:r>
              <a:rPr b="0" lang="en-US" sz="3000" spc="-1" strike="noStrike">
                <a:solidFill>
                  <a:srgbClr val="c00000"/>
                </a:solidFill>
                <a:latin typeface="Constantia"/>
              </a:rPr>
              <a:t>s</a:t>
            </a:r>
            <a:r>
              <a:rPr b="0" lang="en-US" sz="3000" spc="-55" strike="noStrike">
                <a:solidFill>
                  <a:srgbClr val="c00000"/>
                </a:solidFill>
                <a:latin typeface="Constantia"/>
              </a:rPr>
              <a:t>t</a:t>
            </a:r>
            <a:r>
              <a:rPr b="0" lang="en-US" sz="3000" spc="-1" strike="noStrike">
                <a:solidFill>
                  <a:srgbClr val="c00000"/>
                </a:solidFill>
                <a:latin typeface="Constantia"/>
              </a:rPr>
              <a:t>em</a:t>
            </a:r>
            <a:r>
              <a:rPr b="0" lang="en-US" sz="3000" spc="-1" strike="noStrike">
                <a:solidFill>
                  <a:srgbClr val="c00000"/>
                </a:solidFill>
                <a:latin typeface="Constantia"/>
              </a:rPr>
              <a:t>	</a:t>
            </a:r>
            <a:r>
              <a:rPr b="0" lang="en-US" sz="3000" spc="-7" strike="noStrike">
                <a:solidFill>
                  <a:srgbClr val="c00000"/>
                </a:solidFill>
                <a:latin typeface="Constantia"/>
              </a:rPr>
              <a:t>mus</a:t>
            </a:r>
            <a:r>
              <a:rPr b="0" lang="en-US" sz="3000" spc="-1" strike="noStrike">
                <a:solidFill>
                  <a:srgbClr val="c00000"/>
                </a:solidFill>
                <a:latin typeface="Constantia"/>
              </a:rPr>
              <a:t>t</a:t>
            </a:r>
            <a:r>
              <a:rPr b="0" lang="en-US" sz="3000" spc="-1" strike="noStrike">
                <a:solidFill>
                  <a:srgbClr val="c00000"/>
                </a:solidFill>
                <a:latin typeface="Constantia"/>
              </a:rPr>
              <a:t>	</a:t>
            </a:r>
            <a:r>
              <a:rPr b="0" lang="en-US" sz="3000" spc="-1" strike="noStrike">
                <a:solidFill>
                  <a:srgbClr val="c00000"/>
                </a:solidFill>
                <a:latin typeface="Constantia"/>
              </a:rPr>
              <a:t>h</a:t>
            </a:r>
            <a:r>
              <a:rPr b="0" lang="en-US" sz="3000" spc="-75" strike="noStrike">
                <a:solidFill>
                  <a:srgbClr val="c00000"/>
                </a:solidFill>
                <a:latin typeface="Constantia"/>
              </a:rPr>
              <a:t>a</a:t>
            </a:r>
            <a:r>
              <a:rPr b="0" lang="en-US" sz="3000" spc="-72" strike="noStrike">
                <a:solidFill>
                  <a:srgbClr val="c00000"/>
                </a:solidFill>
                <a:latin typeface="Constantia"/>
              </a:rPr>
              <a:t>v</a:t>
            </a:r>
            <a:r>
              <a:rPr b="0" lang="en-US" sz="3000" spc="-1" strike="noStrike">
                <a:solidFill>
                  <a:srgbClr val="c00000"/>
                </a:solidFill>
                <a:latin typeface="Constantia"/>
              </a:rPr>
              <a:t>e a  </a:t>
            </a:r>
            <a:r>
              <a:rPr b="0" lang="en-US" sz="3000" spc="-12" strike="noStrike">
                <a:solidFill>
                  <a:srgbClr val="c00000"/>
                </a:solidFill>
                <a:latin typeface="Constantia"/>
              </a:rPr>
              <a:t>limited</a:t>
            </a:r>
            <a:r>
              <a:rPr b="0" lang="en-US" sz="3000" spc="-86" strike="noStrike">
                <a:solidFill>
                  <a:srgbClr val="c00000"/>
                </a:solidFill>
                <a:latin typeface="Constantia"/>
              </a:rPr>
              <a:t> </a:t>
            </a:r>
            <a:r>
              <a:rPr b="0" lang="en-US" sz="3000" spc="-7" strike="noStrike">
                <a:solidFill>
                  <a:srgbClr val="c00000"/>
                </a:solidFill>
                <a:latin typeface="Constantia"/>
              </a:rPr>
              <a:t>domain</a:t>
            </a:r>
            <a:r>
              <a:rPr b="0" lang="en-US" sz="3000" spc="-114" strike="noStrike">
                <a:solidFill>
                  <a:srgbClr val="c00000"/>
                </a:solidFill>
                <a:latin typeface="Constantia"/>
              </a:rPr>
              <a:t> </a:t>
            </a:r>
            <a:r>
              <a:rPr b="0" lang="en-US" sz="3000" spc="-7" strike="noStrike">
                <a:solidFill>
                  <a:srgbClr val="c00000"/>
                </a:solidFill>
                <a:latin typeface="Constantia"/>
              </a:rPr>
              <a:t>of </a:t>
            </a:r>
            <a:r>
              <a:rPr b="0" lang="en-US" sz="3000" spc="-26" strike="noStrike">
                <a:solidFill>
                  <a:srgbClr val="c00000"/>
                </a:solidFill>
                <a:latin typeface="Constantia"/>
              </a:rPr>
              <a:t>applicability.</a:t>
            </a:r>
            <a:endParaRPr b="0" lang="en-US" sz="3000" spc="-1" strike="noStrike">
              <a:latin typeface="Arial"/>
            </a:endParaRPr>
          </a:p>
          <a:p>
            <a:pPr lvl="1" marL="928440" indent="-513720">
              <a:lnSpc>
                <a:spcPct val="100000"/>
              </a:lnSpc>
              <a:spcBef>
                <a:spcPts val="680"/>
              </a:spcBef>
              <a:buClr>
                <a:srgbClr val="0e6ec5"/>
              </a:buClr>
              <a:buSzPct val="84000"/>
              <a:buFont typeface="StarSymbol"/>
              <a:buAutoNum type="romanLcPeriod"/>
              <a:tabLst>
                <a:tab algn="l" pos="928440"/>
                <a:tab algn="l" pos="929160"/>
              </a:tabLst>
            </a:pPr>
            <a:r>
              <a:rPr b="0" lang="en-US" sz="2800" spc="-1" strike="noStrike">
                <a:solidFill>
                  <a:srgbClr val="00af50"/>
                </a:solidFill>
                <a:latin typeface="Constantia"/>
              </a:rPr>
              <a:t>Specific</a:t>
            </a:r>
            <a:r>
              <a:rPr b="0" lang="en-US" sz="2800" spc="9" strike="noStrike">
                <a:solidFill>
                  <a:srgbClr val="00af50"/>
                </a:solidFill>
                <a:latin typeface="Constantia"/>
              </a:rPr>
              <a:t> </a:t>
            </a:r>
            <a:r>
              <a:rPr b="0" lang="en-US" sz="2800" spc="-12" strike="noStrike">
                <a:solidFill>
                  <a:srgbClr val="00af50"/>
                </a:solidFill>
                <a:latin typeface="Constantia"/>
              </a:rPr>
              <a:t>types</a:t>
            </a:r>
            <a:r>
              <a:rPr b="0" lang="en-US" sz="2800" spc="29" strike="noStrike">
                <a:solidFill>
                  <a:srgbClr val="00af50"/>
                </a:solidFill>
                <a:latin typeface="Constantia"/>
              </a:rPr>
              <a:t> </a:t>
            </a:r>
            <a:r>
              <a:rPr b="0" lang="en-US" sz="2800" spc="-7" strike="noStrike">
                <a:solidFill>
                  <a:srgbClr val="00af50"/>
                </a:solidFill>
                <a:latin typeface="Constantia"/>
              </a:rPr>
              <a:t>of</a:t>
            </a:r>
            <a:r>
              <a:rPr b="0" lang="en-US" sz="2800" spc="154" strike="noStrike">
                <a:solidFill>
                  <a:srgbClr val="00af50"/>
                </a:solidFill>
                <a:latin typeface="Constantia"/>
              </a:rPr>
              <a:t> </a:t>
            </a:r>
            <a:r>
              <a:rPr b="0" lang="en-US" sz="2800" spc="-15" strike="noStrike">
                <a:solidFill>
                  <a:srgbClr val="00af50"/>
                </a:solidFill>
                <a:latin typeface="Constantia"/>
              </a:rPr>
              <a:t>systems</a:t>
            </a:r>
            <a:r>
              <a:rPr b="0" lang="en-US" sz="2800" spc="29" strike="noStrike">
                <a:solidFill>
                  <a:srgbClr val="00af50"/>
                </a:solidFill>
                <a:latin typeface="Constantia"/>
              </a:rPr>
              <a:t> </a:t>
            </a:r>
            <a:r>
              <a:rPr b="0" lang="en-US" sz="2800" spc="-15" strike="noStrike">
                <a:solidFill>
                  <a:srgbClr val="00af50"/>
                </a:solidFill>
                <a:latin typeface="Constantia"/>
              </a:rPr>
              <a:t>require</a:t>
            </a:r>
            <a:r>
              <a:rPr b="0" lang="en-US" sz="2800" spc="9" strike="noStrike">
                <a:solidFill>
                  <a:srgbClr val="00af50"/>
                </a:solidFill>
                <a:latin typeface="Constantia"/>
              </a:rPr>
              <a:t> </a:t>
            </a:r>
            <a:r>
              <a:rPr b="0" lang="en-US" sz="2800" spc="1" strike="noStrike">
                <a:solidFill>
                  <a:srgbClr val="00af50"/>
                </a:solidFill>
                <a:latin typeface="Constantia"/>
              </a:rPr>
              <a:t>specific</a:t>
            </a:r>
            <a:r>
              <a:rPr b="0" lang="en-US" sz="2800" spc="21" strike="noStrike">
                <a:solidFill>
                  <a:srgbClr val="00af50"/>
                </a:solidFill>
                <a:latin typeface="Constantia"/>
              </a:rPr>
              <a:t> </a:t>
            </a:r>
            <a:r>
              <a:rPr b="0" lang="en-US" sz="2800" spc="-12" strike="noStrike">
                <a:solidFill>
                  <a:srgbClr val="00af50"/>
                </a:solidFill>
                <a:latin typeface="Constantia"/>
              </a:rPr>
              <a:t>types </a:t>
            </a:r>
            <a:r>
              <a:rPr b="0" lang="en-US" sz="2800" spc="-690" strike="noStrike">
                <a:solidFill>
                  <a:srgbClr val="00af50"/>
                </a:solidFill>
                <a:latin typeface="Constantia"/>
              </a:rPr>
              <a:t> </a:t>
            </a:r>
            <a:r>
              <a:rPr b="0" lang="en-US" sz="2800" spc="-7" strike="noStrike">
                <a:solidFill>
                  <a:srgbClr val="00af50"/>
                </a:solidFill>
                <a:latin typeface="Constantia"/>
              </a:rPr>
              <a:t>of</a:t>
            </a:r>
            <a:r>
              <a:rPr b="0" lang="en-US" sz="2800" spc="26" strike="noStrike">
                <a:solidFill>
                  <a:srgbClr val="00af50"/>
                </a:solidFill>
                <a:latin typeface="Constantia"/>
              </a:rPr>
              <a:t> </a:t>
            </a:r>
            <a:r>
              <a:rPr b="0" lang="en-US" sz="2800" spc="-7" strike="noStrike">
                <a:solidFill>
                  <a:srgbClr val="00af50"/>
                </a:solidFill>
                <a:latin typeface="Constantia"/>
              </a:rPr>
              <a:t>techniques</a:t>
            </a:r>
            <a:r>
              <a:rPr b="0" lang="en-US" sz="2800" spc="-92" strike="noStrike">
                <a:solidFill>
                  <a:srgbClr val="00af50"/>
                </a:solidFill>
                <a:latin typeface="Constantia"/>
              </a:rPr>
              <a:t> </a:t>
            </a:r>
            <a:r>
              <a:rPr b="0" lang="en-US" sz="2800" spc="-15" strike="noStrike">
                <a:solidFill>
                  <a:srgbClr val="00af50"/>
                </a:solidFill>
                <a:latin typeface="Constantia"/>
              </a:rPr>
              <a:t>for</a:t>
            </a:r>
            <a:r>
              <a:rPr b="0" lang="en-US" sz="2800" spc="-97" strike="noStrike">
                <a:solidFill>
                  <a:srgbClr val="00af50"/>
                </a:solidFill>
                <a:latin typeface="Constantia"/>
              </a:rPr>
              <a:t> </a:t>
            </a:r>
            <a:r>
              <a:rPr b="0" lang="en-US" sz="2800" spc="-15" strike="noStrike">
                <a:solidFill>
                  <a:srgbClr val="00af50"/>
                </a:solidFill>
                <a:latin typeface="Constantia"/>
              </a:rPr>
              <a:t>natural</a:t>
            </a:r>
            <a:r>
              <a:rPr b="0" lang="en-US" sz="2800" spc="-52" strike="noStrike">
                <a:solidFill>
                  <a:srgbClr val="00af50"/>
                </a:solidFill>
                <a:latin typeface="Constantia"/>
              </a:rPr>
              <a:t> </a:t>
            </a:r>
            <a:r>
              <a:rPr b="0" lang="en-US" sz="2800" spc="-12" strike="noStrike">
                <a:solidFill>
                  <a:srgbClr val="00af50"/>
                </a:solidFill>
                <a:latin typeface="Constantia"/>
              </a:rPr>
              <a:t>expression.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3" name="object 2"/>
          <p:cNvGrpSpPr/>
          <p:nvPr/>
        </p:nvGrpSpPr>
        <p:grpSpPr>
          <a:xfrm>
            <a:off x="-720" y="0"/>
            <a:ext cx="9145080" cy="6857280"/>
            <a:chOff x="-720" y="0"/>
            <a:chExt cx="9145080" cy="6857280"/>
          </a:xfrm>
        </p:grpSpPr>
        <p:pic>
          <p:nvPicPr>
            <p:cNvPr id="264" name="object 3" descr=""/>
            <p:cNvPicPr/>
            <p:nvPr/>
          </p:nvPicPr>
          <p:blipFill>
            <a:blip r:embed="rId1"/>
            <a:stretch/>
          </p:blipFill>
          <p:spPr>
            <a:xfrm>
              <a:off x="0" y="0"/>
              <a:ext cx="9143280" cy="68572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65" name="object 4" descr=""/>
            <p:cNvPicPr/>
            <p:nvPr/>
          </p:nvPicPr>
          <p:blipFill>
            <a:blip r:embed="rId2"/>
            <a:stretch/>
          </p:blipFill>
          <p:spPr>
            <a:xfrm>
              <a:off x="0" y="720"/>
              <a:ext cx="9143280" cy="10267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66" name="object 5" descr=""/>
            <p:cNvPicPr/>
            <p:nvPr/>
          </p:nvPicPr>
          <p:blipFill>
            <a:blip r:embed="rId3"/>
            <a:stretch/>
          </p:blipFill>
          <p:spPr>
            <a:xfrm>
              <a:off x="4399920" y="0"/>
              <a:ext cx="4743360" cy="5994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67" name="object 6" descr=""/>
            <p:cNvPicPr/>
            <p:nvPr/>
          </p:nvPicPr>
          <p:blipFill>
            <a:blip r:embed="rId4"/>
            <a:stretch/>
          </p:blipFill>
          <p:spPr>
            <a:xfrm>
              <a:off x="0" y="0"/>
              <a:ext cx="9087840" cy="10198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68" name="object 7" descr=""/>
            <p:cNvPicPr/>
            <p:nvPr/>
          </p:nvPicPr>
          <p:blipFill>
            <a:blip r:embed="rId5"/>
            <a:stretch/>
          </p:blipFill>
          <p:spPr>
            <a:xfrm>
              <a:off x="-720" y="52560"/>
              <a:ext cx="9145080" cy="90108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269" name="object 8"/>
          <p:cNvSpPr/>
          <p:nvPr/>
        </p:nvSpPr>
        <p:spPr>
          <a:xfrm>
            <a:off x="444600" y="1193040"/>
            <a:ext cx="5021640" cy="115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>
            <a:no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1" lang="en-US" sz="4000" spc="-12" strike="noStrike">
                <a:solidFill>
                  <a:srgbClr val="0a5294"/>
                </a:solidFill>
                <a:latin typeface="Calibri"/>
              </a:rPr>
              <a:t>Specification</a:t>
            </a:r>
            <a:r>
              <a:rPr b="1" lang="en-US" sz="4000" spc="7" strike="noStrike">
                <a:solidFill>
                  <a:srgbClr val="0a5294"/>
                </a:solidFill>
                <a:latin typeface="Calibri"/>
              </a:rPr>
              <a:t> </a:t>
            </a:r>
            <a:r>
              <a:rPr b="1" lang="en-US" sz="4000" spc="-26" strike="noStrike">
                <a:solidFill>
                  <a:srgbClr val="0a5294"/>
                </a:solidFill>
                <a:latin typeface="Calibri"/>
              </a:rPr>
              <a:t>Paradigms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270" name="object 9"/>
          <p:cNvSpPr/>
          <p:nvPr/>
        </p:nvSpPr>
        <p:spPr>
          <a:xfrm>
            <a:off x="536040" y="1944360"/>
            <a:ext cx="8080920" cy="372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286560" indent="-273600" algn="just">
              <a:lnSpc>
                <a:spcPct val="100000"/>
              </a:lnSpc>
              <a:spcBef>
                <a:spcPts val="99"/>
              </a:spcBef>
              <a:buClr>
                <a:srgbClr val="0ad0d9"/>
              </a:buClr>
              <a:buSzPct val="95000"/>
              <a:buFont typeface="Segoe UI Symbol"/>
              <a:buChar char="⚫"/>
              <a:tabLst>
                <a:tab algn="l" pos="286920"/>
              </a:tabLst>
            </a:pPr>
            <a:r>
              <a:rPr b="0" lang="en-US" sz="3000" spc="-21" strike="noStrike">
                <a:solidFill>
                  <a:srgbClr val="c00000"/>
                </a:solidFill>
                <a:latin typeface="Constantia"/>
                <a:ea typeface="DejaVu Sans"/>
              </a:rPr>
              <a:t>Formal</a:t>
            </a:r>
            <a:r>
              <a:rPr b="0" lang="en-US" sz="3000" spc="-15" strike="noStrike">
                <a:solidFill>
                  <a:srgbClr val="c00000"/>
                </a:solidFill>
                <a:latin typeface="Constantia"/>
                <a:ea typeface="DejaVu Sans"/>
              </a:rPr>
              <a:t> </a:t>
            </a:r>
            <a:r>
              <a:rPr b="0" lang="en-US" sz="3000" spc="-1" strike="noStrike">
                <a:solidFill>
                  <a:srgbClr val="c00000"/>
                </a:solidFill>
                <a:latin typeface="Constantia"/>
                <a:ea typeface="DejaVu Sans"/>
              </a:rPr>
              <a:t>specification </a:t>
            </a:r>
            <a:r>
              <a:rPr b="0" lang="en-US" sz="3000" spc="-12" strike="noStrike">
                <a:solidFill>
                  <a:srgbClr val="c00000"/>
                </a:solidFill>
                <a:latin typeface="Constantia"/>
                <a:ea typeface="DejaVu Sans"/>
              </a:rPr>
              <a:t>techniques differ mainly </a:t>
            </a:r>
            <a:r>
              <a:rPr b="0" lang="en-US" sz="3000" spc="-7" strike="noStrike">
                <a:solidFill>
                  <a:srgbClr val="c00000"/>
                </a:solidFill>
                <a:latin typeface="Constantia"/>
                <a:ea typeface="DejaVu Sans"/>
              </a:rPr>
              <a:t> </a:t>
            </a:r>
            <a:r>
              <a:rPr b="0" lang="en-US" sz="3000" spc="-15" strike="noStrike">
                <a:solidFill>
                  <a:srgbClr val="c00000"/>
                </a:solidFill>
                <a:latin typeface="Constantia"/>
                <a:ea typeface="DejaVu Sans"/>
              </a:rPr>
              <a:t>by </a:t>
            </a:r>
            <a:r>
              <a:rPr b="0" lang="en-US" sz="3000" spc="-7" strike="noStrike">
                <a:solidFill>
                  <a:srgbClr val="c00000"/>
                </a:solidFill>
                <a:latin typeface="Constantia"/>
                <a:ea typeface="DejaVu Sans"/>
              </a:rPr>
              <a:t>the particular </a:t>
            </a:r>
            <a:r>
              <a:rPr b="0" lang="en-US" sz="3000" spc="-1" strike="noStrike">
                <a:solidFill>
                  <a:srgbClr val="c00000"/>
                </a:solidFill>
                <a:latin typeface="Constantia"/>
                <a:ea typeface="DejaVu Sans"/>
              </a:rPr>
              <a:t>specification </a:t>
            </a:r>
            <a:r>
              <a:rPr b="0" lang="en-US" sz="3000" spc="-12" strike="noStrike">
                <a:solidFill>
                  <a:srgbClr val="c00000"/>
                </a:solidFill>
                <a:latin typeface="Constantia"/>
                <a:ea typeface="DejaVu Sans"/>
              </a:rPr>
              <a:t>paradigm </a:t>
            </a:r>
            <a:r>
              <a:rPr b="0" lang="en-US" sz="3000" spc="-7" strike="noStrike">
                <a:solidFill>
                  <a:srgbClr val="c00000"/>
                </a:solidFill>
                <a:latin typeface="Constantia"/>
                <a:ea typeface="DejaVu Sans"/>
              </a:rPr>
              <a:t>they </a:t>
            </a:r>
            <a:r>
              <a:rPr b="0" lang="en-US" sz="3000" spc="-1" strike="noStrike">
                <a:solidFill>
                  <a:srgbClr val="c00000"/>
                </a:solidFill>
                <a:latin typeface="Constantia"/>
                <a:ea typeface="DejaVu Sans"/>
              </a:rPr>
              <a:t> </a:t>
            </a:r>
            <a:r>
              <a:rPr b="0" lang="en-US" sz="3000" spc="-21" strike="noStrike">
                <a:solidFill>
                  <a:srgbClr val="c00000"/>
                </a:solidFill>
                <a:latin typeface="Constantia"/>
                <a:ea typeface="DejaVu Sans"/>
              </a:rPr>
              <a:t>rely</a:t>
            </a:r>
            <a:r>
              <a:rPr b="0" lang="en-US" sz="3000" spc="-160" strike="noStrike">
                <a:solidFill>
                  <a:srgbClr val="c00000"/>
                </a:solidFill>
                <a:latin typeface="Constantia"/>
                <a:ea typeface="DejaVu Sans"/>
              </a:rPr>
              <a:t> </a:t>
            </a:r>
            <a:r>
              <a:rPr b="0" lang="en-US" sz="3000" spc="-1" strike="noStrike">
                <a:solidFill>
                  <a:srgbClr val="c00000"/>
                </a:solidFill>
                <a:latin typeface="Constantia"/>
                <a:ea typeface="DejaVu Sans"/>
              </a:rPr>
              <a:t>on.</a:t>
            </a:r>
            <a:endParaRPr b="0" lang="en-US" sz="3000" spc="-1" strike="noStrike">
              <a:latin typeface="Arial"/>
            </a:endParaRPr>
          </a:p>
          <a:p>
            <a:pPr marL="584280" indent="-571320" algn="just">
              <a:lnSpc>
                <a:spcPct val="100000"/>
              </a:lnSpc>
              <a:spcBef>
                <a:spcPts val="720"/>
              </a:spcBef>
              <a:buClr>
                <a:srgbClr val="0ad0d9"/>
              </a:buClr>
              <a:buSzPct val="95000"/>
              <a:buFont typeface="Segoe UI Symbol"/>
              <a:buAutoNum type="arabicPeriod"/>
              <a:tabLst>
                <a:tab algn="l" pos="585000"/>
              </a:tabLst>
            </a:pPr>
            <a:r>
              <a:rPr b="0" lang="en-US" sz="3000" spc="-7" strike="noStrike">
                <a:solidFill>
                  <a:srgbClr val="c00000"/>
                </a:solidFill>
                <a:latin typeface="Constantia"/>
                <a:ea typeface="DejaVu Sans"/>
              </a:rPr>
              <a:t>History-based</a:t>
            </a:r>
            <a:r>
              <a:rPr b="0" lang="en-US" sz="3000" spc="-15" strike="noStrike">
                <a:solidFill>
                  <a:srgbClr val="c00000"/>
                </a:solidFill>
                <a:latin typeface="Constantia"/>
                <a:ea typeface="DejaVu Sans"/>
              </a:rPr>
              <a:t> </a:t>
            </a:r>
            <a:r>
              <a:rPr b="0" lang="en-US" sz="3000" spc="-1" strike="noStrike">
                <a:solidFill>
                  <a:srgbClr val="c00000"/>
                </a:solidFill>
                <a:latin typeface="Constantia"/>
                <a:ea typeface="DejaVu Sans"/>
              </a:rPr>
              <a:t>Specification</a:t>
            </a:r>
            <a:endParaRPr b="0" lang="en-US" sz="3000" spc="-1" strike="noStrike">
              <a:latin typeface="Arial"/>
            </a:endParaRPr>
          </a:p>
          <a:p>
            <a:pPr lvl="1" marL="919440" indent="-513720" algn="just">
              <a:lnSpc>
                <a:spcPct val="100000"/>
              </a:lnSpc>
              <a:spcBef>
                <a:spcPts val="686"/>
              </a:spcBef>
              <a:buClr>
                <a:srgbClr val="0e6ec5"/>
              </a:buClr>
              <a:buSzPct val="84000"/>
              <a:buFont typeface="StarSymbol"/>
              <a:buAutoNum type="romanLcPeriod"/>
              <a:tabLst>
                <a:tab algn="l" pos="920160"/>
              </a:tabLst>
            </a:pPr>
            <a:r>
              <a:rPr b="0" lang="en-US" sz="2800" spc="-12" strike="noStrike">
                <a:solidFill>
                  <a:srgbClr val="00af50"/>
                </a:solidFill>
                <a:latin typeface="Constantia"/>
                <a:ea typeface="DejaVu Sans"/>
              </a:rPr>
              <a:t>The principle </a:t>
            </a:r>
            <a:r>
              <a:rPr b="0" lang="en-US" sz="2800" spc="-15" strike="noStrike">
                <a:solidFill>
                  <a:srgbClr val="00af50"/>
                </a:solidFill>
                <a:latin typeface="Constantia"/>
                <a:ea typeface="DejaVu Sans"/>
              </a:rPr>
              <a:t>here </a:t>
            </a:r>
            <a:r>
              <a:rPr b="0" lang="en-US" sz="2800" spc="-7" strike="noStrike">
                <a:solidFill>
                  <a:srgbClr val="00af50"/>
                </a:solidFill>
                <a:latin typeface="Constantia"/>
                <a:ea typeface="DejaVu Sans"/>
              </a:rPr>
              <a:t>is </a:t>
            </a:r>
            <a:r>
              <a:rPr b="0" lang="en-US" sz="2800" spc="-26" strike="noStrike">
                <a:solidFill>
                  <a:srgbClr val="00af50"/>
                </a:solidFill>
                <a:latin typeface="Constantia"/>
                <a:ea typeface="DejaVu Sans"/>
              </a:rPr>
              <a:t>to </a:t>
            </a:r>
            <a:r>
              <a:rPr b="0" lang="en-US" sz="2800" spc="7" strike="noStrike">
                <a:solidFill>
                  <a:srgbClr val="00af50"/>
                </a:solidFill>
                <a:latin typeface="Constantia"/>
                <a:ea typeface="DejaVu Sans"/>
              </a:rPr>
              <a:t>specify </a:t>
            </a:r>
            <a:r>
              <a:rPr b="0" lang="en-US" sz="2800" spc="-7" strike="noStrike">
                <a:solidFill>
                  <a:srgbClr val="00af50"/>
                </a:solidFill>
                <a:latin typeface="Constantia"/>
                <a:ea typeface="DejaVu Sans"/>
              </a:rPr>
              <a:t>a </a:t>
            </a:r>
            <a:r>
              <a:rPr b="0" lang="en-US" sz="2800" spc="-15" strike="noStrike">
                <a:solidFill>
                  <a:srgbClr val="00af50"/>
                </a:solidFill>
                <a:latin typeface="Constantia"/>
                <a:ea typeface="DejaVu Sans"/>
              </a:rPr>
              <a:t>system </a:t>
            </a:r>
            <a:r>
              <a:rPr b="0" lang="en-US" sz="2800" spc="-32" strike="noStrike">
                <a:solidFill>
                  <a:srgbClr val="00af50"/>
                </a:solidFill>
                <a:latin typeface="Constantia"/>
                <a:ea typeface="DejaVu Sans"/>
              </a:rPr>
              <a:t>by </a:t>
            </a:r>
            <a:r>
              <a:rPr b="0" lang="en-US" sz="2800" spc="-26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800" spc="-12" strike="noStrike">
                <a:solidFill>
                  <a:srgbClr val="00af50"/>
                </a:solidFill>
                <a:latin typeface="Constantia"/>
                <a:ea typeface="DejaVu Sans"/>
              </a:rPr>
              <a:t>characterizing</a:t>
            </a:r>
            <a:r>
              <a:rPr b="0" lang="en-US" sz="2800" spc="-7" strike="noStrike">
                <a:solidFill>
                  <a:srgbClr val="00af50"/>
                </a:solidFill>
                <a:latin typeface="Constantia"/>
                <a:ea typeface="DejaVu Sans"/>
              </a:rPr>
              <a:t> its maximal</a:t>
            </a:r>
            <a:r>
              <a:rPr b="0" lang="en-US" sz="2800" spc="-1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800" spc="-7" strike="noStrike">
                <a:solidFill>
                  <a:srgbClr val="00af50"/>
                </a:solidFill>
                <a:latin typeface="Constantia"/>
                <a:ea typeface="DejaVu Sans"/>
              </a:rPr>
              <a:t>set of</a:t>
            </a:r>
            <a:r>
              <a:rPr b="0" lang="en-US" sz="2800" spc="-1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800" spc="-7" strike="noStrike">
                <a:solidFill>
                  <a:srgbClr val="00af50"/>
                </a:solidFill>
                <a:latin typeface="Constantia"/>
                <a:ea typeface="DejaVu Sans"/>
              </a:rPr>
              <a:t>admissible </a:t>
            </a:r>
            <a:r>
              <a:rPr b="0" lang="en-US" sz="2800" spc="-1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800" spc="-12" strike="noStrike">
                <a:solidFill>
                  <a:srgbClr val="00af50"/>
                </a:solidFill>
                <a:latin typeface="Constantia"/>
                <a:ea typeface="DejaVu Sans"/>
              </a:rPr>
              <a:t>histories</a:t>
            </a:r>
            <a:r>
              <a:rPr b="0" lang="en-US" sz="2800" spc="-60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800" spc="-7" strike="noStrike">
                <a:solidFill>
                  <a:srgbClr val="00af50"/>
                </a:solidFill>
                <a:latin typeface="Constantia"/>
                <a:ea typeface="DejaVu Sans"/>
              </a:rPr>
              <a:t>(or</a:t>
            </a:r>
            <a:r>
              <a:rPr b="0" lang="en-US" sz="2800" spc="-97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800" spc="-12" strike="noStrike">
                <a:solidFill>
                  <a:srgbClr val="00af50"/>
                </a:solidFill>
                <a:latin typeface="Constantia"/>
                <a:ea typeface="DejaVu Sans"/>
              </a:rPr>
              <a:t>“behaviors”)</a:t>
            </a:r>
            <a:r>
              <a:rPr b="0" lang="en-US" sz="2800" spc="-46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800" spc="-32" strike="noStrike">
                <a:solidFill>
                  <a:srgbClr val="00af50"/>
                </a:solidFill>
                <a:latin typeface="Constantia"/>
                <a:ea typeface="DejaVu Sans"/>
              </a:rPr>
              <a:t>over</a:t>
            </a:r>
            <a:r>
              <a:rPr b="0" lang="en-US" sz="2800" spc="-140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800" spc="-7" strike="noStrike">
                <a:solidFill>
                  <a:srgbClr val="00af50"/>
                </a:solidFill>
                <a:latin typeface="Constantia"/>
                <a:ea typeface="DejaVu Sans"/>
              </a:rPr>
              <a:t>time.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object 2"/>
          <p:cNvSpPr/>
          <p:nvPr/>
        </p:nvSpPr>
        <p:spPr>
          <a:xfrm>
            <a:off x="444600" y="1193040"/>
            <a:ext cx="6601320" cy="115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>
            <a:no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1" lang="en-US" sz="4000" spc="-12" strike="noStrike">
                <a:solidFill>
                  <a:srgbClr val="0a5294"/>
                </a:solidFill>
                <a:latin typeface="Calibri"/>
              </a:rPr>
              <a:t>Specification</a:t>
            </a:r>
            <a:r>
              <a:rPr b="1" lang="en-US" sz="4000" spc="15" strike="noStrike">
                <a:solidFill>
                  <a:srgbClr val="0a5294"/>
                </a:solidFill>
                <a:latin typeface="Calibri"/>
              </a:rPr>
              <a:t> </a:t>
            </a:r>
            <a:r>
              <a:rPr b="1" lang="en-US" sz="4000" spc="-26" strike="noStrike">
                <a:solidFill>
                  <a:srgbClr val="0a5294"/>
                </a:solidFill>
                <a:latin typeface="Calibri"/>
              </a:rPr>
              <a:t>Paradigms</a:t>
            </a:r>
            <a:r>
              <a:rPr b="1" lang="en-US" sz="4000" spc="7" strike="noStrike">
                <a:solidFill>
                  <a:srgbClr val="0a5294"/>
                </a:solidFill>
                <a:latin typeface="Calibri"/>
              </a:rPr>
              <a:t> </a:t>
            </a:r>
            <a:r>
              <a:rPr b="1" lang="en-US" sz="4000" spc="-21" strike="noStrike">
                <a:solidFill>
                  <a:srgbClr val="0a5294"/>
                </a:solidFill>
                <a:latin typeface="Calibri"/>
              </a:rPr>
              <a:t>contd..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272" name="object 3"/>
          <p:cNvSpPr/>
          <p:nvPr/>
        </p:nvSpPr>
        <p:spPr>
          <a:xfrm>
            <a:off x="929160" y="1945800"/>
            <a:ext cx="7757640" cy="1291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>
            <a:spAutoFit/>
          </a:bodyPr>
          <a:p>
            <a:pPr marL="469800" indent="-457200">
              <a:lnSpc>
                <a:spcPct val="100000"/>
              </a:lnSpc>
              <a:spcBef>
                <a:spcPts val="96"/>
              </a:spcBef>
              <a:tabLst>
                <a:tab algn="l" pos="0"/>
              </a:tabLst>
            </a:pPr>
            <a:r>
              <a:rPr b="0" lang="en-US" sz="2350" spc="1" strike="noStrike">
                <a:solidFill>
                  <a:srgbClr val="0e6ec5"/>
                </a:solidFill>
                <a:latin typeface="Constantia"/>
                <a:ea typeface="DejaVu Sans"/>
              </a:rPr>
              <a:t>a.</a:t>
            </a:r>
            <a:r>
              <a:rPr b="0" lang="en-US" sz="2350" spc="1" strike="noStrike">
                <a:solidFill>
                  <a:srgbClr val="0e6ec5"/>
                </a:solidFill>
                <a:latin typeface="Constantia"/>
                <a:ea typeface="DejaVu Sans"/>
              </a:rPr>
              <a:t>	</a:t>
            </a:r>
            <a:r>
              <a:rPr b="0" lang="en-US" sz="2800" spc="-12" strike="noStrike">
                <a:solidFill>
                  <a:srgbClr val="00af50"/>
                </a:solidFill>
                <a:latin typeface="Constantia"/>
                <a:ea typeface="DejaVu Sans"/>
              </a:rPr>
              <a:t>These</a:t>
            </a:r>
            <a:r>
              <a:rPr b="0" lang="en-US" sz="2800" spc="180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800" spc="-7" strike="noStrike">
                <a:solidFill>
                  <a:srgbClr val="00af50"/>
                </a:solidFill>
                <a:latin typeface="Constantia"/>
                <a:ea typeface="DejaVu Sans"/>
              </a:rPr>
              <a:t>assertions</a:t>
            </a:r>
            <a:r>
              <a:rPr b="0" lang="en-US" sz="2800" spc="191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800" spc="-41" strike="noStrike">
                <a:solidFill>
                  <a:srgbClr val="00af50"/>
                </a:solidFill>
                <a:latin typeface="Constantia"/>
                <a:ea typeface="DejaVu Sans"/>
              </a:rPr>
              <a:t>involve</a:t>
            </a:r>
            <a:r>
              <a:rPr b="0" lang="en-US" sz="2800" spc="180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800" spc="-15" strike="noStrike">
                <a:solidFill>
                  <a:srgbClr val="00af50"/>
                </a:solidFill>
                <a:latin typeface="Constantia"/>
                <a:ea typeface="DejaVu Sans"/>
              </a:rPr>
              <a:t>operators</a:t>
            </a:r>
            <a:r>
              <a:rPr b="0" lang="en-US" sz="2800" spc="180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800" spc="-12" strike="noStrike">
                <a:solidFill>
                  <a:srgbClr val="00af50"/>
                </a:solidFill>
                <a:latin typeface="Constantia"/>
                <a:ea typeface="DejaVu Sans"/>
              </a:rPr>
              <a:t>referring</a:t>
            </a:r>
            <a:r>
              <a:rPr b="0" lang="en-US" sz="2800" spc="239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800" spc="-46" strike="noStrike">
                <a:solidFill>
                  <a:srgbClr val="00af50"/>
                </a:solidFill>
                <a:latin typeface="Constantia"/>
                <a:ea typeface="DejaVu Sans"/>
              </a:rPr>
              <a:t>to </a:t>
            </a:r>
            <a:r>
              <a:rPr b="0" lang="en-US" sz="2800" spc="-687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800" spc="-7" strike="noStrike">
                <a:solidFill>
                  <a:srgbClr val="00af50"/>
                </a:solidFill>
                <a:latin typeface="Constantia"/>
                <a:ea typeface="DejaVu Sans"/>
              </a:rPr>
              <a:t>past,</a:t>
            </a:r>
            <a:r>
              <a:rPr b="0" lang="en-US" sz="2800" spc="-60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800" spc="-12" strike="noStrike">
                <a:solidFill>
                  <a:srgbClr val="00af50"/>
                </a:solidFill>
                <a:latin typeface="Constantia"/>
                <a:ea typeface="DejaVu Sans"/>
              </a:rPr>
              <a:t>current</a:t>
            </a:r>
            <a:r>
              <a:rPr b="0" lang="en-US" sz="2800" spc="-145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800" spc="-7" strike="noStrike">
                <a:solidFill>
                  <a:srgbClr val="00af50"/>
                </a:solidFill>
                <a:latin typeface="Constantia"/>
                <a:ea typeface="DejaVu Sans"/>
              </a:rPr>
              <a:t>and </a:t>
            </a:r>
            <a:r>
              <a:rPr b="0" lang="en-US" sz="2800" spc="-12" strike="noStrike">
                <a:solidFill>
                  <a:srgbClr val="00af50"/>
                </a:solidFill>
                <a:latin typeface="Constantia"/>
                <a:ea typeface="DejaVu Sans"/>
              </a:rPr>
              <a:t>future</a:t>
            </a:r>
            <a:r>
              <a:rPr b="0" lang="en-US" sz="2800" spc="-137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800" spc="-15" strike="noStrike">
                <a:solidFill>
                  <a:srgbClr val="00af50"/>
                </a:solidFill>
                <a:latin typeface="Constantia"/>
                <a:ea typeface="DejaVu Sans"/>
              </a:rPr>
              <a:t>states.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73" name="object 5"/>
          <p:cNvSpPr/>
          <p:nvPr/>
        </p:nvSpPr>
        <p:spPr>
          <a:xfrm>
            <a:off x="929160" y="3317040"/>
            <a:ext cx="7071840" cy="180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>
            <a:spAutoFit/>
          </a:bodyPr>
          <a:p>
            <a:pPr marL="469800" indent="-457200">
              <a:lnSpc>
                <a:spcPct val="100000"/>
              </a:lnSpc>
              <a:spcBef>
                <a:spcPts val="96"/>
              </a:spcBef>
              <a:buClr>
                <a:srgbClr val="0e6ec5"/>
              </a:buClr>
              <a:buSzPct val="84000"/>
              <a:buFont typeface="StarSymbol"/>
              <a:buAutoNum type="alphaLcPeriod" startAt="2"/>
              <a:tabLst>
                <a:tab algn="l" pos="469800"/>
                <a:tab algn="l" pos="470520"/>
                <a:tab algn="l" pos="1365840"/>
                <a:tab algn="l" pos="3205440"/>
                <a:tab algn="l" pos="3981600"/>
                <a:tab algn="l" pos="6017760"/>
              </a:tabLst>
            </a:pPr>
            <a:r>
              <a:rPr b="0" lang="en-US" sz="2800" spc="-12" strike="noStrike">
                <a:solidFill>
                  <a:srgbClr val="00af50"/>
                </a:solidFill>
                <a:latin typeface="Constantia"/>
                <a:ea typeface="DejaVu Sans"/>
              </a:rPr>
              <a:t>Th</a:t>
            </a:r>
            <a:r>
              <a:rPr b="0" lang="en-US" sz="2800" spc="-7" strike="noStrike">
                <a:solidFill>
                  <a:srgbClr val="00af50"/>
                </a:solidFill>
                <a:latin typeface="Constantia"/>
                <a:ea typeface="DejaVu Sans"/>
              </a:rPr>
              <a:t>e</a:t>
            </a:r>
            <a:r>
              <a:rPr b="0" lang="en-US" sz="2800" spc="-1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800" spc="-7" strike="noStrike">
                <a:solidFill>
                  <a:srgbClr val="00af50"/>
                </a:solidFill>
                <a:latin typeface="Constantia"/>
                <a:ea typeface="DejaVu Sans"/>
              </a:rPr>
              <a:t>a</a:t>
            </a:r>
            <a:r>
              <a:rPr b="0" lang="en-US" sz="2800" spc="-1" strike="noStrike">
                <a:solidFill>
                  <a:srgbClr val="00af50"/>
                </a:solidFill>
                <a:latin typeface="Constantia"/>
                <a:ea typeface="DejaVu Sans"/>
              </a:rPr>
              <a:t>s</a:t>
            </a:r>
            <a:r>
              <a:rPr b="0" lang="en-US" sz="2800" spc="-7" strike="noStrike">
                <a:solidFill>
                  <a:srgbClr val="00af50"/>
                </a:solidFill>
                <a:latin typeface="Constantia"/>
                <a:ea typeface="DejaVu Sans"/>
              </a:rPr>
              <a:t>s</a:t>
            </a:r>
            <a:r>
              <a:rPr b="0" lang="en-US" sz="2800" spc="-1" strike="noStrike">
                <a:solidFill>
                  <a:srgbClr val="00af50"/>
                </a:solidFill>
                <a:latin typeface="Constantia"/>
                <a:ea typeface="DejaVu Sans"/>
              </a:rPr>
              <a:t>e</a:t>
            </a:r>
            <a:r>
              <a:rPr b="0" lang="en-US" sz="2800" spc="-12" strike="noStrike">
                <a:solidFill>
                  <a:srgbClr val="00af50"/>
                </a:solidFill>
                <a:latin typeface="Constantia"/>
                <a:ea typeface="DejaVu Sans"/>
              </a:rPr>
              <a:t>rtion</a:t>
            </a:r>
            <a:r>
              <a:rPr b="0" lang="en-US" sz="2800" spc="-7" strike="noStrike">
                <a:solidFill>
                  <a:srgbClr val="00af50"/>
                </a:solidFill>
                <a:latin typeface="Constantia"/>
                <a:ea typeface="DejaVu Sans"/>
              </a:rPr>
              <a:t>s</a:t>
            </a:r>
            <a:r>
              <a:rPr b="0" lang="en-US" sz="2800" spc="-1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800" spc="-7" strike="noStrike">
                <a:solidFill>
                  <a:srgbClr val="00af50"/>
                </a:solidFill>
                <a:latin typeface="Constantia"/>
                <a:ea typeface="DejaVu Sans"/>
              </a:rPr>
              <a:t>a</a:t>
            </a:r>
            <a:r>
              <a:rPr b="0" lang="en-US" sz="2800" spc="-35" strike="noStrike">
                <a:solidFill>
                  <a:srgbClr val="00af50"/>
                </a:solidFill>
                <a:latin typeface="Constantia"/>
                <a:ea typeface="DejaVu Sans"/>
              </a:rPr>
              <a:t>r</a:t>
            </a:r>
            <a:r>
              <a:rPr b="0" lang="en-US" sz="2800" spc="-7" strike="noStrike">
                <a:solidFill>
                  <a:srgbClr val="00af50"/>
                </a:solidFill>
                <a:latin typeface="Constantia"/>
                <a:ea typeface="DejaVu Sans"/>
              </a:rPr>
              <a:t>e</a:t>
            </a:r>
            <a:r>
              <a:rPr b="0" lang="en-US" sz="2800" spc="-1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800" spc="-12" strike="noStrike">
                <a:solidFill>
                  <a:srgbClr val="00af50"/>
                </a:solidFill>
                <a:latin typeface="Constantia"/>
                <a:ea typeface="DejaVu Sans"/>
              </a:rPr>
              <a:t>in</a:t>
            </a:r>
            <a:r>
              <a:rPr b="0" lang="en-US" sz="2800" spc="-55" strike="noStrike">
                <a:solidFill>
                  <a:srgbClr val="00af50"/>
                </a:solidFill>
                <a:latin typeface="Constantia"/>
                <a:ea typeface="DejaVu Sans"/>
              </a:rPr>
              <a:t>t</a:t>
            </a:r>
            <a:r>
              <a:rPr b="0" lang="en-US" sz="2800" spc="-7" strike="noStrike">
                <a:solidFill>
                  <a:srgbClr val="00af50"/>
                </a:solidFill>
                <a:latin typeface="Constantia"/>
                <a:ea typeface="DejaVu Sans"/>
              </a:rPr>
              <a:t>erp</a:t>
            </a:r>
            <a:r>
              <a:rPr b="0" lang="en-US" sz="2800" spc="-52" strike="noStrike">
                <a:solidFill>
                  <a:srgbClr val="00af50"/>
                </a:solidFill>
                <a:latin typeface="Constantia"/>
                <a:ea typeface="DejaVu Sans"/>
              </a:rPr>
              <a:t>r</a:t>
            </a:r>
            <a:r>
              <a:rPr b="0" lang="en-US" sz="2800" spc="-7" strike="noStrike">
                <a:solidFill>
                  <a:srgbClr val="00af50"/>
                </a:solidFill>
                <a:latin typeface="Constantia"/>
                <a:ea typeface="DejaVu Sans"/>
              </a:rPr>
              <a:t>e</a:t>
            </a:r>
            <a:r>
              <a:rPr b="0" lang="en-US" sz="2800" spc="-41" strike="noStrike">
                <a:solidFill>
                  <a:srgbClr val="00af50"/>
                </a:solidFill>
                <a:latin typeface="Constantia"/>
                <a:ea typeface="DejaVu Sans"/>
              </a:rPr>
              <a:t>t</a:t>
            </a:r>
            <a:r>
              <a:rPr b="0" lang="en-US" sz="2800" spc="-7" strike="noStrike">
                <a:solidFill>
                  <a:srgbClr val="00af50"/>
                </a:solidFill>
                <a:latin typeface="Constantia"/>
                <a:ea typeface="DejaVu Sans"/>
              </a:rPr>
              <a:t>ed</a:t>
            </a:r>
            <a:r>
              <a:rPr b="0" lang="en-US" sz="2800" spc="-1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800" spc="-41" strike="noStrike">
                <a:solidFill>
                  <a:srgbClr val="00af50"/>
                </a:solidFill>
                <a:latin typeface="Constantia"/>
                <a:ea typeface="DejaVu Sans"/>
              </a:rPr>
              <a:t>o</a:t>
            </a:r>
            <a:r>
              <a:rPr b="0" lang="en-US" sz="2800" spc="-86" strike="noStrike">
                <a:solidFill>
                  <a:srgbClr val="00af50"/>
                </a:solidFill>
                <a:latin typeface="Constantia"/>
                <a:ea typeface="DejaVu Sans"/>
              </a:rPr>
              <a:t>v</a:t>
            </a:r>
            <a:r>
              <a:rPr b="0" lang="en-US" sz="2800" spc="-7" strike="noStrike">
                <a:solidFill>
                  <a:srgbClr val="00af50"/>
                </a:solidFill>
                <a:latin typeface="Constantia"/>
                <a:ea typeface="DejaVu Sans"/>
              </a:rPr>
              <a:t>er time </a:t>
            </a:r>
            <a:r>
              <a:rPr b="0" lang="en-US" sz="2800" spc="-15" strike="noStrike">
                <a:solidFill>
                  <a:srgbClr val="00af50"/>
                </a:solidFill>
                <a:latin typeface="Constantia"/>
                <a:ea typeface="DejaVu Sans"/>
              </a:rPr>
              <a:t>structures.</a:t>
            </a:r>
            <a:endParaRPr b="0" lang="en-US" sz="2800" spc="-1" strike="noStrike">
              <a:latin typeface="Arial"/>
            </a:endParaRPr>
          </a:p>
          <a:p>
            <a:pPr marL="469800" indent="-457200">
              <a:lnSpc>
                <a:spcPct val="100000"/>
              </a:lnSpc>
              <a:spcBef>
                <a:spcPts val="675"/>
              </a:spcBef>
              <a:buClr>
                <a:srgbClr val="0e6ec5"/>
              </a:buClr>
              <a:buSzPct val="84000"/>
              <a:buFont typeface="StarSymbol"/>
              <a:buAutoNum type="alphaLcPeriod" startAt="2"/>
              <a:tabLst>
                <a:tab algn="l" pos="469800"/>
                <a:tab algn="l" pos="470520"/>
              </a:tabLst>
            </a:pPr>
            <a:r>
              <a:rPr b="0" lang="en-US" sz="2800" spc="-7" strike="noStrike">
                <a:solidFill>
                  <a:srgbClr val="00af50"/>
                </a:solidFill>
                <a:latin typeface="Constantia"/>
                <a:ea typeface="DejaVu Sans"/>
              </a:rPr>
              <a:t>The</a:t>
            </a:r>
            <a:r>
              <a:rPr b="0" lang="en-US" sz="2800" spc="-120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800" spc="-12" strike="noStrike">
                <a:solidFill>
                  <a:srgbClr val="00af50"/>
                </a:solidFill>
                <a:latin typeface="Constantia"/>
                <a:ea typeface="DejaVu Sans"/>
              </a:rPr>
              <a:t>properties</a:t>
            </a:r>
            <a:r>
              <a:rPr b="0" lang="en-US" sz="2800" spc="-106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800" spc="-15" strike="noStrike">
                <a:solidFill>
                  <a:srgbClr val="00af50"/>
                </a:solidFill>
                <a:latin typeface="Constantia"/>
                <a:ea typeface="DejaVu Sans"/>
              </a:rPr>
              <a:t>refer</a:t>
            </a:r>
            <a:r>
              <a:rPr b="0" lang="en-US" sz="2800" spc="-131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800" spc="-26" strike="noStrike">
                <a:solidFill>
                  <a:srgbClr val="00af50"/>
                </a:solidFill>
                <a:latin typeface="Constantia"/>
                <a:ea typeface="DejaVu Sans"/>
              </a:rPr>
              <a:t>to</a:t>
            </a:r>
            <a:r>
              <a:rPr b="0" lang="en-US" sz="2800" spc="-111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800" spc="-7" strike="noStrike">
                <a:solidFill>
                  <a:srgbClr val="00af50"/>
                </a:solidFill>
                <a:latin typeface="Constantia"/>
                <a:ea typeface="DejaVu Sans"/>
              </a:rPr>
              <a:t>time</a:t>
            </a:r>
            <a:r>
              <a:rPr b="0" lang="en-US" sz="2800" spc="-80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800" spc="-12" strike="noStrike">
                <a:solidFill>
                  <a:srgbClr val="00af50"/>
                </a:solidFill>
                <a:latin typeface="Constantia"/>
                <a:ea typeface="DejaVu Sans"/>
              </a:rPr>
              <a:t>intervals.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4" name="object 2"/>
          <p:cNvGrpSpPr/>
          <p:nvPr/>
        </p:nvGrpSpPr>
        <p:grpSpPr>
          <a:xfrm>
            <a:off x="-720" y="0"/>
            <a:ext cx="9145080" cy="6857280"/>
            <a:chOff x="-720" y="0"/>
            <a:chExt cx="9145080" cy="6857280"/>
          </a:xfrm>
        </p:grpSpPr>
        <p:pic>
          <p:nvPicPr>
            <p:cNvPr id="275" name="object 3" descr=""/>
            <p:cNvPicPr/>
            <p:nvPr/>
          </p:nvPicPr>
          <p:blipFill>
            <a:blip r:embed="rId1"/>
            <a:stretch/>
          </p:blipFill>
          <p:spPr>
            <a:xfrm>
              <a:off x="0" y="0"/>
              <a:ext cx="9143280" cy="68572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76" name="object 4" descr=""/>
            <p:cNvPicPr/>
            <p:nvPr/>
          </p:nvPicPr>
          <p:blipFill>
            <a:blip r:embed="rId2"/>
            <a:stretch/>
          </p:blipFill>
          <p:spPr>
            <a:xfrm>
              <a:off x="0" y="720"/>
              <a:ext cx="9143280" cy="10267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77" name="object 5" descr=""/>
            <p:cNvPicPr/>
            <p:nvPr/>
          </p:nvPicPr>
          <p:blipFill>
            <a:blip r:embed="rId3"/>
            <a:stretch/>
          </p:blipFill>
          <p:spPr>
            <a:xfrm>
              <a:off x="4399920" y="0"/>
              <a:ext cx="4743360" cy="5994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78" name="object 6" descr=""/>
            <p:cNvPicPr/>
            <p:nvPr/>
          </p:nvPicPr>
          <p:blipFill>
            <a:blip r:embed="rId4"/>
            <a:stretch/>
          </p:blipFill>
          <p:spPr>
            <a:xfrm>
              <a:off x="0" y="0"/>
              <a:ext cx="9087840" cy="10198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79" name="object 7" descr=""/>
            <p:cNvPicPr/>
            <p:nvPr/>
          </p:nvPicPr>
          <p:blipFill>
            <a:blip r:embed="rId5"/>
            <a:stretch/>
          </p:blipFill>
          <p:spPr>
            <a:xfrm>
              <a:off x="-720" y="52560"/>
              <a:ext cx="9145080" cy="90108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280" name="object 8"/>
          <p:cNvSpPr/>
          <p:nvPr/>
        </p:nvSpPr>
        <p:spPr>
          <a:xfrm>
            <a:off x="444600" y="1193040"/>
            <a:ext cx="6602040" cy="115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>
            <a:no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1" lang="en-US" sz="4000" spc="-12" strike="noStrike">
                <a:solidFill>
                  <a:srgbClr val="0a5294"/>
                </a:solidFill>
                <a:latin typeface="Calibri"/>
              </a:rPr>
              <a:t>Specification</a:t>
            </a:r>
            <a:r>
              <a:rPr b="1" lang="en-US" sz="4000" spc="21" strike="noStrike">
                <a:solidFill>
                  <a:srgbClr val="0a5294"/>
                </a:solidFill>
                <a:latin typeface="Calibri"/>
              </a:rPr>
              <a:t> </a:t>
            </a:r>
            <a:r>
              <a:rPr b="1" lang="en-US" sz="4000" spc="-26" strike="noStrike">
                <a:solidFill>
                  <a:srgbClr val="0a5294"/>
                </a:solidFill>
                <a:latin typeface="Calibri"/>
              </a:rPr>
              <a:t>Paradigms</a:t>
            </a:r>
            <a:r>
              <a:rPr b="1" lang="en-US" sz="4000" spc="7" strike="noStrike">
                <a:solidFill>
                  <a:srgbClr val="0a5294"/>
                </a:solidFill>
                <a:latin typeface="Calibri"/>
              </a:rPr>
              <a:t> </a:t>
            </a:r>
            <a:r>
              <a:rPr b="1" lang="en-US" sz="4000" spc="-21" strike="noStrike">
                <a:solidFill>
                  <a:srgbClr val="0a5294"/>
                </a:solidFill>
                <a:latin typeface="Calibri"/>
              </a:rPr>
              <a:t>contd..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281" name="object 9"/>
          <p:cNvSpPr/>
          <p:nvPr/>
        </p:nvSpPr>
        <p:spPr>
          <a:xfrm>
            <a:off x="536040" y="1850760"/>
            <a:ext cx="8079480" cy="442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06200" bIns="0">
            <a:spAutoFit/>
          </a:bodyPr>
          <a:p>
            <a:pPr marL="527760" indent="-514800">
              <a:lnSpc>
                <a:spcPct val="100000"/>
              </a:lnSpc>
              <a:spcBef>
                <a:spcPts val="836"/>
              </a:spcBef>
              <a:buClr>
                <a:srgbClr val="0ad0d9"/>
              </a:buClr>
              <a:buSzPct val="95000"/>
              <a:buFont typeface="StarSymbol"/>
              <a:buAutoNum type="arabicPeriod" startAt="2"/>
              <a:tabLst>
                <a:tab algn="l" pos="527760"/>
                <a:tab algn="l" pos="528480"/>
              </a:tabLst>
            </a:pPr>
            <a:r>
              <a:rPr b="0" lang="en-US" sz="3000" spc="-12" strike="noStrike">
                <a:solidFill>
                  <a:srgbClr val="c00000"/>
                </a:solidFill>
                <a:latin typeface="Constantia"/>
                <a:ea typeface="DejaVu Sans"/>
              </a:rPr>
              <a:t>State-based</a:t>
            </a:r>
            <a:r>
              <a:rPr b="0" lang="en-US" sz="3000" spc="-21" strike="noStrike">
                <a:solidFill>
                  <a:srgbClr val="c00000"/>
                </a:solidFill>
                <a:latin typeface="Constantia"/>
                <a:ea typeface="DejaVu Sans"/>
              </a:rPr>
              <a:t> </a:t>
            </a:r>
            <a:r>
              <a:rPr b="0" lang="en-US" sz="3000" spc="-1" strike="noStrike">
                <a:solidFill>
                  <a:srgbClr val="c00000"/>
                </a:solidFill>
                <a:latin typeface="Constantia"/>
                <a:ea typeface="DejaVu Sans"/>
              </a:rPr>
              <a:t>Specification</a:t>
            </a:r>
            <a:endParaRPr b="0" lang="en-US" sz="3000" spc="-1" strike="noStrike">
              <a:latin typeface="Arial"/>
            </a:endParaRPr>
          </a:p>
          <a:p>
            <a:pPr marL="405720">
              <a:lnSpc>
                <a:spcPct val="100000"/>
              </a:lnSpc>
              <a:spcBef>
                <a:spcPts val="686"/>
              </a:spcBef>
              <a:tabLst>
                <a:tab algn="l" pos="527760"/>
                <a:tab algn="l" pos="528480"/>
              </a:tabLst>
            </a:pPr>
            <a:r>
              <a:rPr b="0" lang="en-US" sz="2800" spc="-7" strike="noStrike">
                <a:solidFill>
                  <a:srgbClr val="00af50"/>
                </a:solidFill>
                <a:latin typeface="Constantia"/>
                <a:ea typeface="DejaVu Sans"/>
              </a:rPr>
              <a:t>one</a:t>
            </a:r>
            <a:r>
              <a:rPr b="0" lang="en-US" sz="2800" spc="-55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800" spc="-26" strike="noStrike">
                <a:solidFill>
                  <a:srgbClr val="00af50"/>
                </a:solidFill>
                <a:latin typeface="Constantia"/>
                <a:ea typeface="DejaVu Sans"/>
              </a:rPr>
              <a:t>may</a:t>
            </a:r>
            <a:r>
              <a:rPr b="0" lang="en-US" sz="2800" spc="-46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800" spc="-12" strike="noStrike">
                <a:solidFill>
                  <a:srgbClr val="00af50"/>
                </a:solidFill>
                <a:latin typeface="Constantia"/>
                <a:ea typeface="DejaVu Sans"/>
              </a:rPr>
              <a:t>characterize</a:t>
            </a:r>
            <a:r>
              <a:rPr b="0" lang="en-US" sz="2800" spc="-60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800" spc="-12" strike="noStrike">
                <a:solidFill>
                  <a:srgbClr val="00af50"/>
                </a:solidFill>
                <a:latin typeface="Constantia"/>
                <a:ea typeface="DejaVu Sans"/>
              </a:rPr>
              <a:t>the</a:t>
            </a:r>
            <a:r>
              <a:rPr b="0" lang="en-US" sz="2800" spc="-46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800" spc="-7" strike="noStrike">
                <a:solidFill>
                  <a:srgbClr val="00af50"/>
                </a:solidFill>
                <a:latin typeface="Constantia"/>
                <a:ea typeface="DejaVu Sans"/>
              </a:rPr>
              <a:t>admissible</a:t>
            </a:r>
            <a:r>
              <a:rPr b="0" lang="en-US" sz="2800" spc="-32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800" spc="-15" strike="noStrike">
                <a:solidFill>
                  <a:srgbClr val="00af50"/>
                </a:solidFill>
                <a:latin typeface="Constantia"/>
                <a:ea typeface="DejaVu Sans"/>
              </a:rPr>
              <a:t>system</a:t>
            </a:r>
            <a:r>
              <a:rPr b="0" lang="en-US" sz="2800" spc="-21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800" spc="-12" strike="noStrike">
                <a:solidFill>
                  <a:srgbClr val="00af50"/>
                </a:solidFill>
                <a:latin typeface="Constantia"/>
                <a:ea typeface="DejaVu Sans"/>
              </a:rPr>
              <a:t>states </a:t>
            </a:r>
            <a:r>
              <a:rPr b="0" lang="en-US" sz="2800" spc="-687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800" spc="-7" strike="noStrike">
                <a:solidFill>
                  <a:srgbClr val="00af50"/>
                </a:solidFill>
                <a:latin typeface="Constantia"/>
                <a:ea typeface="DejaVu Sans"/>
              </a:rPr>
              <a:t>at</a:t>
            </a:r>
            <a:r>
              <a:rPr b="0" lang="en-US" sz="2800" spc="-126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800" spc="-7" strike="noStrike">
                <a:solidFill>
                  <a:srgbClr val="00af50"/>
                </a:solidFill>
                <a:latin typeface="Constantia"/>
                <a:ea typeface="DejaVu Sans"/>
              </a:rPr>
              <a:t>some</a:t>
            </a:r>
            <a:r>
              <a:rPr b="0" lang="en-US" sz="2800" spc="-140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800" spc="-12" strike="noStrike">
                <a:solidFill>
                  <a:srgbClr val="00af50"/>
                </a:solidFill>
                <a:latin typeface="Constantia"/>
                <a:ea typeface="DejaVu Sans"/>
              </a:rPr>
              <a:t>arbitrary</a:t>
            </a:r>
            <a:r>
              <a:rPr b="0" lang="en-US" sz="2800" spc="-80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800" spc="-7" strike="noStrike">
                <a:solidFill>
                  <a:srgbClr val="00af50"/>
                </a:solidFill>
                <a:latin typeface="Constantia"/>
                <a:ea typeface="DejaVu Sans"/>
              </a:rPr>
              <a:t>snapshot.</a:t>
            </a:r>
            <a:endParaRPr b="0" lang="en-US" sz="2800" spc="-1" strike="noStrike">
              <a:latin typeface="Arial"/>
            </a:endParaRPr>
          </a:p>
          <a:p>
            <a:pPr lvl="1" marL="919440" indent="-513720">
              <a:lnSpc>
                <a:spcPct val="100000"/>
              </a:lnSpc>
              <a:spcBef>
                <a:spcPts val="669"/>
              </a:spcBef>
              <a:buClr>
                <a:srgbClr val="0e6ec5"/>
              </a:buClr>
              <a:buSzPct val="84000"/>
              <a:buFont typeface="StarSymbol"/>
              <a:buAutoNum type="romanLcPeriod"/>
              <a:tabLst>
                <a:tab algn="l" pos="919440"/>
                <a:tab algn="l" pos="920160"/>
              </a:tabLst>
            </a:pPr>
            <a:r>
              <a:rPr b="0" lang="en-US" sz="2800" spc="-12" strike="noStrike">
                <a:solidFill>
                  <a:srgbClr val="00af50"/>
                </a:solidFill>
                <a:latin typeface="Constantia"/>
                <a:ea typeface="DejaVu Sans"/>
              </a:rPr>
              <a:t>The</a:t>
            </a:r>
            <a:r>
              <a:rPr b="0" lang="en-US" sz="2800" spc="-111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800" spc="-12" strike="noStrike">
                <a:solidFill>
                  <a:srgbClr val="00af50"/>
                </a:solidFill>
                <a:latin typeface="Constantia"/>
                <a:ea typeface="DejaVu Sans"/>
              </a:rPr>
              <a:t>properties</a:t>
            </a:r>
            <a:r>
              <a:rPr b="0" lang="en-US" sz="2800" spc="-126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800" spc="-7" strike="noStrike">
                <a:solidFill>
                  <a:srgbClr val="00af50"/>
                </a:solidFill>
                <a:latin typeface="Constantia"/>
                <a:ea typeface="DejaVu Sans"/>
              </a:rPr>
              <a:t>of</a:t>
            </a:r>
            <a:r>
              <a:rPr b="0" lang="en-US" sz="2800" spc="60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800" spc="-15" strike="noStrike">
                <a:solidFill>
                  <a:srgbClr val="00af50"/>
                </a:solidFill>
                <a:latin typeface="Constantia"/>
                <a:ea typeface="DejaVu Sans"/>
              </a:rPr>
              <a:t>interest</a:t>
            </a:r>
            <a:r>
              <a:rPr b="0" lang="en-US" sz="2800" spc="-151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800" spc="-21" strike="noStrike">
                <a:solidFill>
                  <a:srgbClr val="00af50"/>
                </a:solidFill>
                <a:latin typeface="Constantia"/>
                <a:ea typeface="DejaVu Sans"/>
              </a:rPr>
              <a:t>are</a:t>
            </a:r>
            <a:r>
              <a:rPr b="0" lang="en-US" sz="2800" spc="-126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800" spc="-1" strike="noStrike">
                <a:solidFill>
                  <a:srgbClr val="00af50"/>
                </a:solidFill>
                <a:latin typeface="Constantia"/>
                <a:ea typeface="DejaVu Sans"/>
              </a:rPr>
              <a:t>specified </a:t>
            </a:r>
            <a:r>
              <a:rPr b="0" lang="en-US" sz="2800" spc="-32" strike="noStrike">
                <a:solidFill>
                  <a:srgbClr val="00af50"/>
                </a:solidFill>
                <a:latin typeface="Constantia"/>
                <a:ea typeface="DejaVu Sans"/>
              </a:rPr>
              <a:t>by</a:t>
            </a:r>
            <a:endParaRPr b="0" lang="en-US" sz="2800" spc="-1" strike="noStrike">
              <a:latin typeface="Arial"/>
            </a:endParaRPr>
          </a:p>
          <a:p>
            <a:pPr lvl="2" marL="1137240" indent="-456480">
              <a:lnSpc>
                <a:spcPct val="100000"/>
              </a:lnSpc>
              <a:spcBef>
                <a:spcPts val="604"/>
              </a:spcBef>
              <a:buClr>
                <a:srgbClr val="009dd9"/>
              </a:buClr>
              <a:buSzPct val="69000"/>
              <a:buFont typeface="Constantia"/>
              <a:buAutoNum type="alphaLcParenR"/>
              <a:tabLst>
                <a:tab algn="l" pos="1213560"/>
                <a:tab algn="l" pos="1214280"/>
                <a:tab algn="l" pos="2710080"/>
                <a:tab algn="l" pos="4321080"/>
                <a:tab algn="l" pos="4940280"/>
                <a:tab algn="l" pos="6034320"/>
                <a:tab algn="l" pos="7159680"/>
                <a:tab algn="l" pos="7601760"/>
              </a:tabLst>
            </a:pPr>
            <a:r>
              <a:rPr b="0" lang="en-US" sz="2400" spc="-7" strike="noStrike">
                <a:solidFill>
                  <a:srgbClr val="6f2f9f"/>
                </a:solidFill>
                <a:latin typeface="Constantia"/>
                <a:ea typeface="DejaVu Sans"/>
              </a:rPr>
              <a:t>i</a:t>
            </a:r>
            <a:r>
              <a:rPr b="0" lang="en-US" sz="2400" spc="-52" strike="noStrike">
                <a:solidFill>
                  <a:srgbClr val="6f2f9f"/>
                </a:solidFill>
                <a:latin typeface="Constantia"/>
                <a:ea typeface="DejaVu Sans"/>
              </a:rPr>
              <a:t>n</a:t>
            </a:r>
            <a:r>
              <a:rPr b="0" lang="en-US" sz="2400" spc="-21" strike="noStrike">
                <a:solidFill>
                  <a:srgbClr val="6f2f9f"/>
                </a:solidFill>
                <a:latin typeface="Constantia"/>
                <a:ea typeface="DejaVu Sans"/>
              </a:rPr>
              <a:t>v</a:t>
            </a:r>
            <a:r>
              <a:rPr b="0" lang="en-US" sz="2400" spc="-1" strike="noStrike">
                <a:solidFill>
                  <a:srgbClr val="6f2f9f"/>
                </a:solidFill>
                <a:latin typeface="Constantia"/>
                <a:ea typeface="DejaVu Sans"/>
              </a:rPr>
              <a:t>ar</a:t>
            </a:r>
            <a:r>
              <a:rPr b="0" lang="en-US" sz="2400" spc="1" strike="noStrike">
                <a:solidFill>
                  <a:srgbClr val="6f2f9f"/>
                </a:solidFill>
                <a:latin typeface="Constantia"/>
                <a:ea typeface="DejaVu Sans"/>
              </a:rPr>
              <a:t>i</a:t>
            </a:r>
            <a:r>
              <a:rPr b="0" lang="en-US" sz="2400" spc="-1" strike="noStrike">
                <a:solidFill>
                  <a:srgbClr val="6f2f9f"/>
                </a:solidFill>
                <a:latin typeface="Constantia"/>
                <a:ea typeface="DejaVu Sans"/>
              </a:rPr>
              <a:t>ants </a:t>
            </a:r>
            <a:r>
              <a:rPr b="0" lang="en-US" sz="2400" spc="-55" strike="noStrike">
                <a:solidFill>
                  <a:srgbClr val="6f2f9f"/>
                </a:solidFill>
                <a:latin typeface="Constantia"/>
                <a:ea typeface="DejaVu Sans"/>
              </a:rPr>
              <a:t>c</a:t>
            </a:r>
            <a:r>
              <a:rPr b="0" lang="en-US" sz="2400" spc="1" strike="noStrike">
                <a:solidFill>
                  <a:srgbClr val="6f2f9f"/>
                </a:solidFill>
                <a:latin typeface="Constantia"/>
                <a:ea typeface="DejaVu Sans"/>
              </a:rPr>
              <a:t>o</a:t>
            </a:r>
            <a:r>
              <a:rPr b="0" lang="en-US" sz="2400" spc="-7" strike="noStrike">
                <a:solidFill>
                  <a:srgbClr val="6f2f9f"/>
                </a:solidFill>
                <a:latin typeface="Constantia"/>
                <a:ea typeface="DejaVu Sans"/>
              </a:rPr>
              <a:t>ntaini</a:t>
            </a:r>
            <a:r>
              <a:rPr b="0" lang="en-US" sz="2400" spc="1" strike="noStrike">
                <a:solidFill>
                  <a:srgbClr val="6f2f9f"/>
                </a:solidFill>
                <a:latin typeface="Constantia"/>
                <a:ea typeface="DejaVu Sans"/>
              </a:rPr>
              <a:t>n</a:t>
            </a:r>
            <a:r>
              <a:rPr b="0" lang="en-US" sz="2400" spc="-1" strike="noStrike">
                <a:solidFill>
                  <a:srgbClr val="6f2f9f"/>
                </a:solidFill>
                <a:latin typeface="Constantia"/>
                <a:ea typeface="DejaVu Sans"/>
              </a:rPr>
              <a:t>g </a:t>
            </a:r>
            <a:r>
              <a:rPr b="0" lang="en-US" sz="2400" spc="-7" strike="noStrike">
                <a:solidFill>
                  <a:srgbClr val="6f2f9f"/>
                </a:solidFill>
                <a:latin typeface="Constantia"/>
                <a:ea typeface="DejaVu Sans"/>
              </a:rPr>
              <a:t>th</a:t>
            </a:r>
            <a:r>
              <a:rPr b="0" lang="en-US" sz="2400" spc="-1" strike="noStrike">
                <a:solidFill>
                  <a:srgbClr val="6f2f9f"/>
                </a:solidFill>
                <a:latin typeface="Constantia"/>
                <a:ea typeface="DejaVu Sans"/>
              </a:rPr>
              <a:t>e s</a:t>
            </a:r>
            <a:r>
              <a:rPr b="0" lang="en-US" sz="2400" spc="-32" strike="noStrike">
                <a:solidFill>
                  <a:srgbClr val="6f2f9f"/>
                </a:solidFill>
                <a:latin typeface="Constantia"/>
                <a:ea typeface="DejaVu Sans"/>
              </a:rPr>
              <a:t>y</a:t>
            </a:r>
            <a:r>
              <a:rPr b="0" lang="en-US" sz="2400" spc="-1" strike="noStrike">
                <a:solidFill>
                  <a:srgbClr val="6f2f9f"/>
                </a:solidFill>
                <a:latin typeface="Constantia"/>
                <a:ea typeface="DejaVu Sans"/>
              </a:rPr>
              <a:t>s</a:t>
            </a:r>
            <a:r>
              <a:rPr b="0" lang="en-US" sz="2400" spc="-35" strike="noStrike">
                <a:solidFill>
                  <a:srgbClr val="6f2f9f"/>
                </a:solidFill>
                <a:latin typeface="Constantia"/>
                <a:ea typeface="DejaVu Sans"/>
              </a:rPr>
              <a:t>t</a:t>
            </a:r>
            <a:r>
              <a:rPr b="0" lang="en-US" sz="2400" spc="-1" strike="noStrike">
                <a:solidFill>
                  <a:srgbClr val="6f2f9f"/>
                </a:solidFill>
                <a:latin typeface="Constantia"/>
                <a:ea typeface="DejaVu Sans"/>
              </a:rPr>
              <a:t>em o</a:t>
            </a:r>
            <a:r>
              <a:rPr b="0" lang="en-US" sz="2400" spc="-12" strike="noStrike">
                <a:solidFill>
                  <a:srgbClr val="6f2f9f"/>
                </a:solidFill>
                <a:latin typeface="Constantia"/>
                <a:ea typeface="DejaVu Sans"/>
              </a:rPr>
              <a:t>b</a:t>
            </a:r>
            <a:r>
              <a:rPr b="0" lang="en-US" sz="2400" spc="-7" strike="noStrike">
                <a:solidFill>
                  <a:srgbClr val="6f2f9f"/>
                </a:solidFill>
                <a:latin typeface="Constantia"/>
                <a:ea typeface="DejaVu Sans"/>
              </a:rPr>
              <a:t>j</a:t>
            </a:r>
            <a:r>
              <a:rPr b="0" lang="en-US" sz="2400" spc="7" strike="noStrike">
                <a:solidFill>
                  <a:srgbClr val="6f2f9f"/>
                </a:solidFill>
                <a:latin typeface="Constantia"/>
                <a:ea typeface="DejaVu Sans"/>
              </a:rPr>
              <a:t>e</a:t>
            </a:r>
            <a:r>
              <a:rPr b="0" lang="en-US" sz="2400" spc="-7" strike="noStrike">
                <a:solidFill>
                  <a:srgbClr val="6f2f9f"/>
                </a:solidFill>
                <a:latin typeface="Constantia"/>
                <a:ea typeface="DejaVu Sans"/>
              </a:rPr>
              <a:t>ct</a:t>
            </a:r>
            <a:r>
              <a:rPr b="0" lang="en-US" sz="2400" spc="-1" strike="noStrike">
                <a:solidFill>
                  <a:srgbClr val="6f2f9f"/>
                </a:solidFill>
                <a:latin typeface="Constantia"/>
                <a:ea typeface="DejaVu Sans"/>
              </a:rPr>
              <a:t>s at a</a:t>
            </a:r>
            <a:r>
              <a:rPr b="0" lang="en-US" sz="2400" spc="-46" strike="noStrike">
                <a:solidFill>
                  <a:srgbClr val="6f2f9f"/>
                </a:solidFill>
                <a:latin typeface="Constantia"/>
                <a:ea typeface="DejaVu Sans"/>
              </a:rPr>
              <a:t>n</a:t>
            </a:r>
            <a:r>
              <a:rPr b="0" lang="en-US" sz="2400" spc="-1" strike="noStrike">
                <a:solidFill>
                  <a:srgbClr val="6f2f9f"/>
                </a:solidFill>
                <a:latin typeface="Constantia"/>
                <a:ea typeface="DejaVu Sans"/>
              </a:rPr>
              <a:t>y </a:t>
            </a:r>
            <a:r>
              <a:rPr b="0" lang="en-US" sz="2400" spc="-7" strike="noStrike">
                <a:solidFill>
                  <a:srgbClr val="6f2f9f"/>
                </a:solidFill>
                <a:latin typeface="Constantia"/>
                <a:ea typeface="DejaVu Sans"/>
              </a:rPr>
              <a:t>snapshot.</a:t>
            </a:r>
            <a:endParaRPr b="0" lang="en-US" sz="2400" spc="-1" strike="noStrike">
              <a:latin typeface="Arial"/>
            </a:endParaRPr>
          </a:p>
          <a:p>
            <a:pPr lvl="2" marL="1137240" indent="-456480">
              <a:lnSpc>
                <a:spcPct val="100000"/>
              </a:lnSpc>
              <a:spcBef>
                <a:spcPts val="581"/>
              </a:spcBef>
              <a:buClr>
                <a:srgbClr val="009dd9"/>
              </a:buClr>
              <a:buSzPct val="69000"/>
              <a:buFont typeface="Constantia"/>
              <a:buAutoNum type="alphaLcParenR"/>
              <a:tabLst>
                <a:tab algn="l" pos="1137240"/>
                <a:tab algn="l" pos="1137960"/>
              </a:tabLst>
            </a:pPr>
            <a:r>
              <a:rPr b="0" lang="en-US" sz="2400" spc="-12" strike="noStrike">
                <a:solidFill>
                  <a:srgbClr val="6f2f9f"/>
                </a:solidFill>
                <a:latin typeface="Constantia"/>
                <a:ea typeface="DejaVu Sans"/>
              </a:rPr>
              <a:t>pre-</a:t>
            </a:r>
            <a:r>
              <a:rPr b="0" lang="en-US" sz="2400" spc="321" strike="noStrike">
                <a:solidFill>
                  <a:srgbClr val="6f2f9f"/>
                </a:solidFill>
                <a:latin typeface="Constantia"/>
                <a:ea typeface="DejaVu Sans"/>
              </a:rPr>
              <a:t> </a:t>
            </a:r>
            <a:r>
              <a:rPr b="0" lang="en-US" sz="2400" spc="-1" strike="noStrike">
                <a:solidFill>
                  <a:srgbClr val="6f2f9f"/>
                </a:solidFill>
                <a:latin typeface="Constantia"/>
                <a:ea typeface="DejaVu Sans"/>
              </a:rPr>
              <a:t>and</a:t>
            </a:r>
            <a:r>
              <a:rPr b="0" lang="en-US" sz="2400" spc="304" strike="noStrike">
                <a:solidFill>
                  <a:srgbClr val="6f2f9f"/>
                </a:solidFill>
                <a:latin typeface="Constantia"/>
                <a:ea typeface="DejaVu Sans"/>
              </a:rPr>
              <a:t> </a:t>
            </a:r>
            <a:r>
              <a:rPr b="0" lang="en-US" sz="2400" spc="-7" strike="noStrike">
                <a:solidFill>
                  <a:srgbClr val="6f2f9f"/>
                </a:solidFill>
                <a:latin typeface="Constantia"/>
                <a:ea typeface="DejaVu Sans"/>
              </a:rPr>
              <a:t>post-assertions</a:t>
            </a:r>
            <a:r>
              <a:rPr b="0" lang="en-US" sz="2400" spc="276" strike="noStrike">
                <a:solidFill>
                  <a:srgbClr val="6f2f9f"/>
                </a:solidFill>
                <a:latin typeface="Constantia"/>
                <a:ea typeface="DejaVu Sans"/>
              </a:rPr>
              <a:t> </a:t>
            </a:r>
            <a:r>
              <a:rPr b="0" lang="en-US" sz="2400" spc="-12" strike="noStrike">
                <a:solidFill>
                  <a:srgbClr val="6f2f9f"/>
                </a:solidFill>
                <a:latin typeface="Constantia"/>
                <a:ea typeface="DejaVu Sans"/>
              </a:rPr>
              <a:t>containing</a:t>
            </a:r>
            <a:r>
              <a:rPr b="0" lang="en-US" sz="2400" spc="321" strike="noStrike">
                <a:solidFill>
                  <a:srgbClr val="6f2f9f"/>
                </a:solidFill>
                <a:latin typeface="Constantia"/>
                <a:ea typeface="DejaVu Sans"/>
              </a:rPr>
              <a:t> </a:t>
            </a:r>
            <a:r>
              <a:rPr b="0" lang="en-US" sz="2400" spc="-7" strike="noStrike">
                <a:solidFill>
                  <a:srgbClr val="6f2f9f"/>
                </a:solidFill>
                <a:latin typeface="Constantia"/>
                <a:ea typeface="DejaVu Sans"/>
              </a:rPr>
              <a:t>the</a:t>
            </a:r>
            <a:r>
              <a:rPr b="0" lang="en-US" sz="2400" spc="265" strike="noStrike">
                <a:solidFill>
                  <a:srgbClr val="6f2f9f"/>
                </a:solidFill>
                <a:latin typeface="Constantia"/>
                <a:ea typeface="DejaVu Sans"/>
              </a:rPr>
              <a:t> </a:t>
            </a:r>
            <a:r>
              <a:rPr b="0" lang="en-US" sz="2400" spc="-7" strike="noStrike">
                <a:solidFill>
                  <a:srgbClr val="6f2f9f"/>
                </a:solidFill>
                <a:latin typeface="Constantia"/>
                <a:ea typeface="DejaVu Sans"/>
              </a:rPr>
              <a:t>application </a:t>
            </a:r>
            <a:r>
              <a:rPr b="0" lang="en-US" sz="2400" spc="-591" strike="noStrike">
                <a:solidFill>
                  <a:srgbClr val="6f2f9f"/>
                </a:solidFill>
                <a:latin typeface="Constantia"/>
                <a:ea typeface="DejaVu Sans"/>
              </a:rPr>
              <a:t> </a:t>
            </a:r>
            <a:r>
              <a:rPr b="0" lang="en-US" sz="2400" spc="-7" strike="noStrike">
                <a:solidFill>
                  <a:srgbClr val="6f2f9f"/>
                </a:solidFill>
                <a:latin typeface="Constantia"/>
                <a:ea typeface="DejaVu Sans"/>
              </a:rPr>
              <a:t>of</a:t>
            </a:r>
            <a:r>
              <a:rPr b="0" lang="en-US" sz="2400" spc="-1" strike="noStrike">
                <a:solidFill>
                  <a:srgbClr val="6f2f9f"/>
                </a:solidFill>
                <a:latin typeface="Constantia"/>
                <a:ea typeface="DejaVu Sans"/>
              </a:rPr>
              <a:t> </a:t>
            </a:r>
            <a:r>
              <a:rPr b="0" lang="en-US" sz="2400" spc="-12" strike="noStrike">
                <a:solidFill>
                  <a:srgbClr val="6f2f9f"/>
                </a:solidFill>
                <a:latin typeface="Constantia"/>
                <a:ea typeface="DejaVu Sans"/>
              </a:rPr>
              <a:t>system</a:t>
            </a:r>
            <a:r>
              <a:rPr b="0" lang="en-US" sz="2400" spc="-106" strike="noStrike">
                <a:solidFill>
                  <a:srgbClr val="6f2f9f"/>
                </a:solidFill>
                <a:latin typeface="Constantia"/>
                <a:ea typeface="DejaVu Sans"/>
              </a:rPr>
              <a:t> </a:t>
            </a:r>
            <a:r>
              <a:rPr b="0" lang="en-US" sz="2400" spc="-7" strike="noStrike">
                <a:solidFill>
                  <a:srgbClr val="6f2f9f"/>
                </a:solidFill>
                <a:latin typeface="Constantia"/>
                <a:ea typeface="DejaVu Sans"/>
              </a:rPr>
              <a:t>operations</a:t>
            </a:r>
            <a:r>
              <a:rPr b="0" lang="en-US" sz="2400" spc="-114" strike="noStrike">
                <a:solidFill>
                  <a:srgbClr val="6f2f9f"/>
                </a:solidFill>
                <a:latin typeface="Constantia"/>
                <a:ea typeface="DejaVu Sans"/>
              </a:rPr>
              <a:t> </a:t>
            </a:r>
            <a:r>
              <a:rPr b="0" lang="en-US" sz="2400" spc="-7" strike="noStrike">
                <a:solidFill>
                  <a:srgbClr val="6f2f9f"/>
                </a:solidFill>
                <a:latin typeface="Constantia"/>
                <a:ea typeface="DejaVu Sans"/>
              </a:rPr>
              <a:t>at</a:t>
            </a:r>
            <a:r>
              <a:rPr b="0" lang="en-US" sz="2400" spc="-120" strike="noStrike">
                <a:solidFill>
                  <a:srgbClr val="6f2f9f"/>
                </a:solidFill>
                <a:latin typeface="Constantia"/>
                <a:ea typeface="DejaVu Sans"/>
              </a:rPr>
              <a:t> </a:t>
            </a:r>
            <a:r>
              <a:rPr b="0" lang="en-US" sz="2400" spc="-15" strike="noStrike">
                <a:solidFill>
                  <a:srgbClr val="6f2f9f"/>
                </a:solidFill>
                <a:latin typeface="Constantia"/>
                <a:ea typeface="DejaVu Sans"/>
              </a:rPr>
              <a:t>any</a:t>
            </a:r>
            <a:r>
              <a:rPr b="0" lang="en-US" sz="2400" spc="-114" strike="noStrike">
                <a:solidFill>
                  <a:srgbClr val="6f2f9f"/>
                </a:solidFill>
                <a:latin typeface="Constantia"/>
                <a:ea typeface="DejaVu Sans"/>
              </a:rPr>
              <a:t> </a:t>
            </a:r>
            <a:r>
              <a:rPr b="0" lang="en-US" sz="2400" spc="-7" strike="noStrike">
                <a:solidFill>
                  <a:srgbClr val="6f2f9f"/>
                </a:solidFill>
                <a:latin typeface="Constantia"/>
                <a:ea typeface="DejaVu Sans"/>
              </a:rPr>
              <a:t>snapshot.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object 2"/>
          <p:cNvSpPr/>
          <p:nvPr/>
        </p:nvSpPr>
        <p:spPr>
          <a:xfrm>
            <a:off x="444600" y="1193040"/>
            <a:ext cx="6602040" cy="115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>
            <a:no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1" lang="en-US" sz="4000" spc="-12" strike="noStrike">
                <a:solidFill>
                  <a:srgbClr val="0a5294"/>
                </a:solidFill>
                <a:latin typeface="Calibri"/>
              </a:rPr>
              <a:t>Specification</a:t>
            </a:r>
            <a:r>
              <a:rPr b="1" lang="en-US" sz="4000" spc="21" strike="noStrike">
                <a:solidFill>
                  <a:srgbClr val="0a5294"/>
                </a:solidFill>
                <a:latin typeface="Calibri"/>
              </a:rPr>
              <a:t> </a:t>
            </a:r>
            <a:r>
              <a:rPr b="1" lang="en-US" sz="4000" spc="-26" strike="noStrike">
                <a:solidFill>
                  <a:srgbClr val="0a5294"/>
                </a:solidFill>
                <a:latin typeface="Calibri"/>
              </a:rPr>
              <a:t>Paradigms</a:t>
            </a:r>
            <a:r>
              <a:rPr b="1" lang="en-US" sz="4000" spc="7" strike="noStrike">
                <a:solidFill>
                  <a:srgbClr val="0a5294"/>
                </a:solidFill>
                <a:latin typeface="Calibri"/>
              </a:rPr>
              <a:t> </a:t>
            </a:r>
            <a:r>
              <a:rPr b="1" lang="en-US" sz="4000" spc="-21" strike="noStrike">
                <a:solidFill>
                  <a:srgbClr val="0a5294"/>
                </a:solidFill>
                <a:latin typeface="Calibri"/>
              </a:rPr>
              <a:t>contd..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283" name="object 3"/>
          <p:cNvSpPr/>
          <p:nvPr/>
        </p:nvSpPr>
        <p:spPr>
          <a:xfrm>
            <a:off x="929160" y="1769040"/>
            <a:ext cx="7687080" cy="323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744120" indent="-456480" algn="just">
              <a:lnSpc>
                <a:spcPct val="100000"/>
              </a:lnSpc>
              <a:spcBef>
                <a:spcPts val="99"/>
              </a:spcBef>
              <a:buClr>
                <a:srgbClr val="009dd9"/>
              </a:buClr>
              <a:buSzPct val="69000"/>
              <a:buFont typeface="StarSymbol"/>
              <a:buAutoNum type="alphaLcParenR" startAt="3"/>
              <a:tabLst>
                <a:tab algn="l" pos="744840"/>
              </a:tabLst>
            </a:pPr>
            <a:r>
              <a:rPr b="0" lang="en-US" sz="2400" spc="-1" strike="noStrike">
                <a:solidFill>
                  <a:srgbClr val="6f2f9f"/>
                </a:solidFill>
                <a:latin typeface="Constantia"/>
                <a:ea typeface="DejaVu Sans"/>
              </a:rPr>
              <a:t>A</a:t>
            </a:r>
            <a:r>
              <a:rPr b="0" lang="en-US" sz="2400" spc="1" strike="noStrike">
                <a:solidFill>
                  <a:srgbClr val="6f2f9f"/>
                </a:solidFill>
                <a:latin typeface="Constantia"/>
                <a:ea typeface="DejaVu Sans"/>
              </a:rPr>
              <a:t> </a:t>
            </a:r>
            <a:r>
              <a:rPr b="0" lang="en-US" sz="2400" spc="-7" strike="noStrike">
                <a:solidFill>
                  <a:srgbClr val="6f2f9f"/>
                </a:solidFill>
                <a:latin typeface="Constantia"/>
                <a:ea typeface="DejaVu Sans"/>
              </a:rPr>
              <a:t>pre-assertion</a:t>
            </a:r>
            <a:r>
              <a:rPr b="0" lang="en-US" sz="2400" spc="-1" strike="noStrike">
                <a:solidFill>
                  <a:srgbClr val="6f2f9f"/>
                </a:solidFill>
                <a:latin typeface="Constantia"/>
                <a:ea typeface="DejaVu Sans"/>
              </a:rPr>
              <a:t> </a:t>
            </a:r>
            <a:r>
              <a:rPr b="0" lang="en-US" sz="2400" spc="-12" strike="noStrike">
                <a:solidFill>
                  <a:srgbClr val="6f2f9f"/>
                </a:solidFill>
                <a:latin typeface="Constantia"/>
                <a:ea typeface="DejaVu Sans"/>
              </a:rPr>
              <a:t>captures</a:t>
            </a:r>
            <a:r>
              <a:rPr b="0" lang="en-US" sz="2400" spc="-7" strike="noStrike">
                <a:solidFill>
                  <a:srgbClr val="6f2f9f"/>
                </a:solidFill>
                <a:latin typeface="Constantia"/>
                <a:ea typeface="DejaVu Sans"/>
              </a:rPr>
              <a:t> </a:t>
            </a:r>
            <a:r>
              <a:rPr b="0" lang="en-US" sz="2400" spc="-1" strike="noStrike">
                <a:solidFill>
                  <a:srgbClr val="6f2f9f"/>
                </a:solidFill>
                <a:latin typeface="Constantia"/>
                <a:ea typeface="DejaVu Sans"/>
              </a:rPr>
              <a:t>a</a:t>
            </a:r>
            <a:r>
              <a:rPr b="0" lang="en-US" sz="2400" spc="1" strike="noStrike">
                <a:solidFill>
                  <a:srgbClr val="6f2f9f"/>
                </a:solidFill>
                <a:latin typeface="Constantia"/>
                <a:ea typeface="DejaVu Sans"/>
              </a:rPr>
              <a:t> </a:t>
            </a:r>
            <a:r>
              <a:rPr b="0" lang="en-US" sz="2400" spc="-21" strike="noStrike">
                <a:solidFill>
                  <a:srgbClr val="6f2f9f"/>
                </a:solidFill>
                <a:latin typeface="Constantia"/>
                <a:ea typeface="DejaVu Sans"/>
              </a:rPr>
              <a:t>weakest</a:t>
            </a:r>
            <a:r>
              <a:rPr b="0" lang="en-US" sz="2400" spc="-15" strike="noStrike">
                <a:solidFill>
                  <a:srgbClr val="6f2f9f"/>
                </a:solidFill>
                <a:latin typeface="Constantia"/>
                <a:ea typeface="DejaVu Sans"/>
              </a:rPr>
              <a:t> </a:t>
            </a:r>
            <a:r>
              <a:rPr b="0" lang="en-US" sz="2400" spc="-7" strike="noStrike">
                <a:solidFill>
                  <a:srgbClr val="6f2f9f"/>
                </a:solidFill>
                <a:latin typeface="Constantia"/>
                <a:ea typeface="DejaVu Sans"/>
              </a:rPr>
              <a:t>necessary </a:t>
            </a:r>
            <a:r>
              <a:rPr b="0" lang="en-US" sz="2400" spc="-1" strike="noStrike">
                <a:solidFill>
                  <a:srgbClr val="6f2f9f"/>
                </a:solidFill>
                <a:latin typeface="Constantia"/>
                <a:ea typeface="DejaVu Sans"/>
              </a:rPr>
              <a:t> </a:t>
            </a:r>
            <a:r>
              <a:rPr b="0" lang="en-US" sz="2400" spc="-12" strike="noStrike">
                <a:solidFill>
                  <a:srgbClr val="6f2f9f"/>
                </a:solidFill>
                <a:latin typeface="Constantia"/>
                <a:ea typeface="DejaVu Sans"/>
              </a:rPr>
              <a:t>condition</a:t>
            </a:r>
            <a:r>
              <a:rPr b="0" lang="en-US" sz="2400" spc="-7" strike="noStrike">
                <a:solidFill>
                  <a:srgbClr val="6f2f9f"/>
                </a:solidFill>
                <a:latin typeface="Constantia"/>
                <a:ea typeface="DejaVu Sans"/>
              </a:rPr>
              <a:t> on</a:t>
            </a:r>
            <a:r>
              <a:rPr b="0" lang="en-US" sz="2400" spc="-1" strike="noStrike">
                <a:solidFill>
                  <a:srgbClr val="6f2f9f"/>
                </a:solidFill>
                <a:latin typeface="Constantia"/>
                <a:ea typeface="DejaVu Sans"/>
              </a:rPr>
              <a:t> </a:t>
            </a:r>
            <a:r>
              <a:rPr b="0" lang="en-US" sz="2400" spc="-7" strike="noStrike">
                <a:solidFill>
                  <a:srgbClr val="6f2f9f"/>
                </a:solidFill>
                <a:latin typeface="Constantia"/>
                <a:ea typeface="DejaVu Sans"/>
              </a:rPr>
              <a:t>input</a:t>
            </a:r>
            <a:r>
              <a:rPr b="0" lang="en-US" sz="2400" spc="-1" strike="noStrike">
                <a:solidFill>
                  <a:srgbClr val="6f2f9f"/>
                </a:solidFill>
                <a:latin typeface="Constantia"/>
                <a:ea typeface="DejaVu Sans"/>
              </a:rPr>
              <a:t> </a:t>
            </a:r>
            <a:r>
              <a:rPr b="0" lang="en-US" sz="2400" spc="-7" strike="noStrike">
                <a:solidFill>
                  <a:srgbClr val="6f2f9f"/>
                </a:solidFill>
                <a:latin typeface="Constantia"/>
                <a:ea typeface="DejaVu Sans"/>
              </a:rPr>
              <a:t>states</a:t>
            </a:r>
            <a:r>
              <a:rPr b="0" lang="en-US" sz="2400" spc="-1" strike="noStrike">
                <a:solidFill>
                  <a:srgbClr val="6f2f9f"/>
                </a:solidFill>
                <a:latin typeface="Constantia"/>
                <a:ea typeface="DejaVu Sans"/>
              </a:rPr>
              <a:t> </a:t>
            </a:r>
            <a:r>
              <a:rPr b="0" lang="en-US" sz="2400" spc="-7" strike="noStrike">
                <a:solidFill>
                  <a:srgbClr val="6f2f9f"/>
                </a:solidFill>
                <a:latin typeface="Constantia"/>
                <a:ea typeface="DejaVu Sans"/>
              </a:rPr>
              <a:t>for the </a:t>
            </a:r>
            <a:r>
              <a:rPr b="0" lang="en-US" sz="2400" spc="-12" strike="noStrike">
                <a:solidFill>
                  <a:srgbClr val="6f2f9f"/>
                </a:solidFill>
                <a:latin typeface="Constantia"/>
                <a:ea typeface="DejaVu Sans"/>
              </a:rPr>
              <a:t>operation</a:t>
            </a:r>
            <a:r>
              <a:rPr b="0" lang="en-US" sz="2400" spc="-7" strike="noStrike">
                <a:solidFill>
                  <a:srgbClr val="6f2f9f"/>
                </a:solidFill>
                <a:latin typeface="Constantia"/>
                <a:ea typeface="DejaVu Sans"/>
              </a:rPr>
              <a:t> </a:t>
            </a:r>
            <a:r>
              <a:rPr b="0" lang="en-US" sz="2400" spc="-12" strike="noStrike">
                <a:solidFill>
                  <a:srgbClr val="6f2f9f"/>
                </a:solidFill>
                <a:latin typeface="Constantia"/>
                <a:ea typeface="DejaVu Sans"/>
              </a:rPr>
              <a:t>to</a:t>
            </a:r>
            <a:r>
              <a:rPr b="0" lang="en-US" sz="2400" spc="-7" strike="noStrike">
                <a:solidFill>
                  <a:srgbClr val="6f2f9f"/>
                </a:solidFill>
                <a:latin typeface="Constantia"/>
                <a:ea typeface="DejaVu Sans"/>
              </a:rPr>
              <a:t> </a:t>
            </a:r>
            <a:r>
              <a:rPr b="0" lang="en-US" sz="2400" spc="-12" strike="noStrike">
                <a:solidFill>
                  <a:srgbClr val="6f2f9f"/>
                </a:solidFill>
                <a:latin typeface="Constantia"/>
                <a:ea typeface="DejaVu Sans"/>
              </a:rPr>
              <a:t>be </a:t>
            </a:r>
            <a:r>
              <a:rPr b="0" lang="en-US" sz="2400" spc="-7" strike="noStrike">
                <a:solidFill>
                  <a:srgbClr val="6f2f9f"/>
                </a:solidFill>
                <a:latin typeface="Constantia"/>
                <a:ea typeface="DejaVu Sans"/>
              </a:rPr>
              <a:t> </a:t>
            </a:r>
            <a:r>
              <a:rPr b="0" lang="en-US" sz="2400" spc="-1" strike="noStrike">
                <a:solidFill>
                  <a:srgbClr val="6f2f9f"/>
                </a:solidFill>
                <a:latin typeface="Constantia"/>
                <a:ea typeface="DejaVu Sans"/>
              </a:rPr>
              <a:t>applied.</a:t>
            </a:r>
            <a:endParaRPr b="0" lang="en-US" sz="2400" spc="-1" strike="noStrike">
              <a:latin typeface="Arial"/>
            </a:endParaRPr>
          </a:p>
          <a:p>
            <a:pPr marL="744120" indent="-456480" algn="just">
              <a:lnSpc>
                <a:spcPct val="100000"/>
              </a:lnSpc>
              <a:spcBef>
                <a:spcPts val="581"/>
              </a:spcBef>
              <a:buClr>
                <a:srgbClr val="009dd9"/>
              </a:buClr>
              <a:buSzPct val="69000"/>
              <a:buFont typeface="StarSymbol"/>
              <a:buAutoNum type="alphaLcParenR" startAt="3"/>
              <a:tabLst>
                <a:tab algn="l" pos="744840"/>
              </a:tabLst>
            </a:pPr>
            <a:r>
              <a:rPr b="0" lang="en-US" sz="2400" spc="-1" strike="noStrike">
                <a:solidFill>
                  <a:srgbClr val="6f2f9f"/>
                </a:solidFill>
                <a:latin typeface="Constantia"/>
                <a:ea typeface="DejaVu Sans"/>
              </a:rPr>
              <a:t>a</a:t>
            </a:r>
            <a:r>
              <a:rPr b="0" lang="en-US" sz="2400" spc="-66" strike="noStrike">
                <a:solidFill>
                  <a:srgbClr val="6f2f9f"/>
                </a:solidFill>
                <a:latin typeface="Constantia"/>
                <a:ea typeface="DejaVu Sans"/>
              </a:rPr>
              <a:t> </a:t>
            </a:r>
            <a:r>
              <a:rPr b="0" lang="en-US" sz="2400" spc="-1" strike="noStrike">
                <a:solidFill>
                  <a:srgbClr val="6f2f9f"/>
                </a:solidFill>
                <a:latin typeface="Constantia"/>
                <a:ea typeface="DejaVu Sans"/>
              </a:rPr>
              <a:t>post-assertion</a:t>
            </a:r>
            <a:r>
              <a:rPr b="0" lang="en-US" sz="2400" spc="-35" strike="noStrike">
                <a:solidFill>
                  <a:srgbClr val="6f2f9f"/>
                </a:solidFill>
                <a:latin typeface="Constantia"/>
                <a:ea typeface="DejaVu Sans"/>
              </a:rPr>
              <a:t> </a:t>
            </a:r>
            <a:r>
              <a:rPr b="0" lang="en-US" sz="2400" spc="-12" strike="noStrike">
                <a:solidFill>
                  <a:srgbClr val="6f2f9f"/>
                </a:solidFill>
                <a:latin typeface="Constantia"/>
                <a:ea typeface="DejaVu Sans"/>
              </a:rPr>
              <a:t>captures</a:t>
            </a:r>
            <a:r>
              <a:rPr b="0" lang="en-US" sz="2400" spc="-41" strike="noStrike">
                <a:solidFill>
                  <a:srgbClr val="6f2f9f"/>
                </a:solidFill>
                <a:latin typeface="Constantia"/>
                <a:ea typeface="DejaVu Sans"/>
              </a:rPr>
              <a:t> </a:t>
            </a:r>
            <a:r>
              <a:rPr b="0" lang="en-US" sz="2400" spc="-1" strike="noStrike">
                <a:solidFill>
                  <a:srgbClr val="6f2f9f"/>
                </a:solidFill>
                <a:latin typeface="Constantia"/>
                <a:ea typeface="DejaVu Sans"/>
              </a:rPr>
              <a:t>a</a:t>
            </a:r>
            <a:r>
              <a:rPr b="0" lang="en-US" sz="2400" spc="-60" strike="noStrike">
                <a:solidFill>
                  <a:srgbClr val="6f2f9f"/>
                </a:solidFill>
                <a:latin typeface="Constantia"/>
                <a:ea typeface="DejaVu Sans"/>
              </a:rPr>
              <a:t> </a:t>
            </a:r>
            <a:r>
              <a:rPr b="0" lang="en-US" sz="2400" spc="-12" strike="noStrike">
                <a:solidFill>
                  <a:srgbClr val="6f2f9f"/>
                </a:solidFill>
                <a:latin typeface="Constantia"/>
                <a:ea typeface="DejaVu Sans"/>
              </a:rPr>
              <a:t>strongest</a:t>
            </a:r>
            <a:r>
              <a:rPr b="0" lang="en-US" sz="2400" spc="-52" strike="noStrike">
                <a:solidFill>
                  <a:srgbClr val="6f2f9f"/>
                </a:solidFill>
                <a:latin typeface="Constantia"/>
                <a:ea typeface="DejaVu Sans"/>
              </a:rPr>
              <a:t> </a:t>
            </a:r>
            <a:r>
              <a:rPr b="0" lang="en-US" sz="2400" spc="-7" strike="noStrike">
                <a:solidFill>
                  <a:srgbClr val="6f2f9f"/>
                </a:solidFill>
                <a:latin typeface="Constantia"/>
                <a:ea typeface="DejaVu Sans"/>
              </a:rPr>
              <a:t>effect</a:t>
            </a:r>
            <a:r>
              <a:rPr b="0" lang="en-US" sz="2400" spc="-52" strike="noStrike">
                <a:solidFill>
                  <a:srgbClr val="6f2f9f"/>
                </a:solidFill>
                <a:latin typeface="Constantia"/>
                <a:ea typeface="DejaVu Sans"/>
              </a:rPr>
              <a:t> </a:t>
            </a:r>
            <a:r>
              <a:rPr b="0" lang="en-US" sz="2400" spc="-12" strike="noStrike">
                <a:solidFill>
                  <a:srgbClr val="6f2f9f"/>
                </a:solidFill>
                <a:latin typeface="Constantia"/>
                <a:ea typeface="DejaVu Sans"/>
              </a:rPr>
              <a:t>condition </a:t>
            </a:r>
            <a:r>
              <a:rPr b="0" lang="en-US" sz="2400" spc="-591" strike="noStrike">
                <a:solidFill>
                  <a:srgbClr val="6f2f9f"/>
                </a:solidFill>
                <a:latin typeface="Constantia"/>
                <a:ea typeface="DejaVu Sans"/>
              </a:rPr>
              <a:t> </a:t>
            </a:r>
            <a:r>
              <a:rPr b="0" lang="en-US" sz="2400" spc="-7" strike="noStrike">
                <a:solidFill>
                  <a:srgbClr val="6f2f9f"/>
                </a:solidFill>
                <a:latin typeface="Constantia"/>
                <a:ea typeface="DejaVu Sans"/>
              </a:rPr>
              <a:t>on</a:t>
            </a:r>
            <a:r>
              <a:rPr b="0" lang="en-US" sz="2400" spc="-100" strike="noStrike">
                <a:solidFill>
                  <a:srgbClr val="6f2f9f"/>
                </a:solidFill>
                <a:latin typeface="Constantia"/>
                <a:ea typeface="DejaVu Sans"/>
              </a:rPr>
              <a:t> </a:t>
            </a:r>
            <a:r>
              <a:rPr b="0" lang="en-US" sz="2400" spc="-1" strike="noStrike">
                <a:solidFill>
                  <a:srgbClr val="6f2f9f"/>
                </a:solidFill>
                <a:latin typeface="Constantia"/>
                <a:ea typeface="DejaVu Sans"/>
              </a:rPr>
              <a:t>output</a:t>
            </a:r>
            <a:r>
              <a:rPr b="0" lang="en-US" sz="2400" spc="-126" strike="noStrike">
                <a:solidFill>
                  <a:srgbClr val="6f2f9f"/>
                </a:solidFill>
                <a:latin typeface="Constantia"/>
                <a:ea typeface="DejaVu Sans"/>
              </a:rPr>
              <a:t> </a:t>
            </a:r>
            <a:r>
              <a:rPr b="0" lang="en-US" sz="2400" spc="-7" strike="noStrike">
                <a:solidFill>
                  <a:srgbClr val="6f2f9f"/>
                </a:solidFill>
                <a:latin typeface="Constantia"/>
                <a:ea typeface="DejaVu Sans"/>
              </a:rPr>
              <a:t>states</a:t>
            </a:r>
            <a:r>
              <a:rPr b="0" lang="en-US" sz="2400" spc="-55" strike="noStrike">
                <a:solidFill>
                  <a:srgbClr val="6f2f9f"/>
                </a:solidFill>
                <a:latin typeface="Constantia"/>
                <a:ea typeface="DejaVu Sans"/>
              </a:rPr>
              <a:t> </a:t>
            </a:r>
            <a:r>
              <a:rPr b="0" lang="en-US" sz="2400" spc="-1" strike="noStrike">
                <a:solidFill>
                  <a:srgbClr val="6f2f9f"/>
                </a:solidFill>
                <a:latin typeface="Constantia"/>
                <a:ea typeface="DejaVu Sans"/>
              </a:rPr>
              <a:t>if</a:t>
            </a:r>
            <a:r>
              <a:rPr b="0" lang="en-US" sz="2400" spc="9" strike="noStrike">
                <a:solidFill>
                  <a:srgbClr val="6f2f9f"/>
                </a:solidFill>
                <a:latin typeface="Constantia"/>
                <a:ea typeface="DejaVu Sans"/>
              </a:rPr>
              <a:t> </a:t>
            </a:r>
            <a:r>
              <a:rPr b="0" lang="en-US" sz="2400" spc="-7" strike="noStrike">
                <a:solidFill>
                  <a:srgbClr val="6f2f9f"/>
                </a:solidFill>
                <a:latin typeface="Constantia"/>
                <a:ea typeface="DejaVu Sans"/>
              </a:rPr>
              <a:t>the</a:t>
            </a:r>
            <a:r>
              <a:rPr b="0" lang="en-US" sz="2400" spc="-131" strike="noStrike">
                <a:solidFill>
                  <a:srgbClr val="6f2f9f"/>
                </a:solidFill>
                <a:latin typeface="Constantia"/>
                <a:ea typeface="DejaVu Sans"/>
              </a:rPr>
              <a:t> </a:t>
            </a:r>
            <a:r>
              <a:rPr b="0" lang="en-US" sz="2400" spc="-7" strike="noStrike">
                <a:solidFill>
                  <a:srgbClr val="6f2f9f"/>
                </a:solidFill>
                <a:latin typeface="Constantia"/>
                <a:ea typeface="DejaVu Sans"/>
              </a:rPr>
              <a:t>operation</a:t>
            </a:r>
            <a:r>
              <a:rPr b="0" lang="en-US" sz="2400" spc="-66" strike="noStrike">
                <a:solidFill>
                  <a:srgbClr val="6f2f9f"/>
                </a:solidFill>
                <a:latin typeface="Constantia"/>
                <a:ea typeface="DejaVu Sans"/>
              </a:rPr>
              <a:t> </a:t>
            </a:r>
            <a:r>
              <a:rPr b="0" lang="en-US" sz="2400" spc="-1" strike="noStrike">
                <a:solidFill>
                  <a:srgbClr val="6f2f9f"/>
                </a:solidFill>
                <a:latin typeface="Constantia"/>
                <a:ea typeface="DejaVu Sans"/>
              </a:rPr>
              <a:t>is</a:t>
            </a:r>
            <a:r>
              <a:rPr b="0" lang="en-US" sz="2400" spc="-111" strike="noStrike">
                <a:solidFill>
                  <a:srgbClr val="6f2f9f"/>
                </a:solidFill>
                <a:latin typeface="Constantia"/>
                <a:ea typeface="DejaVu Sans"/>
              </a:rPr>
              <a:t> </a:t>
            </a:r>
            <a:r>
              <a:rPr b="0" lang="en-US" sz="2400" spc="-1" strike="noStrike">
                <a:solidFill>
                  <a:srgbClr val="6f2f9f"/>
                </a:solidFill>
                <a:latin typeface="Constantia"/>
                <a:ea typeface="DejaVu Sans"/>
              </a:rPr>
              <a:t>applied.</a:t>
            </a:r>
            <a:endParaRPr b="0" lang="en-US" sz="24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46"/>
              </a:spcBef>
              <a:tabLst>
                <a:tab algn="l" pos="744840"/>
              </a:tabLst>
            </a:pPr>
            <a:r>
              <a:rPr b="0" lang="en-US" sz="2800" spc="-12" strike="noStrike">
                <a:solidFill>
                  <a:srgbClr val="00af50"/>
                </a:solidFill>
                <a:latin typeface="Constantia"/>
                <a:ea typeface="DejaVu Sans"/>
              </a:rPr>
              <a:t>Examples</a:t>
            </a:r>
            <a:endParaRPr b="0" lang="en-US" sz="2800" spc="-1" strike="noStrike">
              <a:latin typeface="Arial"/>
            </a:endParaRPr>
          </a:p>
          <a:p>
            <a:pPr marL="286920">
              <a:lnSpc>
                <a:spcPct val="100000"/>
              </a:lnSpc>
              <a:spcBef>
                <a:spcPts val="604"/>
              </a:spcBef>
              <a:tabLst>
                <a:tab algn="l" pos="744840"/>
              </a:tabLst>
            </a:pPr>
            <a:r>
              <a:rPr b="0" lang="en-US" sz="2400" spc="-7" strike="noStrike">
                <a:solidFill>
                  <a:srgbClr val="6f2f9f"/>
                </a:solidFill>
                <a:latin typeface="Constantia"/>
                <a:ea typeface="DejaVu Sans"/>
              </a:rPr>
              <a:t>Languages</a:t>
            </a:r>
            <a:r>
              <a:rPr b="0" lang="en-US" sz="2400" spc="-106" strike="noStrike">
                <a:solidFill>
                  <a:srgbClr val="6f2f9f"/>
                </a:solidFill>
                <a:latin typeface="Constantia"/>
                <a:ea typeface="DejaVu Sans"/>
              </a:rPr>
              <a:t> </a:t>
            </a:r>
            <a:r>
              <a:rPr b="0" lang="en-US" sz="2400" spc="-1" strike="noStrike">
                <a:solidFill>
                  <a:srgbClr val="6f2f9f"/>
                </a:solidFill>
                <a:latin typeface="Constantia"/>
                <a:ea typeface="DejaVu Sans"/>
              </a:rPr>
              <a:t>such</a:t>
            </a:r>
            <a:r>
              <a:rPr b="0" lang="en-US" sz="2400" spc="-120" strike="noStrike">
                <a:solidFill>
                  <a:srgbClr val="6f2f9f"/>
                </a:solidFill>
                <a:latin typeface="Constantia"/>
                <a:ea typeface="DejaVu Sans"/>
              </a:rPr>
              <a:t> </a:t>
            </a:r>
            <a:r>
              <a:rPr b="0" lang="en-US" sz="2400" spc="-1" strike="noStrike">
                <a:solidFill>
                  <a:srgbClr val="6f2f9f"/>
                </a:solidFill>
                <a:latin typeface="Constantia"/>
                <a:ea typeface="DejaVu Sans"/>
              </a:rPr>
              <a:t>as: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84" name="object 4"/>
          <p:cNvSpPr/>
          <p:nvPr/>
        </p:nvSpPr>
        <p:spPr>
          <a:xfrm>
            <a:off x="1203840" y="4966920"/>
            <a:ext cx="140760" cy="518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>
            <a:spAutoFit/>
          </a:bodyPr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b="0" lang="en-US" sz="1650" spc="1" strike="noStrike">
                <a:solidFill>
                  <a:srgbClr val="009dd9"/>
                </a:solidFill>
                <a:latin typeface="Constantia"/>
                <a:ea typeface="DejaVu Sans"/>
              </a:rPr>
              <a:t>i.</a:t>
            </a:r>
            <a:endParaRPr b="0" lang="en-US" sz="1650" spc="-1" strike="noStrike">
              <a:latin typeface="Arial"/>
            </a:endParaRPr>
          </a:p>
        </p:txBody>
      </p:sp>
      <p:sp>
        <p:nvSpPr>
          <p:cNvPr id="285" name="object 5"/>
          <p:cNvSpPr/>
          <p:nvPr/>
        </p:nvSpPr>
        <p:spPr>
          <a:xfrm>
            <a:off x="1203840" y="5845320"/>
            <a:ext cx="261000" cy="518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>
            <a:spAutoFit/>
          </a:bodyPr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b="0" lang="en-US" sz="1650" spc="-1" strike="noStrike">
                <a:solidFill>
                  <a:srgbClr val="009dd9"/>
                </a:solidFill>
                <a:latin typeface="Constantia"/>
                <a:ea typeface="DejaVu Sans"/>
              </a:rPr>
              <a:t>i</a:t>
            </a:r>
            <a:r>
              <a:rPr b="0" lang="en-US" sz="1650" spc="7" strike="noStrike">
                <a:solidFill>
                  <a:srgbClr val="009dd9"/>
                </a:solidFill>
                <a:latin typeface="Constantia"/>
                <a:ea typeface="DejaVu Sans"/>
              </a:rPr>
              <a:t>i</a:t>
            </a:r>
            <a:r>
              <a:rPr b="0" lang="en-US" sz="1650" spc="-7" strike="noStrike">
                <a:solidFill>
                  <a:srgbClr val="009dd9"/>
                </a:solidFill>
                <a:latin typeface="Constantia"/>
                <a:ea typeface="DejaVu Sans"/>
              </a:rPr>
              <a:t>i</a:t>
            </a:r>
            <a:r>
              <a:rPr b="0" lang="en-US" sz="1650" spc="1" strike="noStrike">
                <a:solidFill>
                  <a:srgbClr val="009dd9"/>
                </a:solidFill>
                <a:latin typeface="Constantia"/>
                <a:ea typeface="DejaVu Sans"/>
              </a:rPr>
              <a:t>.</a:t>
            </a:r>
            <a:endParaRPr b="0" lang="en-US" sz="1650" spc="-1" strike="noStrike">
              <a:latin typeface="Arial"/>
            </a:endParaRPr>
          </a:p>
        </p:txBody>
      </p:sp>
      <p:sp>
        <p:nvSpPr>
          <p:cNvPr id="286" name="object 6"/>
          <p:cNvSpPr/>
          <p:nvPr/>
        </p:nvSpPr>
        <p:spPr>
          <a:xfrm>
            <a:off x="1203840" y="4802400"/>
            <a:ext cx="3722760" cy="169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5680" bIns="0">
            <a:spAutoFit/>
          </a:bodyPr>
          <a:p>
            <a:pPr marL="600840">
              <a:lnSpc>
                <a:spcPct val="100000"/>
              </a:lnSpc>
              <a:spcBef>
                <a:spcPts val="675"/>
              </a:spcBef>
            </a:pPr>
            <a:r>
              <a:rPr b="0" lang="en-US" sz="2400" spc="-1" strike="noStrike">
                <a:solidFill>
                  <a:srgbClr val="6f2f9f"/>
                </a:solidFill>
                <a:latin typeface="Constantia"/>
                <a:ea typeface="DejaVu Sans"/>
              </a:rPr>
              <a:t>Z</a:t>
            </a:r>
            <a:r>
              <a:rPr b="0" lang="en-US" sz="2400" spc="-55" strike="noStrike">
                <a:solidFill>
                  <a:srgbClr val="6f2f9f"/>
                </a:solidFill>
                <a:latin typeface="Constantia"/>
                <a:ea typeface="DejaVu Sans"/>
              </a:rPr>
              <a:t> </a:t>
            </a:r>
            <a:r>
              <a:rPr b="0" lang="en-US" sz="2400" spc="-1" strike="noStrike">
                <a:solidFill>
                  <a:srgbClr val="6f2f9f"/>
                </a:solidFill>
                <a:latin typeface="Constantia"/>
                <a:ea typeface="DejaVu Sans"/>
              </a:rPr>
              <a:t>,</a:t>
            </a:r>
            <a:endParaRPr b="0" lang="en-US" sz="24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581"/>
              </a:spcBef>
              <a:tabLst>
                <a:tab algn="l" pos="525960"/>
              </a:tabLst>
            </a:pPr>
            <a:r>
              <a:rPr b="0" lang="en-US" sz="1650" spc="1" strike="noStrike">
                <a:solidFill>
                  <a:srgbClr val="009dd9"/>
                </a:solidFill>
                <a:latin typeface="Constantia"/>
                <a:ea typeface="DejaVu Sans"/>
              </a:rPr>
              <a:t>ii.</a:t>
            </a:r>
            <a:r>
              <a:rPr b="0" lang="en-US" sz="1650" spc="1" strike="noStrike">
                <a:solidFill>
                  <a:srgbClr val="009dd9"/>
                </a:solidFill>
                <a:latin typeface="Constantia"/>
                <a:ea typeface="DejaVu Sans"/>
              </a:rPr>
              <a:t>	</a:t>
            </a:r>
            <a:r>
              <a:rPr b="0" lang="en-US" sz="2400" spc="-7" strike="noStrike">
                <a:solidFill>
                  <a:srgbClr val="6f2f9f"/>
                </a:solidFill>
                <a:latin typeface="Constantia"/>
                <a:ea typeface="DejaVu Sans"/>
              </a:rPr>
              <a:t>VDM</a:t>
            </a:r>
            <a:r>
              <a:rPr b="0" lang="en-US" sz="2400" spc="-100" strike="noStrike">
                <a:solidFill>
                  <a:srgbClr val="6f2f9f"/>
                </a:solidFill>
                <a:latin typeface="Constantia"/>
                <a:ea typeface="DejaVu Sans"/>
              </a:rPr>
              <a:t> </a:t>
            </a:r>
            <a:r>
              <a:rPr b="0" lang="en-US" sz="2400" spc="-7" strike="noStrike">
                <a:solidFill>
                  <a:srgbClr val="6f2f9f"/>
                </a:solidFill>
                <a:latin typeface="Constantia"/>
                <a:ea typeface="DejaVu Sans"/>
              </a:rPr>
              <a:t>or</a:t>
            </a:r>
            <a:endParaRPr b="0" lang="en-US" sz="2400" spc="-1" strike="noStrike">
              <a:latin typeface="Arial"/>
            </a:endParaRPr>
          </a:p>
          <a:p>
            <a:pPr marL="601920">
              <a:lnSpc>
                <a:spcPct val="100000"/>
              </a:lnSpc>
              <a:spcBef>
                <a:spcPts val="575"/>
              </a:spcBef>
              <a:tabLst>
                <a:tab algn="l" pos="525960"/>
              </a:tabLst>
            </a:pPr>
            <a:r>
              <a:rPr b="0" lang="en-US" sz="2400" spc="-1" strike="noStrike">
                <a:solidFill>
                  <a:srgbClr val="6f2f9f"/>
                </a:solidFill>
                <a:latin typeface="Constantia"/>
                <a:ea typeface="DejaVu Sans"/>
              </a:rPr>
              <a:t>B</a:t>
            </a:r>
            <a:r>
              <a:rPr b="0" lang="en-US" sz="2400" spc="-35" strike="noStrike">
                <a:solidFill>
                  <a:srgbClr val="6f2f9f"/>
                </a:solidFill>
                <a:latin typeface="Constantia"/>
                <a:ea typeface="DejaVu Sans"/>
              </a:rPr>
              <a:t> r</a:t>
            </a:r>
            <a:r>
              <a:rPr b="0" lang="en-US" sz="2400" spc="-1" strike="noStrike">
                <a:solidFill>
                  <a:srgbClr val="6f2f9f"/>
                </a:solidFill>
                <a:latin typeface="Constantia"/>
                <a:ea typeface="DejaVu Sans"/>
              </a:rPr>
              <a:t>e</a:t>
            </a:r>
            <a:r>
              <a:rPr b="0" lang="en-US" sz="2400" spc="-26" strike="noStrike">
                <a:solidFill>
                  <a:srgbClr val="6f2f9f"/>
                </a:solidFill>
                <a:latin typeface="Constantia"/>
                <a:ea typeface="DejaVu Sans"/>
              </a:rPr>
              <a:t>l</a:t>
            </a:r>
            <a:r>
              <a:rPr b="0" lang="en-US" sz="2400" spc="-1" strike="noStrike">
                <a:solidFill>
                  <a:srgbClr val="6f2f9f"/>
                </a:solidFill>
                <a:latin typeface="Constantia"/>
                <a:ea typeface="DejaVu Sans"/>
              </a:rPr>
              <a:t>y</a:t>
            </a:r>
            <a:r>
              <a:rPr b="0" lang="en-US" sz="2400" spc="-131" strike="noStrike">
                <a:solidFill>
                  <a:srgbClr val="6f2f9f"/>
                </a:solidFill>
                <a:latin typeface="Constantia"/>
                <a:ea typeface="DejaVu Sans"/>
              </a:rPr>
              <a:t> </a:t>
            </a:r>
            <a:r>
              <a:rPr b="0" lang="en-US" sz="2400" spc="-7" strike="noStrike">
                <a:solidFill>
                  <a:srgbClr val="6f2f9f"/>
                </a:solidFill>
                <a:latin typeface="Constantia"/>
                <a:ea typeface="DejaVu Sans"/>
              </a:rPr>
              <a:t>o</a:t>
            </a:r>
            <a:r>
              <a:rPr b="0" lang="en-US" sz="2400" spc="-1" strike="noStrike">
                <a:solidFill>
                  <a:srgbClr val="6f2f9f"/>
                </a:solidFill>
                <a:latin typeface="Constantia"/>
                <a:ea typeface="DejaVu Sans"/>
              </a:rPr>
              <a:t>n</a:t>
            </a:r>
            <a:r>
              <a:rPr b="0" lang="en-US" sz="2400" spc="-60" strike="noStrike">
                <a:solidFill>
                  <a:srgbClr val="6f2f9f"/>
                </a:solidFill>
                <a:latin typeface="Constantia"/>
                <a:ea typeface="DejaVu Sans"/>
              </a:rPr>
              <a:t> </a:t>
            </a:r>
            <a:r>
              <a:rPr b="0" lang="en-US" sz="2400" spc="-7" strike="noStrike">
                <a:solidFill>
                  <a:srgbClr val="6f2f9f"/>
                </a:solidFill>
                <a:latin typeface="Constantia"/>
                <a:ea typeface="DejaVu Sans"/>
              </a:rPr>
              <a:t>th</a:t>
            </a:r>
            <a:r>
              <a:rPr b="0" lang="en-US" sz="2400" spc="1" strike="noStrike">
                <a:solidFill>
                  <a:srgbClr val="6f2f9f"/>
                </a:solidFill>
                <a:latin typeface="Constantia"/>
                <a:ea typeface="DejaVu Sans"/>
              </a:rPr>
              <a:t>i</a:t>
            </a:r>
            <a:r>
              <a:rPr b="0" lang="en-US" sz="2400" spc="-1" strike="noStrike">
                <a:solidFill>
                  <a:srgbClr val="6f2f9f"/>
                </a:solidFill>
                <a:latin typeface="Constantia"/>
                <a:ea typeface="DejaVu Sans"/>
              </a:rPr>
              <a:t>s</a:t>
            </a:r>
            <a:r>
              <a:rPr b="0" lang="en-US" sz="2400" spc="-80" strike="noStrike">
                <a:solidFill>
                  <a:srgbClr val="6f2f9f"/>
                </a:solidFill>
                <a:latin typeface="Constantia"/>
                <a:ea typeface="DejaVu Sans"/>
              </a:rPr>
              <a:t> </a:t>
            </a:r>
            <a:r>
              <a:rPr b="0" lang="en-US" sz="2400" spc="-1" strike="noStrike">
                <a:solidFill>
                  <a:srgbClr val="6f2f9f"/>
                </a:solidFill>
                <a:latin typeface="Constantia"/>
                <a:ea typeface="DejaVu Sans"/>
              </a:rPr>
              <a:t>pa</a:t>
            </a:r>
            <a:r>
              <a:rPr b="0" lang="en-US" sz="2400" spc="-35" strike="noStrike">
                <a:solidFill>
                  <a:srgbClr val="6f2f9f"/>
                </a:solidFill>
                <a:latin typeface="Constantia"/>
                <a:ea typeface="DejaVu Sans"/>
              </a:rPr>
              <a:t>r</a:t>
            </a:r>
            <a:r>
              <a:rPr b="0" lang="en-US" sz="2400" spc="-1" strike="noStrike">
                <a:solidFill>
                  <a:srgbClr val="6f2f9f"/>
                </a:solidFill>
                <a:latin typeface="Constantia"/>
                <a:ea typeface="DejaVu Sans"/>
              </a:rPr>
              <a:t>adig</a:t>
            </a:r>
            <a:r>
              <a:rPr b="0" lang="en-US" sz="2400" spc="-7" strike="noStrike">
                <a:solidFill>
                  <a:srgbClr val="6f2f9f"/>
                </a:solidFill>
                <a:latin typeface="Constantia"/>
                <a:ea typeface="DejaVu Sans"/>
              </a:rPr>
              <a:t>m</a:t>
            </a:r>
            <a:r>
              <a:rPr b="0" lang="en-US" sz="2400" spc="-1" strike="noStrike">
                <a:solidFill>
                  <a:srgbClr val="6f2f9f"/>
                </a:solidFill>
                <a:latin typeface="Constantia"/>
                <a:ea typeface="DejaVu Sans"/>
              </a:rPr>
              <a:t>.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2" name="object 2"/>
          <p:cNvGrpSpPr/>
          <p:nvPr/>
        </p:nvGrpSpPr>
        <p:grpSpPr>
          <a:xfrm>
            <a:off x="-720" y="0"/>
            <a:ext cx="9145080" cy="6857280"/>
            <a:chOff x="-720" y="0"/>
            <a:chExt cx="9145080" cy="6857280"/>
          </a:xfrm>
        </p:grpSpPr>
        <p:pic>
          <p:nvPicPr>
            <p:cNvPr id="183" name="object 3" descr=""/>
            <p:cNvPicPr/>
            <p:nvPr/>
          </p:nvPicPr>
          <p:blipFill>
            <a:blip r:embed="rId1"/>
            <a:stretch/>
          </p:blipFill>
          <p:spPr>
            <a:xfrm>
              <a:off x="0" y="0"/>
              <a:ext cx="9143280" cy="68572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84" name="object 4" descr=""/>
            <p:cNvPicPr/>
            <p:nvPr/>
          </p:nvPicPr>
          <p:blipFill>
            <a:blip r:embed="rId2"/>
            <a:stretch/>
          </p:blipFill>
          <p:spPr>
            <a:xfrm>
              <a:off x="0" y="720"/>
              <a:ext cx="9143280" cy="10267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85" name="object 5" descr=""/>
            <p:cNvPicPr/>
            <p:nvPr/>
          </p:nvPicPr>
          <p:blipFill>
            <a:blip r:embed="rId3"/>
            <a:stretch/>
          </p:blipFill>
          <p:spPr>
            <a:xfrm>
              <a:off x="4399920" y="0"/>
              <a:ext cx="4743360" cy="5994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86" name="object 6" descr=""/>
            <p:cNvPicPr/>
            <p:nvPr/>
          </p:nvPicPr>
          <p:blipFill>
            <a:blip r:embed="rId4"/>
            <a:stretch/>
          </p:blipFill>
          <p:spPr>
            <a:xfrm>
              <a:off x="0" y="0"/>
              <a:ext cx="9087840" cy="10198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87" name="object 7" descr=""/>
            <p:cNvPicPr/>
            <p:nvPr/>
          </p:nvPicPr>
          <p:blipFill>
            <a:blip r:embed="rId5"/>
            <a:stretch/>
          </p:blipFill>
          <p:spPr>
            <a:xfrm>
              <a:off x="-720" y="52560"/>
              <a:ext cx="9145080" cy="90108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88" name="object 8"/>
          <p:cNvSpPr/>
          <p:nvPr/>
        </p:nvSpPr>
        <p:spPr>
          <a:xfrm>
            <a:off x="536040" y="1852560"/>
            <a:ext cx="7598160" cy="430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04040" bIns="0">
            <a:spAutoFit/>
          </a:bodyPr>
          <a:p>
            <a:pPr marL="286920" indent="-273600">
              <a:lnSpc>
                <a:spcPct val="100000"/>
              </a:lnSpc>
              <a:spcBef>
                <a:spcPts val="819"/>
              </a:spcBef>
              <a:buClr>
                <a:srgbClr val="0ad0d9"/>
              </a:buClr>
              <a:buSzPct val="95000"/>
              <a:buFont typeface="Segoe UI Symbol"/>
              <a:buChar char="⚫"/>
              <a:tabLst>
                <a:tab algn="l" pos="286920"/>
              </a:tabLst>
            </a:pPr>
            <a:r>
              <a:rPr b="0" lang="en-US" sz="3000" spc="-1" strike="noStrike">
                <a:solidFill>
                  <a:srgbClr val="c00000"/>
                </a:solidFill>
                <a:latin typeface="Constantia"/>
                <a:ea typeface="DejaVu Sans"/>
              </a:rPr>
              <a:t>When</a:t>
            </a:r>
            <a:r>
              <a:rPr b="0" lang="en-US" sz="3000" spc="-55" strike="noStrike">
                <a:solidFill>
                  <a:srgbClr val="c00000"/>
                </a:solidFill>
                <a:latin typeface="Constantia"/>
                <a:ea typeface="DejaVu Sans"/>
              </a:rPr>
              <a:t> </a:t>
            </a:r>
            <a:r>
              <a:rPr b="0" lang="en-US" sz="3000" spc="-21" strike="noStrike">
                <a:solidFill>
                  <a:srgbClr val="c00000"/>
                </a:solidFill>
                <a:latin typeface="Constantia"/>
                <a:ea typeface="DejaVu Sans"/>
              </a:rPr>
              <a:t>Formal</a:t>
            </a:r>
            <a:r>
              <a:rPr b="0" lang="en-US" sz="3000" spc="-15" strike="noStrike">
                <a:solidFill>
                  <a:srgbClr val="c00000"/>
                </a:solidFill>
                <a:latin typeface="Constantia"/>
                <a:ea typeface="DejaVu Sans"/>
              </a:rPr>
              <a:t> </a:t>
            </a:r>
            <a:r>
              <a:rPr b="0" lang="en-US" sz="3000" spc="-1" strike="noStrike">
                <a:solidFill>
                  <a:srgbClr val="c00000"/>
                </a:solidFill>
                <a:latin typeface="Constantia"/>
                <a:ea typeface="DejaVu Sans"/>
              </a:rPr>
              <a:t>Specifications</a:t>
            </a:r>
            <a:r>
              <a:rPr b="0" lang="en-US" sz="3000" spc="-120" strike="noStrike">
                <a:solidFill>
                  <a:srgbClr val="c00000"/>
                </a:solidFill>
                <a:latin typeface="Constantia"/>
                <a:ea typeface="DejaVu Sans"/>
              </a:rPr>
              <a:t> </a:t>
            </a:r>
            <a:r>
              <a:rPr b="0" lang="en-US" sz="3000" spc="-7" strike="noStrike">
                <a:solidFill>
                  <a:srgbClr val="c00000"/>
                </a:solidFill>
                <a:latin typeface="Constantia"/>
                <a:ea typeface="DejaVu Sans"/>
              </a:rPr>
              <a:t>can</a:t>
            </a:r>
            <a:r>
              <a:rPr b="0" lang="en-US" sz="3000" spc="-52" strike="noStrike">
                <a:solidFill>
                  <a:srgbClr val="c00000"/>
                </a:solidFill>
                <a:latin typeface="Constantia"/>
                <a:ea typeface="DejaVu Sans"/>
              </a:rPr>
              <a:t> </a:t>
            </a:r>
            <a:r>
              <a:rPr b="0" lang="en-US" sz="3000" spc="-7" strike="noStrike">
                <a:solidFill>
                  <a:srgbClr val="c00000"/>
                </a:solidFill>
                <a:latin typeface="Constantia"/>
                <a:ea typeface="DejaVu Sans"/>
              </a:rPr>
              <a:t>be</a:t>
            </a:r>
            <a:r>
              <a:rPr b="0" lang="en-US" sz="3000" spc="-145" strike="noStrike">
                <a:solidFill>
                  <a:srgbClr val="c00000"/>
                </a:solidFill>
                <a:latin typeface="Constantia"/>
                <a:ea typeface="DejaVu Sans"/>
              </a:rPr>
              <a:t> </a:t>
            </a:r>
            <a:r>
              <a:rPr b="0" lang="en-US" sz="3000" spc="1" strike="noStrike">
                <a:solidFill>
                  <a:srgbClr val="c00000"/>
                </a:solidFill>
                <a:latin typeface="Constantia"/>
                <a:ea typeface="DejaVu Sans"/>
              </a:rPr>
              <a:t>defined?</a:t>
            </a:r>
            <a:endParaRPr b="0" lang="en-US" sz="3000" spc="-1" strike="noStrike">
              <a:latin typeface="Arial"/>
            </a:endParaRPr>
          </a:p>
          <a:p>
            <a:pPr marL="286920" indent="-273600">
              <a:lnSpc>
                <a:spcPct val="100000"/>
              </a:lnSpc>
              <a:spcBef>
                <a:spcPts val="726"/>
              </a:spcBef>
              <a:buClr>
                <a:srgbClr val="0ad0d9"/>
              </a:buClr>
              <a:buSzPct val="95000"/>
              <a:buFont typeface="Segoe UI Symbol"/>
              <a:buChar char="⚫"/>
              <a:tabLst>
                <a:tab algn="l" pos="286920"/>
              </a:tabLst>
            </a:pPr>
            <a:r>
              <a:rPr b="0" lang="en-US" sz="3000" spc="-15" strike="noStrike">
                <a:solidFill>
                  <a:srgbClr val="c00000"/>
                </a:solidFill>
                <a:latin typeface="Constantia"/>
                <a:ea typeface="DejaVu Sans"/>
              </a:rPr>
              <a:t>Scope</a:t>
            </a:r>
            <a:r>
              <a:rPr b="0" lang="en-US" sz="3000" spc="-165" strike="noStrike">
                <a:solidFill>
                  <a:srgbClr val="c00000"/>
                </a:solidFill>
                <a:latin typeface="Constantia"/>
                <a:ea typeface="DejaVu Sans"/>
              </a:rPr>
              <a:t> </a:t>
            </a:r>
            <a:r>
              <a:rPr b="0" lang="en-US" sz="3000" spc="-1" strike="noStrike">
                <a:solidFill>
                  <a:srgbClr val="c00000"/>
                </a:solidFill>
                <a:latin typeface="Constantia"/>
                <a:ea typeface="DejaVu Sans"/>
              </a:rPr>
              <a:t>and</a:t>
            </a:r>
            <a:r>
              <a:rPr b="0" lang="en-US" sz="3000" spc="-32" strike="noStrike">
                <a:solidFill>
                  <a:srgbClr val="c00000"/>
                </a:solidFill>
                <a:latin typeface="Constantia"/>
                <a:ea typeface="DejaVu Sans"/>
              </a:rPr>
              <a:t> </a:t>
            </a:r>
            <a:r>
              <a:rPr b="0" lang="en-US" sz="3000" spc="-7" strike="noStrike">
                <a:solidFill>
                  <a:srgbClr val="c00000"/>
                </a:solidFill>
                <a:latin typeface="Constantia"/>
                <a:ea typeface="DejaVu Sans"/>
              </a:rPr>
              <a:t>Pitfalls</a:t>
            </a:r>
            <a:endParaRPr b="0" lang="en-US" sz="3000" spc="-1" strike="noStrike">
              <a:latin typeface="Arial"/>
            </a:endParaRPr>
          </a:p>
          <a:p>
            <a:pPr marL="286920" indent="-273600">
              <a:lnSpc>
                <a:spcPct val="100000"/>
              </a:lnSpc>
              <a:spcBef>
                <a:spcPts val="720"/>
              </a:spcBef>
              <a:buClr>
                <a:srgbClr val="0ad0d9"/>
              </a:buClr>
              <a:buSzPct val="95000"/>
              <a:buFont typeface="Segoe UI Symbol"/>
              <a:buChar char="⚫"/>
              <a:tabLst>
                <a:tab algn="l" pos="286920"/>
              </a:tabLst>
            </a:pPr>
            <a:r>
              <a:rPr b="0" lang="en-US" sz="3000" spc="-21" strike="noStrike">
                <a:solidFill>
                  <a:srgbClr val="c00000"/>
                </a:solidFill>
                <a:latin typeface="Constantia"/>
                <a:ea typeface="DejaVu Sans"/>
              </a:rPr>
              <a:t>Formal</a:t>
            </a:r>
            <a:r>
              <a:rPr b="0" lang="en-US" sz="3000" spc="-32" strike="noStrike">
                <a:solidFill>
                  <a:srgbClr val="c00000"/>
                </a:solidFill>
                <a:latin typeface="Constantia"/>
                <a:ea typeface="DejaVu Sans"/>
              </a:rPr>
              <a:t> </a:t>
            </a:r>
            <a:r>
              <a:rPr b="0" lang="en-US" sz="3000" spc="-1" strike="noStrike">
                <a:solidFill>
                  <a:srgbClr val="c00000"/>
                </a:solidFill>
                <a:latin typeface="Constantia"/>
                <a:ea typeface="DejaVu Sans"/>
              </a:rPr>
              <a:t>Specifications</a:t>
            </a:r>
            <a:r>
              <a:rPr b="0" lang="en-US" sz="3000" spc="-66" strike="noStrike">
                <a:solidFill>
                  <a:srgbClr val="c00000"/>
                </a:solidFill>
                <a:latin typeface="Constantia"/>
                <a:ea typeface="DejaVu Sans"/>
              </a:rPr>
              <a:t> </a:t>
            </a:r>
            <a:r>
              <a:rPr b="0" lang="en-US" sz="3000" spc="-15" strike="noStrike">
                <a:solidFill>
                  <a:srgbClr val="c00000"/>
                </a:solidFill>
                <a:latin typeface="Constantia"/>
                <a:ea typeface="DejaVu Sans"/>
              </a:rPr>
              <a:t>Paradigms.</a:t>
            </a:r>
            <a:endParaRPr b="0" lang="en-US" sz="3000" spc="-1" strike="noStrike">
              <a:latin typeface="Arial"/>
            </a:endParaRPr>
          </a:p>
          <a:p>
            <a:pPr marL="286920" indent="-273600">
              <a:lnSpc>
                <a:spcPct val="100000"/>
              </a:lnSpc>
              <a:spcBef>
                <a:spcPts val="720"/>
              </a:spcBef>
              <a:buClr>
                <a:srgbClr val="0ad0d9"/>
              </a:buClr>
              <a:buSzPct val="95000"/>
              <a:buFont typeface="Segoe UI Symbol"/>
              <a:buChar char="⚫"/>
              <a:tabLst>
                <a:tab algn="l" pos="286920"/>
              </a:tabLst>
            </a:pPr>
            <a:r>
              <a:rPr b="0" lang="en-US" sz="3000" spc="-7" strike="noStrike">
                <a:solidFill>
                  <a:srgbClr val="c00000"/>
                </a:solidFill>
                <a:latin typeface="Constantia"/>
                <a:ea typeface="DejaVu Sans"/>
              </a:rPr>
              <a:t>Applications</a:t>
            </a:r>
            <a:endParaRPr b="0" lang="en-US" sz="3000" spc="-1" strike="noStrike">
              <a:latin typeface="Arial"/>
            </a:endParaRPr>
          </a:p>
          <a:p>
            <a:pPr marL="286920" indent="-273600">
              <a:lnSpc>
                <a:spcPct val="100000"/>
              </a:lnSpc>
              <a:spcBef>
                <a:spcPts val="720"/>
              </a:spcBef>
              <a:buClr>
                <a:srgbClr val="0ad0d9"/>
              </a:buClr>
              <a:buSzPct val="95000"/>
              <a:buFont typeface="Segoe UI Symbol"/>
              <a:buChar char="⚫"/>
              <a:tabLst>
                <a:tab algn="l" pos="286920"/>
              </a:tabLst>
            </a:pPr>
            <a:r>
              <a:rPr b="0" lang="en-US" sz="3000" spc="-7" strike="noStrike">
                <a:solidFill>
                  <a:srgbClr val="c00000"/>
                </a:solidFill>
                <a:latin typeface="Constantia"/>
                <a:ea typeface="DejaVu Sans"/>
              </a:rPr>
              <a:t>Limitations</a:t>
            </a:r>
            <a:endParaRPr b="0" lang="en-US" sz="3000" spc="-1" strike="noStrike">
              <a:latin typeface="Arial"/>
            </a:endParaRPr>
          </a:p>
          <a:p>
            <a:pPr marL="286920" indent="-273600">
              <a:lnSpc>
                <a:spcPct val="100000"/>
              </a:lnSpc>
              <a:spcBef>
                <a:spcPts val="720"/>
              </a:spcBef>
              <a:buClr>
                <a:srgbClr val="0ad0d9"/>
              </a:buClr>
              <a:buSzPct val="95000"/>
              <a:buFont typeface="Segoe UI Symbol"/>
              <a:buChar char="⚫"/>
              <a:tabLst>
                <a:tab algn="l" pos="286920"/>
              </a:tabLst>
            </a:pPr>
            <a:r>
              <a:rPr b="0" lang="en-US" sz="3000" spc="-15" strike="noStrike">
                <a:solidFill>
                  <a:srgbClr val="c00000"/>
                </a:solidFill>
                <a:latin typeface="Constantia"/>
                <a:ea typeface="DejaVu Sans"/>
              </a:rPr>
              <a:t>Improvements</a:t>
            </a:r>
            <a:endParaRPr b="0" lang="en-US" sz="3000" spc="-1" strike="noStrike">
              <a:latin typeface="Arial"/>
            </a:endParaRPr>
          </a:p>
          <a:p>
            <a:pPr marL="286920" indent="-273600">
              <a:lnSpc>
                <a:spcPct val="100000"/>
              </a:lnSpc>
              <a:spcBef>
                <a:spcPts val="726"/>
              </a:spcBef>
              <a:buClr>
                <a:srgbClr val="0ad0d9"/>
              </a:buClr>
              <a:buSzPct val="95000"/>
              <a:buFont typeface="Segoe UI Symbol"/>
              <a:buChar char="⚫"/>
              <a:tabLst>
                <a:tab algn="l" pos="286920"/>
              </a:tabLst>
            </a:pPr>
            <a:r>
              <a:rPr b="0" lang="en-US" sz="3000" spc="-1" strike="noStrike">
                <a:solidFill>
                  <a:srgbClr val="c00000"/>
                </a:solidFill>
                <a:latin typeface="Constantia"/>
                <a:ea typeface="DejaVu Sans"/>
              </a:rPr>
              <a:t>Summary</a:t>
            </a:r>
            <a:endParaRPr b="0" lang="en-US" sz="3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7" name="object 2"/>
          <p:cNvGrpSpPr/>
          <p:nvPr/>
        </p:nvGrpSpPr>
        <p:grpSpPr>
          <a:xfrm>
            <a:off x="-720" y="0"/>
            <a:ext cx="9145080" cy="6857280"/>
            <a:chOff x="-720" y="0"/>
            <a:chExt cx="9145080" cy="6857280"/>
          </a:xfrm>
        </p:grpSpPr>
        <p:pic>
          <p:nvPicPr>
            <p:cNvPr id="288" name="object 3" descr=""/>
            <p:cNvPicPr/>
            <p:nvPr/>
          </p:nvPicPr>
          <p:blipFill>
            <a:blip r:embed="rId1"/>
            <a:stretch/>
          </p:blipFill>
          <p:spPr>
            <a:xfrm>
              <a:off x="0" y="0"/>
              <a:ext cx="9143280" cy="68572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89" name="object 4" descr=""/>
            <p:cNvPicPr/>
            <p:nvPr/>
          </p:nvPicPr>
          <p:blipFill>
            <a:blip r:embed="rId2"/>
            <a:stretch/>
          </p:blipFill>
          <p:spPr>
            <a:xfrm>
              <a:off x="0" y="720"/>
              <a:ext cx="9143280" cy="10267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90" name="object 5" descr=""/>
            <p:cNvPicPr/>
            <p:nvPr/>
          </p:nvPicPr>
          <p:blipFill>
            <a:blip r:embed="rId3"/>
            <a:stretch/>
          </p:blipFill>
          <p:spPr>
            <a:xfrm>
              <a:off x="4399920" y="0"/>
              <a:ext cx="4743360" cy="5994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91" name="object 6" descr=""/>
            <p:cNvPicPr/>
            <p:nvPr/>
          </p:nvPicPr>
          <p:blipFill>
            <a:blip r:embed="rId4"/>
            <a:stretch/>
          </p:blipFill>
          <p:spPr>
            <a:xfrm>
              <a:off x="0" y="0"/>
              <a:ext cx="9087840" cy="10198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92" name="object 7" descr=""/>
            <p:cNvPicPr/>
            <p:nvPr/>
          </p:nvPicPr>
          <p:blipFill>
            <a:blip r:embed="rId5"/>
            <a:stretch/>
          </p:blipFill>
          <p:spPr>
            <a:xfrm>
              <a:off x="-720" y="52560"/>
              <a:ext cx="9145080" cy="90108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293" name="object 8"/>
          <p:cNvSpPr/>
          <p:nvPr/>
        </p:nvSpPr>
        <p:spPr>
          <a:xfrm>
            <a:off x="444600" y="1193040"/>
            <a:ext cx="6602040" cy="115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>
            <a:no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1" lang="en-US" sz="4000" spc="-12" strike="noStrike">
                <a:solidFill>
                  <a:srgbClr val="0a5294"/>
                </a:solidFill>
                <a:latin typeface="Calibri"/>
              </a:rPr>
              <a:t>Specification</a:t>
            </a:r>
            <a:r>
              <a:rPr b="1" lang="en-US" sz="4000" spc="21" strike="noStrike">
                <a:solidFill>
                  <a:srgbClr val="0a5294"/>
                </a:solidFill>
                <a:latin typeface="Calibri"/>
              </a:rPr>
              <a:t> </a:t>
            </a:r>
            <a:r>
              <a:rPr b="1" lang="en-US" sz="4000" spc="-26" strike="noStrike">
                <a:solidFill>
                  <a:srgbClr val="0a5294"/>
                </a:solidFill>
                <a:latin typeface="Calibri"/>
              </a:rPr>
              <a:t>Paradigms</a:t>
            </a:r>
            <a:r>
              <a:rPr b="1" lang="en-US" sz="4000" spc="7" strike="noStrike">
                <a:solidFill>
                  <a:srgbClr val="0a5294"/>
                </a:solidFill>
                <a:latin typeface="Calibri"/>
              </a:rPr>
              <a:t> </a:t>
            </a:r>
            <a:r>
              <a:rPr b="1" lang="en-US" sz="4000" spc="-21" strike="noStrike">
                <a:solidFill>
                  <a:srgbClr val="0a5294"/>
                </a:solidFill>
                <a:latin typeface="Calibri"/>
              </a:rPr>
              <a:t>contd..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294" name="object 9"/>
          <p:cNvSpPr/>
          <p:nvPr/>
        </p:nvSpPr>
        <p:spPr>
          <a:xfrm>
            <a:off x="536040" y="1852920"/>
            <a:ext cx="8078400" cy="476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04760" bIns="0">
            <a:spAutoFit/>
          </a:bodyPr>
          <a:p>
            <a:pPr marL="584280" indent="-571320">
              <a:lnSpc>
                <a:spcPct val="100000"/>
              </a:lnSpc>
              <a:spcBef>
                <a:spcPts val="825"/>
              </a:spcBef>
              <a:buClr>
                <a:srgbClr val="0ad0d9"/>
              </a:buClr>
              <a:buSzPct val="95000"/>
              <a:buFont typeface="StarSymbol"/>
              <a:buAutoNum type="arabicPeriod" startAt="3"/>
              <a:tabLst>
                <a:tab algn="l" pos="584280"/>
                <a:tab algn="l" pos="585000"/>
              </a:tabLst>
            </a:pPr>
            <a:r>
              <a:rPr b="0" lang="en-US" sz="2900" spc="-15" strike="noStrike">
                <a:solidFill>
                  <a:srgbClr val="c00000"/>
                </a:solidFill>
                <a:latin typeface="Constantia"/>
                <a:ea typeface="DejaVu Sans"/>
              </a:rPr>
              <a:t>Transition-based</a:t>
            </a:r>
            <a:r>
              <a:rPr b="0" lang="en-US" sz="2900" spc="-55" strike="noStrike">
                <a:solidFill>
                  <a:srgbClr val="c00000"/>
                </a:solidFill>
                <a:latin typeface="Constantia"/>
                <a:ea typeface="DejaVu Sans"/>
              </a:rPr>
              <a:t> </a:t>
            </a:r>
            <a:r>
              <a:rPr b="0" lang="en-US" sz="2900" spc="1" strike="noStrike">
                <a:solidFill>
                  <a:srgbClr val="c00000"/>
                </a:solidFill>
                <a:latin typeface="Constantia"/>
                <a:ea typeface="DejaVu Sans"/>
              </a:rPr>
              <a:t>Specification</a:t>
            </a:r>
            <a:endParaRPr b="0" lang="en-US" sz="2900" spc="-1" strike="noStrike">
              <a:latin typeface="Arial"/>
            </a:endParaRPr>
          </a:p>
          <a:p>
            <a:pPr lvl="1" marL="652680" indent="-246960">
              <a:lnSpc>
                <a:spcPct val="100000"/>
              </a:lnSpc>
              <a:spcBef>
                <a:spcPts val="649"/>
              </a:spcBef>
              <a:buClr>
                <a:srgbClr val="0e6ec5"/>
              </a:buClr>
              <a:buSzPct val="85000"/>
              <a:buFont typeface="Segoe UI Symbol"/>
              <a:buChar char="⚫"/>
              <a:tabLst>
                <a:tab algn="l" pos="653400"/>
              </a:tabLst>
            </a:pPr>
            <a:r>
              <a:rPr b="0" lang="en-US" sz="2600" spc="-1" strike="noStrike">
                <a:solidFill>
                  <a:srgbClr val="00af50"/>
                </a:solidFill>
                <a:latin typeface="Constantia"/>
                <a:ea typeface="DejaVu Sans"/>
              </a:rPr>
              <a:t>One</a:t>
            </a:r>
            <a:r>
              <a:rPr b="0" lang="en-US" sz="2600" spc="60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600" spc="-21" strike="noStrike">
                <a:solidFill>
                  <a:srgbClr val="00af50"/>
                </a:solidFill>
                <a:latin typeface="Constantia"/>
                <a:ea typeface="DejaVu Sans"/>
              </a:rPr>
              <a:t>may</a:t>
            </a:r>
            <a:r>
              <a:rPr b="0" lang="en-US" sz="2600" spc="55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600" spc="-12" strike="noStrike">
                <a:solidFill>
                  <a:srgbClr val="00af50"/>
                </a:solidFill>
                <a:latin typeface="Constantia"/>
                <a:ea typeface="DejaVu Sans"/>
              </a:rPr>
              <a:t>characterize</a:t>
            </a:r>
            <a:r>
              <a:rPr b="0" lang="en-US" sz="2600" spc="66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600" spc="-7" strike="noStrike">
                <a:solidFill>
                  <a:srgbClr val="00af50"/>
                </a:solidFill>
                <a:latin typeface="Constantia"/>
                <a:ea typeface="DejaVu Sans"/>
              </a:rPr>
              <a:t>the</a:t>
            </a:r>
            <a:r>
              <a:rPr b="0" lang="en-US" sz="2600" spc="69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600" spc="-12" strike="noStrike">
                <a:solidFill>
                  <a:srgbClr val="00af50"/>
                </a:solidFill>
                <a:latin typeface="Constantia"/>
                <a:ea typeface="DejaVu Sans"/>
              </a:rPr>
              <a:t>required</a:t>
            </a:r>
            <a:r>
              <a:rPr b="0" lang="en-US" sz="2600" spc="126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600" spc="-12" strike="noStrike">
                <a:solidFill>
                  <a:srgbClr val="00af50"/>
                </a:solidFill>
                <a:latin typeface="Constantia"/>
                <a:ea typeface="DejaVu Sans"/>
              </a:rPr>
              <a:t>transitions</a:t>
            </a:r>
            <a:r>
              <a:rPr b="0" lang="en-US" sz="2600" spc="75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600" spc="-12" strike="noStrike">
                <a:solidFill>
                  <a:srgbClr val="00af50"/>
                </a:solidFill>
                <a:latin typeface="Constantia"/>
                <a:ea typeface="DejaVu Sans"/>
              </a:rPr>
              <a:t>from </a:t>
            </a:r>
            <a:r>
              <a:rPr b="0" lang="en-US" sz="2600" spc="-636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600" spc="-7" strike="noStrike">
                <a:solidFill>
                  <a:srgbClr val="00af50"/>
                </a:solidFill>
                <a:latin typeface="Constantia"/>
                <a:ea typeface="DejaVu Sans"/>
              </a:rPr>
              <a:t>state</a:t>
            </a:r>
            <a:r>
              <a:rPr b="0" lang="en-US" sz="2600" spc="-137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600" spc="-21" strike="noStrike">
                <a:solidFill>
                  <a:srgbClr val="00af50"/>
                </a:solidFill>
                <a:latin typeface="Constantia"/>
                <a:ea typeface="DejaVu Sans"/>
              </a:rPr>
              <a:t>to</a:t>
            </a:r>
            <a:r>
              <a:rPr b="0" lang="en-US" sz="2600" spc="-131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600" spc="-7" strike="noStrike">
                <a:solidFill>
                  <a:srgbClr val="00af50"/>
                </a:solidFill>
                <a:latin typeface="Constantia"/>
                <a:ea typeface="DejaVu Sans"/>
              </a:rPr>
              <a:t>state.</a:t>
            </a:r>
            <a:endParaRPr b="0" lang="en-US" sz="2600" spc="-1" strike="noStrike">
              <a:latin typeface="Arial"/>
            </a:endParaRPr>
          </a:p>
          <a:p>
            <a:pPr lvl="1" marL="652680" indent="-246960">
              <a:lnSpc>
                <a:spcPct val="100000"/>
              </a:lnSpc>
              <a:spcBef>
                <a:spcPts val="624"/>
              </a:spcBef>
              <a:buClr>
                <a:srgbClr val="0e6ec5"/>
              </a:buClr>
              <a:buSzPct val="85000"/>
              <a:buFont typeface="Segoe UI Symbol"/>
              <a:buChar char="⚫"/>
              <a:tabLst>
                <a:tab algn="l" pos="729000"/>
                <a:tab algn="l" pos="729720"/>
                <a:tab algn="l" pos="3379320"/>
              </a:tabLst>
            </a:pPr>
            <a:r>
              <a:rPr b="0" lang="en-US" sz="2600" spc="-7" strike="noStrike">
                <a:solidFill>
                  <a:srgbClr val="00af50"/>
                </a:solidFill>
                <a:latin typeface="Constantia"/>
                <a:ea typeface="DejaVu Sans"/>
              </a:rPr>
              <a:t>The</a:t>
            </a:r>
            <a:r>
              <a:rPr b="0" lang="en-US" sz="2600" spc="256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600" spc="-7" strike="noStrike">
                <a:solidFill>
                  <a:srgbClr val="00af50"/>
                </a:solidFill>
                <a:latin typeface="Constantia"/>
                <a:ea typeface="DejaVu Sans"/>
              </a:rPr>
              <a:t>properties</a:t>
            </a:r>
            <a:r>
              <a:rPr b="0" lang="en-US" sz="2600" spc="265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600" spc="-7" strike="noStrike">
                <a:solidFill>
                  <a:srgbClr val="00af50"/>
                </a:solidFill>
                <a:latin typeface="Constantia"/>
                <a:ea typeface="DejaVu Sans"/>
              </a:rPr>
              <a:t>of </a:t>
            </a:r>
            <a:r>
              <a:rPr b="0" lang="en-US" sz="2600" spc="-15" strike="noStrike">
                <a:solidFill>
                  <a:srgbClr val="00af50"/>
                </a:solidFill>
                <a:latin typeface="Constantia"/>
                <a:ea typeface="DejaVu Sans"/>
              </a:rPr>
              <a:t>interest</a:t>
            </a:r>
            <a:r>
              <a:rPr b="0" lang="en-US" sz="2600" spc="236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600" spc="-15" strike="noStrike">
                <a:solidFill>
                  <a:srgbClr val="00af50"/>
                </a:solidFill>
                <a:latin typeface="Constantia"/>
                <a:ea typeface="DejaVu Sans"/>
              </a:rPr>
              <a:t>are</a:t>
            </a:r>
            <a:r>
              <a:rPr b="0" lang="en-US" sz="2600" spc="225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600" spc="1" strike="noStrike">
                <a:solidFill>
                  <a:srgbClr val="00af50"/>
                </a:solidFill>
                <a:latin typeface="Constantia"/>
                <a:ea typeface="DejaVu Sans"/>
              </a:rPr>
              <a:t>specified</a:t>
            </a:r>
            <a:r>
              <a:rPr b="0" lang="en-US" sz="2600" spc="290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600" spc="-15" strike="noStrike">
                <a:solidFill>
                  <a:srgbClr val="00af50"/>
                </a:solidFill>
                <a:latin typeface="Constantia"/>
                <a:ea typeface="DejaVu Sans"/>
              </a:rPr>
              <a:t>by</a:t>
            </a:r>
            <a:r>
              <a:rPr b="0" lang="en-US" sz="2600" spc="225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600" spc="-1" strike="noStrike">
                <a:solidFill>
                  <a:srgbClr val="00af50"/>
                </a:solidFill>
                <a:latin typeface="Constantia"/>
                <a:ea typeface="DejaVu Sans"/>
              </a:rPr>
              <a:t>a</a:t>
            </a:r>
            <a:r>
              <a:rPr b="0" lang="en-US" sz="2600" spc="236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600" spc="-7" strike="noStrike">
                <a:solidFill>
                  <a:srgbClr val="00af50"/>
                </a:solidFill>
                <a:latin typeface="Constantia"/>
                <a:ea typeface="DejaVu Sans"/>
              </a:rPr>
              <a:t>set</a:t>
            </a:r>
            <a:r>
              <a:rPr b="0" lang="en-US" sz="2600" spc="225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600" spc="-7" strike="noStrike">
                <a:solidFill>
                  <a:srgbClr val="00af50"/>
                </a:solidFill>
                <a:latin typeface="Constantia"/>
                <a:ea typeface="DejaVu Sans"/>
              </a:rPr>
              <a:t>of </a:t>
            </a:r>
            <a:r>
              <a:rPr b="0" lang="en-US" sz="2600" spc="-636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600" spc="-12" strike="noStrike">
                <a:solidFill>
                  <a:srgbClr val="00af50"/>
                </a:solidFill>
                <a:latin typeface="Constantia"/>
                <a:ea typeface="DejaVu Sans"/>
              </a:rPr>
              <a:t>transition</a:t>
            </a:r>
            <a:r>
              <a:rPr b="0" lang="en-US" sz="2600" spc="-72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600" spc="-1" strike="noStrike">
                <a:solidFill>
                  <a:srgbClr val="00af50"/>
                </a:solidFill>
                <a:latin typeface="Constantia"/>
                <a:ea typeface="DejaVu Sans"/>
              </a:rPr>
              <a:t>functions</a:t>
            </a:r>
            <a:r>
              <a:rPr b="0" lang="en-US" sz="2600" spc="-97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600" spc="-7" strike="noStrike">
                <a:solidFill>
                  <a:srgbClr val="00af50"/>
                </a:solidFill>
                <a:latin typeface="Constantia"/>
                <a:ea typeface="DejaVu Sans"/>
              </a:rPr>
              <a:t>in</a:t>
            </a:r>
            <a:r>
              <a:rPr b="0" lang="en-US" sz="2600" spc="-52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600" spc="-7" strike="noStrike">
                <a:solidFill>
                  <a:srgbClr val="00af50"/>
                </a:solidFill>
                <a:latin typeface="Constantia"/>
                <a:ea typeface="DejaVu Sans"/>
              </a:rPr>
              <a:t>the</a:t>
            </a:r>
            <a:r>
              <a:rPr b="0" lang="en-US" sz="2600" spc="-114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600" spc="-7" strike="noStrike">
                <a:solidFill>
                  <a:srgbClr val="00af50"/>
                </a:solidFill>
                <a:latin typeface="Constantia"/>
                <a:ea typeface="DejaVu Sans"/>
              </a:rPr>
              <a:t>state</a:t>
            </a:r>
            <a:r>
              <a:rPr b="0" lang="en-US" sz="2600" spc="-100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600" spc="-7" strike="noStrike">
                <a:solidFill>
                  <a:srgbClr val="00af50"/>
                </a:solidFill>
                <a:latin typeface="Constantia"/>
                <a:ea typeface="DejaVu Sans"/>
              </a:rPr>
              <a:t>machine</a:t>
            </a:r>
            <a:r>
              <a:rPr b="0" lang="en-US" sz="2600" spc="-86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600" spc="-12" strike="noStrike">
                <a:solidFill>
                  <a:srgbClr val="00af50"/>
                </a:solidFill>
                <a:latin typeface="Constantia"/>
                <a:ea typeface="DejaVu Sans"/>
              </a:rPr>
              <a:t>transition.</a:t>
            </a:r>
            <a:endParaRPr b="0" lang="en-US" sz="2600" spc="-1" strike="noStrike">
              <a:latin typeface="Arial"/>
            </a:endParaRPr>
          </a:p>
          <a:p>
            <a:pPr marL="862920" indent="-457200">
              <a:lnSpc>
                <a:spcPct val="100000"/>
              </a:lnSpc>
              <a:spcBef>
                <a:spcPts val="624"/>
              </a:spcBef>
              <a:buClr>
                <a:srgbClr val="0e6ec5"/>
              </a:buClr>
              <a:buSzPct val="85000"/>
              <a:buFont typeface="StarSymbol"/>
              <a:buAutoNum type="alphaLcPeriod" startAt="2"/>
              <a:tabLst>
                <a:tab algn="l" pos="862920"/>
                <a:tab algn="l" pos="863640"/>
              </a:tabLst>
            </a:pPr>
            <a:r>
              <a:rPr b="0" lang="en-US" sz="2600" spc="-7" strike="noStrike">
                <a:solidFill>
                  <a:srgbClr val="00af50"/>
                </a:solidFill>
                <a:latin typeface="Constantia"/>
                <a:ea typeface="DejaVu Sans"/>
              </a:rPr>
              <a:t>The</a:t>
            </a:r>
            <a:r>
              <a:rPr b="0" lang="en-US" sz="2600" spc="-86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600" spc="-12" strike="noStrike">
                <a:solidFill>
                  <a:srgbClr val="00af50"/>
                </a:solidFill>
                <a:latin typeface="Constantia"/>
                <a:ea typeface="DejaVu Sans"/>
              </a:rPr>
              <a:t>transition</a:t>
            </a:r>
            <a:r>
              <a:rPr b="0" lang="en-US" sz="2600" spc="-75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600" spc="-1" strike="noStrike">
                <a:solidFill>
                  <a:srgbClr val="00af50"/>
                </a:solidFill>
                <a:latin typeface="Constantia"/>
                <a:ea typeface="DejaVu Sans"/>
              </a:rPr>
              <a:t>function</a:t>
            </a:r>
            <a:r>
              <a:rPr b="0" lang="en-US" sz="2600" spc="-97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600" spc="-12" strike="noStrike">
                <a:solidFill>
                  <a:srgbClr val="00af50"/>
                </a:solidFill>
                <a:latin typeface="Constantia"/>
                <a:ea typeface="DejaVu Sans"/>
              </a:rPr>
              <a:t>for</a:t>
            </a:r>
            <a:r>
              <a:rPr b="0" lang="en-US" sz="2600" spc="-151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600" spc="-1" strike="noStrike">
                <a:solidFill>
                  <a:srgbClr val="00af50"/>
                </a:solidFill>
                <a:latin typeface="Constantia"/>
                <a:ea typeface="DejaVu Sans"/>
              </a:rPr>
              <a:t>a</a:t>
            </a:r>
            <a:r>
              <a:rPr b="0" lang="en-US" sz="2600" spc="-131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600" spc="-12" strike="noStrike">
                <a:solidFill>
                  <a:srgbClr val="00af50"/>
                </a:solidFill>
                <a:latin typeface="Constantia"/>
                <a:ea typeface="DejaVu Sans"/>
              </a:rPr>
              <a:t>system</a:t>
            </a:r>
            <a:r>
              <a:rPr b="0" lang="en-US" sz="2600" spc="-131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600" spc="-1" strike="noStrike">
                <a:solidFill>
                  <a:srgbClr val="00af50"/>
                </a:solidFill>
                <a:latin typeface="Constantia"/>
                <a:ea typeface="DejaVu Sans"/>
              </a:rPr>
              <a:t>object</a:t>
            </a:r>
            <a:r>
              <a:rPr b="0" lang="en-US" sz="2600" spc="-157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600" spc="-21" strike="noStrike">
                <a:solidFill>
                  <a:srgbClr val="00af50"/>
                </a:solidFill>
                <a:latin typeface="Constantia"/>
                <a:ea typeface="DejaVu Sans"/>
              </a:rPr>
              <a:t>gives,</a:t>
            </a:r>
            <a:endParaRPr b="0" lang="en-US" sz="2600" spc="-1" strike="noStrike">
              <a:latin typeface="Arial"/>
            </a:endParaRPr>
          </a:p>
          <a:p>
            <a:pPr lvl="1" marL="989280" indent="-309240">
              <a:lnSpc>
                <a:spcPct val="100000"/>
              </a:lnSpc>
              <a:spcBef>
                <a:spcPts val="556"/>
              </a:spcBef>
              <a:buClr>
                <a:srgbClr val="009dd9"/>
              </a:buClr>
              <a:buSzPct val="68000"/>
              <a:buFont typeface="Segoe UI Symbol"/>
              <a:buChar char="⚫"/>
              <a:tabLst>
                <a:tab algn="l" pos="989280"/>
                <a:tab algn="l" pos="990000"/>
              </a:tabLst>
            </a:pPr>
            <a:r>
              <a:rPr b="0" lang="en-US" sz="2200" spc="-7" strike="noStrike">
                <a:solidFill>
                  <a:srgbClr val="6f2f9f"/>
                </a:solidFill>
                <a:latin typeface="Constantia"/>
                <a:ea typeface="DejaVu Sans"/>
              </a:rPr>
              <a:t>each</a:t>
            </a:r>
            <a:r>
              <a:rPr b="0" lang="en-US" sz="2200" spc="-66" strike="noStrike">
                <a:solidFill>
                  <a:srgbClr val="6f2f9f"/>
                </a:solidFill>
                <a:latin typeface="Constantia"/>
                <a:ea typeface="DejaVu Sans"/>
              </a:rPr>
              <a:t> </a:t>
            </a:r>
            <a:r>
              <a:rPr b="0" lang="en-US" sz="2200" spc="-7" strike="noStrike">
                <a:solidFill>
                  <a:srgbClr val="6f2f9f"/>
                </a:solidFill>
                <a:latin typeface="Constantia"/>
                <a:ea typeface="DejaVu Sans"/>
              </a:rPr>
              <a:t>input</a:t>
            </a:r>
            <a:r>
              <a:rPr b="0" lang="en-US" sz="2200" spc="-126" strike="noStrike">
                <a:solidFill>
                  <a:srgbClr val="6f2f9f"/>
                </a:solidFill>
                <a:latin typeface="Constantia"/>
                <a:ea typeface="DejaVu Sans"/>
              </a:rPr>
              <a:t> </a:t>
            </a:r>
            <a:r>
              <a:rPr b="0" lang="en-US" sz="2200" spc="-12" strike="noStrike">
                <a:solidFill>
                  <a:srgbClr val="6f2f9f"/>
                </a:solidFill>
                <a:latin typeface="Constantia"/>
                <a:ea typeface="DejaVu Sans"/>
              </a:rPr>
              <a:t>state</a:t>
            </a:r>
            <a:endParaRPr b="0" lang="en-US" sz="2200" spc="-1" strike="noStrike">
              <a:latin typeface="Arial"/>
            </a:endParaRPr>
          </a:p>
          <a:p>
            <a:pPr lvl="1" marL="927000" indent="-246960">
              <a:lnSpc>
                <a:spcPct val="100000"/>
              </a:lnSpc>
              <a:spcBef>
                <a:spcPts val="530"/>
              </a:spcBef>
              <a:buClr>
                <a:srgbClr val="009dd9"/>
              </a:buClr>
              <a:buSzPct val="68000"/>
              <a:buFont typeface="Segoe UI Symbol"/>
              <a:buChar char="⚫"/>
              <a:tabLst>
                <a:tab algn="l" pos="927000"/>
                <a:tab algn="l" pos="927720"/>
              </a:tabLst>
            </a:pPr>
            <a:r>
              <a:rPr b="0" lang="en-US" sz="2200" spc="-12" strike="noStrike">
                <a:solidFill>
                  <a:srgbClr val="6f2f9f"/>
                </a:solidFill>
                <a:latin typeface="Constantia"/>
                <a:ea typeface="DejaVu Sans"/>
              </a:rPr>
              <a:t>triggering</a:t>
            </a:r>
            <a:r>
              <a:rPr b="0" lang="en-US" sz="2200" spc="-120" strike="noStrike">
                <a:solidFill>
                  <a:srgbClr val="6f2f9f"/>
                </a:solidFill>
                <a:latin typeface="Constantia"/>
                <a:ea typeface="DejaVu Sans"/>
              </a:rPr>
              <a:t> </a:t>
            </a:r>
            <a:r>
              <a:rPr b="0" lang="en-US" sz="2200" spc="-15" strike="noStrike">
                <a:solidFill>
                  <a:srgbClr val="6f2f9f"/>
                </a:solidFill>
                <a:latin typeface="Constantia"/>
                <a:ea typeface="DejaVu Sans"/>
              </a:rPr>
              <a:t>event,</a:t>
            </a:r>
            <a:endParaRPr b="0" lang="en-US" sz="2200" spc="-1" strike="noStrike">
              <a:latin typeface="Arial"/>
            </a:endParaRPr>
          </a:p>
          <a:p>
            <a:pPr lvl="1" marL="994320" indent="-313560">
              <a:lnSpc>
                <a:spcPct val="100000"/>
              </a:lnSpc>
              <a:spcBef>
                <a:spcPts val="530"/>
              </a:spcBef>
              <a:buClr>
                <a:srgbClr val="009dd9"/>
              </a:buClr>
              <a:buSzPct val="68000"/>
              <a:buFont typeface="Segoe UI Symbol"/>
              <a:buChar char="⚫"/>
              <a:tabLst>
                <a:tab algn="l" pos="993600"/>
                <a:tab algn="l" pos="994320"/>
              </a:tabLst>
            </a:pPr>
            <a:r>
              <a:rPr b="0" lang="en-US" sz="2200" spc="-12" strike="noStrike">
                <a:solidFill>
                  <a:srgbClr val="6f2f9f"/>
                </a:solidFill>
                <a:latin typeface="Constantia"/>
                <a:ea typeface="DejaVu Sans"/>
              </a:rPr>
              <a:t>the</a:t>
            </a:r>
            <a:r>
              <a:rPr b="0" lang="en-US" sz="2200" spc="-126" strike="noStrike">
                <a:solidFill>
                  <a:srgbClr val="6f2f9f"/>
                </a:solidFill>
                <a:latin typeface="Constantia"/>
                <a:ea typeface="DejaVu Sans"/>
              </a:rPr>
              <a:t> </a:t>
            </a:r>
            <a:r>
              <a:rPr b="0" lang="en-US" sz="2200" spc="-12" strike="noStrike">
                <a:solidFill>
                  <a:srgbClr val="6f2f9f"/>
                </a:solidFill>
                <a:latin typeface="Constantia"/>
                <a:ea typeface="DejaVu Sans"/>
              </a:rPr>
              <a:t>corresponding</a:t>
            </a:r>
            <a:r>
              <a:rPr b="0" lang="en-US" sz="2200" spc="-72" strike="noStrike">
                <a:solidFill>
                  <a:srgbClr val="6f2f9f"/>
                </a:solidFill>
                <a:latin typeface="Constantia"/>
                <a:ea typeface="DejaVu Sans"/>
              </a:rPr>
              <a:t> </a:t>
            </a:r>
            <a:r>
              <a:rPr b="0" lang="en-US" sz="2200" spc="-7" strike="noStrike">
                <a:solidFill>
                  <a:srgbClr val="6f2f9f"/>
                </a:solidFill>
                <a:latin typeface="Constantia"/>
                <a:ea typeface="DejaVu Sans"/>
              </a:rPr>
              <a:t>output</a:t>
            </a:r>
            <a:r>
              <a:rPr b="0" lang="en-US" sz="2200" spc="-114" strike="noStrike">
                <a:solidFill>
                  <a:srgbClr val="6f2f9f"/>
                </a:solidFill>
                <a:latin typeface="Constantia"/>
                <a:ea typeface="DejaVu Sans"/>
              </a:rPr>
              <a:t> </a:t>
            </a:r>
            <a:r>
              <a:rPr b="0" lang="en-US" sz="2200" spc="-12" strike="noStrike">
                <a:solidFill>
                  <a:srgbClr val="6f2f9f"/>
                </a:solidFill>
                <a:latin typeface="Constantia"/>
                <a:ea typeface="DejaVu Sans"/>
              </a:rPr>
              <a:t>state.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object 2"/>
          <p:cNvSpPr/>
          <p:nvPr/>
        </p:nvSpPr>
        <p:spPr>
          <a:xfrm>
            <a:off x="444600" y="1193040"/>
            <a:ext cx="6602040" cy="115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>
            <a:no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1" lang="en-US" sz="4000" spc="-12" strike="noStrike">
                <a:solidFill>
                  <a:srgbClr val="0a5294"/>
                </a:solidFill>
                <a:latin typeface="Calibri"/>
              </a:rPr>
              <a:t>Specification</a:t>
            </a:r>
            <a:r>
              <a:rPr b="1" lang="en-US" sz="4000" spc="21" strike="noStrike">
                <a:solidFill>
                  <a:srgbClr val="0a5294"/>
                </a:solidFill>
                <a:latin typeface="Calibri"/>
              </a:rPr>
              <a:t> </a:t>
            </a:r>
            <a:r>
              <a:rPr b="1" lang="en-US" sz="4000" spc="-26" strike="noStrike">
                <a:solidFill>
                  <a:srgbClr val="0a5294"/>
                </a:solidFill>
                <a:latin typeface="Calibri"/>
              </a:rPr>
              <a:t>Paradigms</a:t>
            </a:r>
            <a:r>
              <a:rPr b="1" lang="en-US" sz="4000" spc="7" strike="noStrike">
                <a:solidFill>
                  <a:srgbClr val="0a5294"/>
                </a:solidFill>
                <a:latin typeface="Calibri"/>
              </a:rPr>
              <a:t> </a:t>
            </a:r>
            <a:r>
              <a:rPr b="1" lang="en-US" sz="4000" spc="-21" strike="noStrike">
                <a:solidFill>
                  <a:srgbClr val="0a5294"/>
                </a:solidFill>
                <a:latin typeface="Calibri"/>
              </a:rPr>
              <a:t>contd..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296" name="object 3"/>
          <p:cNvSpPr/>
          <p:nvPr/>
        </p:nvSpPr>
        <p:spPr>
          <a:xfrm>
            <a:off x="563400" y="1945800"/>
            <a:ext cx="8051040" cy="423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>
            <a:spAutoFit/>
          </a:bodyPr>
          <a:p>
            <a:pPr marL="835560" indent="-457200">
              <a:lnSpc>
                <a:spcPct val="100000"/>
              </a:lnSpc>
              <a:spcBef>
                <a:spcPts val="96"/>
              </a:spcBef>
              <a:tabLst>
                <a:tab algn="l" pos="0"/>
              </a:tabLst>
            </a:pPr>
            <a:r>
              <a:rPr b="0" lang="en-US" sz="2350" spc="1" strike="noStrike">
                <a:solidFill>
                  <a:srgbClr val="0e6ec5"/>
                </a:solidFill>
                <a:latin typeface="Constantia"/>
                <a:ea typeface="DejaVu Sans"/>
              </a:rPr>
              <a:t>b.</a:t>
            </a:r>
            <a:r>
              <a:rPr b="0" lang="en-US" sz="2350" spc="7" strike="noStrike">
                <a:solidFill>
                  <a:srgbClr val="0e6ec5"/>
                </a:solidFill>
                <a:latin typeface="Constantia"/>
                <a:ea typeface="DejaVu Sans"/>
              </a:rPr>
              <a:t> </a:t>
            </a:r>
            <a:r>
              <a:rPr b="0" lang="en-US" sz="2800" spc="-12" strike="noStrike">
                <a:solidFill>
                  <a:srgbClr val="00af50"/>
                </a:solidFill>
                <a:latin typeface="Constantia"/>
                <a:ea typeface="DejaVu Sans"/>
              </a:rPr>
              <a:t>The</a:t>
            </a:r>
            <a:r>
              <a:rPr b="0" lang="en-US" sz="2800" spc="-7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800" spc="-21" strike="noStrike">
                <a:solidFill>
                  <a:srgbClr val="00af50"/>
                </a:solidFill>
                <a:latin typeface="Constantia"/>
                <a:ea typeface="DejaVu Sans"/>
              </a:rPr>
              <a:t>occurrence</a:t>
            </a:r>
            <a:r>
              <a:rPr b="0" lang="en-US" sz="2800" spc="-15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800" spc="-7" strike="noStrike">
                <a:solidFill>
                  <a:srgbClr val="00af50"/>
                </a:solidFill>
                <a:latin typeface="Constantia"/>
                <a:ea typeface="DejaVu Sans"/>
              </a:rPr>
              <a:t>of</a:t>
            </a:r>
            <a:r>
              <a:rPr b="0" lang="en-US" sz="2800" spc="-1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800" spc="-7" strike="noStrike">
                <a:solidFill>
                  <a:srgbClr val="00af50"/>
                </a:solidFill>
                <a:latin typeface="Constantia"/>
                <a:ea typeface="DejaVu Sans"/>
              </a:rPr>
              <a:t>a</a:t>
            </a:r>
            <a:r>
              <a:rPr b="0" lang="en-US" sz="2800" spc="-1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800" spc="-15" strike="noStrike">
                <a:solidFill>
                  <a:srgbClr val="00af50"/>
                </a:solidFill>
                <a:latin typeface="Constantia"/>
                <a:ea typeface="DejaVu Sans"/>
              </a:rPr>
              <a:t>triggering</a:t>
            </a:r>
            <a:r>
              <a:rPr b="0" lang="en-US" sz="2800" spc="-12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800" spc="-15" strike="noStrike">
                <a:solidFill>
                  <a:srgbClr val="00af50"/>
                </a:solidFill>
                <a:latin typeface="Constantia"/>
                <a:ea typeface="DejaVu Sans"/>
              </a:rPr>
              <a:t>event</a:t>
            </a:r>
            <a:r>
              <a:rPr b="0" lang="en-US" sz="2800" spc="-12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800" spc="-1" strike="noStrike">
                <a:solidFill>
                  <a:srgbClr val="00af50"/>
                </a:solidFill>
                <a:latin typeface="Constantia"/>
                <a:ea typeface="DejaVu Sans"/>
              </a:rPr>
              <a:t>is</a:t>
            </a:r>
            <a:r>
              <a:rPr b="0" lang="en-US" sz="2800" spc="1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800" spc="-7" strike="noStrike">
                <a:solidFill>
                  <a:srgbClr val="00af50"/>
                </a:solidFill>
                <a:latin typeface="Constantia"/>
                <a:ea typeface="DejaVu Sans"/>
              </a:rPr>
              <a:t>a </a:t>
            </a:r>
            <a:r>
              <a:rPr b="0" lang="en-US" sz="2800" spc="-1" strike="noStrike">
                <a:solidFill>
                  <a:srgbClr val="00af50"/>
                </a:solidFill>
                <a:latin typeface="Constantia"/>
                <a:ea typeface="DejaVu Sans"/>
              </a:rPr>
              <a:t>sufficient</a:t>
            </a:r>
            <a:r>
              <a:rPr b="0" lang="en-US" sz="2800" spc="1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800" spc="-12" strike="noStrike">
                <a:solidFill>
                  <a:srgbClr val="00af50"/>
                </a:solidFill>
                <a:latin typeface="Constantia"/>
                <a:ea typeface="DejaVu Sans"/>
              </a:rPr>
              <a:t>condition</a:t>
            </a:r>
            <a:r>
              <a:rPr b="0" lang="en-US" sz="2800" spc="-7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800" spc="-15" strike="noStrike">
                <a:solidFill>
                  <a:srgbClr val="00af50"/>
                </a:solidFill>
                <a:latin typeface="Constantia"/>
                <a:ea typeface="DejaVu Sans"/>
              </a:rPr>
              <a:t>for</a:t>
            </a:r>
            <a:r>
              <a:rPr b="0" lang="en-US" sz="2800" spc="670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800" spc="-7" strike="noStrike">
                <a:solidFill>
                  <a:srgbClr val="00af50"/>
                </a:solidFill>
                <a:latin typeface="Constantia"/>
                <a:ea typeface="DejaVu Sans"/>
              </a:rPr>
              <a:t>the</a:t>
            </a:r>
            <a:r>
              <a:rPr b="0" lang="en-US" sz="2800" spc="-1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800" spc="-12" strike="noStrike">
                <a:solidFill>
                  <a:srgbClr val="00af50"/>
                </a:solidFill>
                <a:latin typeface="Constantia"/>
                <a:ea typeface="DejaVu Sans"/>
              </a:rPr>
              <a:t>corres-ponding </a:t>
            </a:r>
            <a:r>
              <a:rPr b="0" lang="en-US" sz="2800" spc="-690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800" spc="-12" strike="noStrike">
                <a:solidFill>
                  <a:srgbClr val="00af50"/>
                </a:solidFill>
                <a:latin typeface="Constantia"/>
                <a:ea typeface="DejaVu Sans"/>
              </a:rPr>
              <a:t>transition</a:t>
            </a:r>
            <a:r>
              <a:rPr b="0" lang="en-US" sz="2800" spc="-72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800" spc="-26" strike="noStrike">
                <a:solidFill>
                  <a:srgbClr val="00af50"/>
                </a:solidFill>
                <a:latin typeface="Constantia"/>
                <a:ea typeface="DejaVu Sans"/>
              </a:rPr>
              <a:t>to</a:t>
            </a:r>
            <a:r>
              <a:rPr b="0" lang="en-US" sz="2800" spc="-100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800" spc="-21" strike="noStrike">
                <a:solidFill>
                  <a:srgbClr val="00af50"/>
                </a:solidFill>
                <a:latin typeface="Constantia"/>
                <a:ea typeface="DejaVu Sans"/>
              </a:rPr>
              <a:t>take</a:t>
            </a:r>
            <a:r>
              <a:rPr b="0" lang="en-US" sz="2800" spc="-100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800" spc="-15" strike="noStrike">
                <a:solidFill>
                  <a:srgbClr val="00af50"/>
                </a:solidFill>
                <a:latin typeface="Constantia"/>
                <a:ea typeface="DejaVu Sans"/>
              </a:rPr>
              <a:t>place.</a:t>
            </a:r>
            <a:endParaRPr b="0" lang="en-US" sz="2800" spc="-1" strike="noStrike">
              <a:latin typeface="Arial"/>
            </a:endParaRPr>
          </a:p>
          <a:p>
            <a:pPr marL="835560" indent="-457200" algn="just">
              <a:lnSpc>
                <a:spcPct val="100000"/>
              </a:lnSpc>
              <a:spcBef>
                <a:spcPts val="675"/>
              </a:spcBef>
              <a:tabLst>
                <a:tab algn="l" pos="0"/>
              </a:tabLst>
            </a:pPr>
            <a:r>
              <a:rPr b="0" lang="en-US" sz="2350" spc="1" strike="noStrike">
                <a:solidFill>
                  <a:srgbClr val="0e6ec5"/>
                </a:solidFill>
                <a:latin typeface="Constantia"/>
                <a:ea typeface="DejaVu Sans"/>
              </a:rPr>
              <a:t>d. </a:t>
            </a:r>
            <a:r>
              <a:rPr b="0" lang="en-US" sz="2800" spc="-7" strike="noStrike">
                <a:solidFill>
                  <a:srgbClr val="00af50"/>
                </a:solidFill>
                <a:latin typeface="Constantia"/>
                <a:ea typeface="DejaVu Sans"/>
              </a:rPr>
              <a:t>necessary </a:t>
            </a:r>
            <a:r>
              <a:rPr b="0" lang="en-US" sz="2800" spc="-15" strike="noStrike">
                <a:solidFill>
                  <a:srgbClr val="00af50"/>
                </a:solidFill>
                <a:latin typeface="Constantia"/>
                <a:ea typeface="DejaVu Sans"/>
              </a:rPr>
              <a:t>preconditions may </a:t>
            </a:r>
            <a:r>
              <a:rPr b="0" lang="en-US" sz="2800" spc="-7" strike="noStrike">
                <a:solidFill>
                  <a:srgbClr val="00af50"/>
                </a:solidFill>
                <a:latin typeface="Constantia"/>
                <a:ea typeface="DejaVu Sans"/>
              </a:rPr>
              <a:t>also be </a:t>
            </a:r>
            <a:r>
              <a:rPr b="0" lang="en-US" sz="2800" spc="-1" strike="noStrike">
                <a:solidFill>
                  <a:srgbClr val="00af50"/>
                </a:solidFill>
                <a:latin typeface="Constantia"/>
                <a:ea typeface="DejaVu Sans"/>
              </a:rPr>
              <a:t>specified </a:t>
            </a:r>
            <a:r>
              <a:rPr b="0" lang="en-US" sz="2800" spc="1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800" spc="-26" strike="noStrike">
                <a:solidFill>
                  <a:srgbClr val="00af50"/>
                </a:solidFill>
                <a:latin typeface="Constantia"/>
                <a:ea typeface="DejaVu Sans"/>
              </a:rPr>
              <a:t>to</a:t>
            </a:r>
            <a:r>
              <a:rPr b="0" lang="en-US" sz="2800" spc="-145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800" spc="-12" strike="noStrike">
                <a:solidFill>
                  <a:srgbClr val="00af50"/>
                </a:solidFill>
                <a:latin typeface="Constantia"/>
                <a:ea typeface="DejaVu Sans"/>
              </a:rPr>
              <a:t>guard</a:t>
            </a:r>
            <a:r>
              <a:rPr b="0" lang="en-US" sz="2800" spc="-15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800" spc="-7" strike="noStrike">
                <a:solidFill>
                  <a:srgbClr val="00af50"/>
                </a:solidFill>
                <a:latin typeface="Constantia"/>
                <a:ea typeface="DejaVu Sans"/>
              </a:rPr>
              <a:t>the</a:t>
            </a:r>
            <a:r>
              <a:rPr b="0" lang="en-US" sz="2800" spc="-97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800" spc="-12" strike="noStrike">
                <a:solidFill>
                  <a:srgbClr val="00af50"/>
                </a:solidFill>
                <a:latin typeface="Constantia"/>
                <a:ea typeface="DejaVu Sans"/>
              </a:rPr>
              <a:t>transition</a:t>
            </a:r>
            <a:endParaRPr b="0" lang="en-US" sz="2800" spc="-1" strike="noStrike">
              <a:latin typeface="Arial"/>
            </a:endParaRPr>
          </a:p>
          <a:p>
            <a:pPr marL="12600" indent="-457200">
              <a:lnSpc>
                <a:spcPct val="100000"/>
              </a:lnSpc>
              <a:spcBef>
                <a:spcPts val="714"/>
              </a:spcBef>
              <a:tabLst>
                <a:tab algn="l" pos="0"/>
              </a:tabLst>
            </a:pPr>
            <a:r>
              <a:rPr b="0" lang="en-US" sz="3000" spc="-7" strike="noStrike">
                <a:solidFill>
                  <a:srgbClr val="c00000"/>
                </a:solidFill>
                <a:latin typeface="Constantia"/>
                <a:ea typeface="DejaVu Sans"/>
              </a:rPr>
              <a:t>Examples</a:t>
            </a:r>
            <a:endParaRPr b="0" lang="en-US" sz="3000" spc="-1" strike="noStrike">
              <a:latin typeface="Arial"/>
            </a:endParaRPr>
          </a:p>
          <a:p>
            <a:pPr marL="625320" indent="-247680">
              <a:lnSpc>
                <a:spcPct val="100000"/>
              </a:lnSpc>
              <a:spcBef>
                <a:spcPts val="680"/>
              </a:spcBef>
              <a:buClr>
                <a:srgbClr val="0e6ec5"/>
              </a:buClr>
              <a:buSzPct val="84000"/>
              <a:buFont typeface="Segoe UI Symbol"/>
              <a:buChar char="⚫"/>
              <a:tabLst>
                <a:tab algn="l" pos="626040"/>
              </a:tabLst>
            </a:pPr>
            <a:r>
              <a:rPr b="0" lang="en-US" sz="2800" spc="-12" strike="noStrike">
                <a:solidFill>
                  <a:srgbClr val="00af50"/>
                </a:solidFill>
                <a:latin typeface="Constantia"/>
                <a:ea typeface="DejaVu Sans"/>
              </a:rPr>
              <a:t>State</a:t>
            </a:r>
            <a:r>
              <a:rPr b="0" lang="en-US" sz="2800" spc="-165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800" spc="-15" strike="noStrike">
                <a:solidFill>
                  <a:srgbClr val="00af50"/>
                </a:solidFill>
                <a:latin typeface="Constantia"/>
                <a:ea typeface="DejaVu Sans"/>
              </a:rPr>
              <a:t>charts.</a:t>
            </a:r>
            <a:endParaRPr b="0" lang="en-US" sz="2800" spc="-1" strike="noStrike">
              <a:latin typeface="Arial"/>
            </a:endParaRPr>
          </a:p>
          <a:p>
            <a:pPr marL="625320" indent="-247680">
              <a:lnSpc>
                <a:spcPct val="100000"/>
              </a:lnSpc>
              <a:spcBef>
                <a:spcPts val="675"/>
              </a:spcBef>
              <a:buClr>
                <a:srgbClr val="0e6ec5"/>
              </a:buClr>
              <a:buSzPct val="84000"/>
              <a:buFont typeface="Segoe UI Symbol"/>
              <a:buChar char="⚫"/>
              <a:tabLst>
                <a:tab algn="l" pos="626040"/>
              </a:tabLst>
            </a:pPr>
            <a:r>
              <a:rPr b="0" lang="en-US" sz="2800" spc="-21" strike="noStrike">
                <a:solidFill>
                  <a:srgbClr val="00af50"/>
                </a:solidFill>
                <a:latin typeface="Constantia"/>
                <a:ea typeface="DejaVu Sans"/>
              </a:rPr>
              <a:t>PROMELA</a:t>
            </a:r>
            <a:r>
              <a:rPr b="0" lang="en-US" sz="2800" spc="-32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800" spc="-21" strike="noStrike">
                <a:solidFill>
                  <a:srgbClr val="00af50"/>
                </a:solidFill>
                <a:latin typeface="Constantia"/>
                <a:ea typeface="DejaVu Sans"/>
              </a:rPr>
              <a:t>(protocol/process</a:t>
            </a:r>
            <a:r>
              <a:rPr b="0" lang="en-US" sz="2800" spc="-35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800" spc="-7" strike="noStrike">
                <a:solidFill>
                  <a:srgbClr val="00af50"/>
                </a:solidFill>
                <a:latin typeface="Constantia"/>
                <a:ea typeface="DejaVu Sans"/>
              </a:rPr>
              <a:t>meta</a:t>
            </a:r>
            <a:r>
              <a:rPr b="0" lang="en-US" sz="2800" spc="-60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800" spc="-15" strike="noStrike">
                <a:solidFill>
                  <a:srgbClr val="00af50"/>
                </a:solidFill>
                <a:latin typeface="Constantia"/>
                <a:ea typeface="DejaVu Sans"/>
              </a:rPr>
              <a:t>language)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object 2"/>
          <p:cNvSpPr/>
          <p:nvPr/>
        </p:nvSpPr>
        <p:spPr>
          <a:xfrm>
            <a:off x="444600" y="1193040"/>
            <a:ext cx="6602040" cy="115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>
            <a:no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1" lang="en-US" sz="4000" spc="-12" strike="noStrike">
                <a:solidFill>
                  <a:srgbClr val="0a5294"/>
                </a:solidFill>
                <a:latin typeface="Calibri"/>
              </a:rPr>
              <a:t>Specification</a:t>
            </a:r>
            <a:r>
              <a:rPr b="1" lang="en-US" sz="4000" spc="21" strike="noStrike">
                <a:solidFill>
                  <a:srgbClr val="0a5294"/>
                </a:solidFill>
                <a:latin typeface="Calibri"/>
              </a:rPr>
              <a:t> </a:t>
            </a:r>
            <a:r>
              <a:rPr b="1" lang="en-US" sz="4000" spc="-26" strike="noStrike">
                <a:solidFill>
                  <a:srgbClr val="0a5294"/>
                </a:solidFill>
                <a:latin typeface="Calibri"/>
              </a:rPr>
              <a:t>Paradigms</a:t>
            </a:r>
            <a:r>
              <a:rPr b="1" lang="en-US" sz="4000" spc="7" strike="noStrike">
                <a:solidFill>
                  <a:srgbClr val="0a5294"/>
                </a:solidFill>
                <a:latin typeface="Calibri"/>
              </a:rPr>
              <a:t> </a:t>
            </a:r>
            <a:r>
              <a:rPr b="1" lang="en-US" sz="4000" spc="-21" strike="noStrike">
                <a:solidFill>
                  <a:srgbClr val="0a5294"/>
                </a:solidFill>
                <a:latin typeface="Calibri"/>
              </a:rPr>
              <a:t>contd..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298" name="object 3"/>
          <p:cNvSpPr/>
          <p:nvPr/>
        </p:nvSpPr>
        <p:spPr>
          <a:xfrm>
            <a:off x="536040" y="1850760"/>
            <a:ext cx="8080200" cy="192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06200" bIns="0">
            <a:spAutoFit/>
          </a:bodyPr>
          <a:p>
            <a:pPr marL="527760" indent="-514800">
              <a:lnSpc>
                <a:spcPct val="100000"/>
              </a:lnSpc>
              <a:spcBef>
                <a:spcPts val="836"/>
              </a:spcBef>
              <a:buClr>
                <a:srgbClr val="0ad0d9"/>
              </a:buClr>
              <a:buSzPct val="95000"/>
              <a:buFont typeface="StarSymbol"/>
              <a:buAutoNum type="arabicPeriod" startAt="3"/>
              <a:tabLst>
                <a:tab algn="l" pos="527760"/>
                <a:tab algn="l" pos="528480"/>
              </a:tabLst>
            </a:pPr>
            <a:r>
              <a:rPr b="0" lang="en-US" sz="3000" spc="-12" strike="noStrike">
                <a:solidFill>
                  <a:srgbClr val="c00000"/>
                </a:solidFill>
                <a:latin typeface="Constantia"/>
                <a:ea typeface="DejaVu Sans"/>
              </a:rPr>
              <a:t>Functional</a:t>
            </a:r>
            <a:r>
              <a:rPr b="0" lang="en-US" sz="3000" spc="-72" strike="noStrike">
                <a:solidFill>
                  <a:srgbClr val="c00000"/>
                </a:solidFill>
                <a:latin typeface="Constantia"/>
                <a:ea typeface="DejaVu Sans"/>
              </a:rPr>
              <a:t> </a:t>
            </a:r>
            <a:r>
              <a:rPr b="0" lang="en-US" sz="3000" spc="-1" strike="noStrike">
                <a:solidFill>
                  <a:srgbClr val="c00000"/>
                </a:solidFill>
                <a:latin typeface="Constantia"/>
                <a:ea typeface="DejaVu Sans"/>
              </a:rPr>
              <a:t>specification</a:t>
            </a:r>
            <a:endParaRPr b="0" lang="en-US" sz="3000" spc="-1" strike="noStrike">
              <a:latin typeface="Arial"/>
            </a:endParaRPr>
          </a:p>
          <a:p>
            <a:pPr lvl="1" marL="919440" indent="-513720">
              <a:lnSpc>
                <a:spcPct val="100000"/>
              </a:lnSpc>
              <a:spcBef>
                <a:spcPts val="686"/>
              </a:spcBef>
              <a:buClr>
                <a:srgbClr val="0e6ec5"/>
              </a:buClr>
              <a:buSzPct val="84000"/>
              <a:buFont typeface="StarSymbol"/>
              <a:buAutoNum type="romanLcPeriod"/>
              <a:tabLst>
                <a:tab algn="l" pos="919440"/>
                <a:tab algn="l" pos="920160"/>
              </a:tabLst>
            </a:pPr>
            <a:r>
              <a:rPr b="0" lang="en-US" sz="2800" spc="-12" strike="noStrike">
                <a:solidFill>
                  <a:srgbClr val="00af50"/>
                </a:solidFill>
                <a:latin typeface="Constantia"/>
                <a:ea typeface="DejaVu Sans"/>
              </a:rPr>
              <a:t>The</a:t>
            </a:r>
            <a:r>
              <a:rPr b="0" lang="en-US" sz="2800" spc="304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800" spc="-12" strike="noStrike">
                <a:solidFill>
                  <a:srgbClr val="00af50"/>
                </a:solidFill>
                <a:latin typeface="Constantia"/>
                <a:ea typeface="DejaVu Sans"/>
              </a:rPr>
              <a:t>principle</a:t>
            </a:r>
            <a:r>
              <a:rPr b="0" lang="en-US" sz="2800" spc="310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800" spc="-15" strike="noStrike">
                <a:solidFill>
                  <a:srgbClr val="00af50"/>
                </a:solidFill>
                <a:latin typeface="Constantia"/>
                <a:ea typeface="DejaVu Sans"/>
              </a:rPr>
              <a:t>here</a:t>
            </a:r>
            <a:r>
              <a:rPr b="0" lang="en-US" sz="2800" spc="301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800" spc="-7" strike="noStrike">
                <a:solidFill>
                  <a:srgbClr val="00af50"/>
                </a:solidFill>
                <a:latin typeface="Constantia"/>
                <a:ea typeface="DejaVu Sans"/>
              </a:rPr>
              <a:t>is</a:t>
            </a:r>
            <a:r>
              <a:rPr b="0" lang="en-US" sz="2800" spc="310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800" spc="-26" strike="noStrike">
                <a:solidFill>
                  <a:srgbClr val="00af50"/>
                </a:solidFill>
                <a:latin typeface="Constantia"/>
                <a:ea typeface="DejaVu Sans"/>
              </a:rPr>
              <a:t>to</a:t>
            </a:r>
            <a:r>
              <a:rPr b="0" lang="en-US" sz="2800" spc="316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800" spc="1" strike="noStrike">
                <a:solidFill>
                  <a:srgbClr val="00af50"/>
                </a:solidFill>
                <a:latin typeface="Constantia"/>
                <a:ea typeface="DejaVu Sans"/>
              </a:rPr>
              <a:t>specify</a:t>
            </a:r>
            <a:r>
              <a:rPr b="0" lang="en-US" sz="2800" spc="310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800" spc="-7" strike="noStrike">
                <a:solidFill>
                  <a:srgbClr val="00af50"/>
                </a:solidFill>
                <a:latin typeface="Constantia"/>
                <a:ea typeface="DejaVu Sans"/>
              </a:rPr>
              <a:t>a</a:t>
            </a:r>
            <a:r>
              <a:rPr b="0" lang="en-US" sz="2800" spc="316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800" spc="-15" strike="noStrike">
                <a:solidFill>
                  <a:srgbClr val="00af50"/>
                </a:solidFill>
                <a:latin typeface="Constantia"/>
                <a:ea typeface="DejaVu Sans"/>
              </a:rPr>
              <a:t>system</a:t>
            </a:r>
            <a:r>
              <a:rPr b="0" lang="en-US" sz="2800" spc="341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800" spc="-7" strike="noStrike">
                <a:solidFill>
                  <a:srgbClr val="00af50"/>
                </a:solidFill>
                <a:latin typeface="Constantia"/>
                <a:ea typeface="DejaVu Sans"/>
              </a:rPr>
              <a:t> collection of mathematical functions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99" name="object 5"/>
          <p:cNvSpPr/>
          <p:nvPr/>
        </p:nvSpPr>
        <p:spPr>
          <a:xfrm>
            <a:off x="563400" y="3671640"/>
            <a:ext cx="2509920" cy="1868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>
            <a:spAutoFit/>
          </a:bodyPr>
          <a:p>
            <a:pPr marL="892080">
              <a:lnSpc>
                <a:spcPct val="100000"/>
              </a:lnSpc>
              <a:spcBef>
                <a:spcPts val="96"/>
              </a:spcBef>
            </a:pPr>
            <a:endParaRPr b="0" lang="en-US" sz="18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714"/>
              </a:spcBef>
            </a:pPr>
            <a:r>
              <a:rPr b="0" lang="en-US" sz="3000" spc="-7" strike="noStrike">
                <a:solidFill>
                  <a:srgbClr val="c00000"/>
                </a:solidFill>
                <a:latin typeface="Constantia"/>
                <a:ea typeface="DejaVu Sans"/>
              </a:rPr>
              <a:t>Example</a:t>
            </a:r>
            <a:endParaRPr b="0" lang="en-US" sz="3000" spc="-1" strike="noStrike">
              <a:latin typeface="Arial"/>
            </a:endParaRPr>
          </a:p>
          <a:p>
            <a:pPr marL="899640" indent="-246960">
              <a:lnSpc>
                <a:spcPct val="100000"/>
              </a:lnSpc>
              <a:spcBef>
                <a:spcPts val="609"/>
              </a:spcBef>
              <a:buClr>
                <a:srgbClr val="009dd9"/>
              </a:buClr>
              <a:buSzPct val="69000"/>
              <a:buFont typeface="Segoe UI Symbol"/>
              <a:buChar char="⚫"/>
              <a:tabLst>
                <a:tab algn="l" pos="899640"/>
                <a:tab algn="l" pos="900360"/>
              </a:tabLst>
            </a:pPr>
            <a:r>
              <a:rPr b="0" lang="en-US" sz="2400" spc="-7" strike="noStrike">
                <a:solidFill>
                  <a:srgbClr val="6f2f9f"/>
                </a:solidFill>
                <a:latin typeface="Constantia"/>
                <a:ea typeface="DejaVu Sans"/>
              </a:rPr>
              <a:t>OBJ</a:t>
            </a:r>
            <a:endParaRPr b="0" lang="en-US" sz="2400" spc="-1" strike="noStrike">
              <a:latin typeface="Arial"/>
            </a:endParaRPr>
          </a:p>
          <a:p>
            <a:pPr marL="899640" indent="-246960">
              <a:lnSpc>
                <a:spcPct val="100000"/>
              </a:lnSpc>
              <a:spcBef>
                <a:spcPts val="575"/>
              </a:spcBef>
              <a:buClr>
                <a:srgbClr val="009dd9"/>
              </a:buClr>
              <a:buSzPct val="69000"/>
              <a:buFont typeface="Segoe UI Symbol"/>
              <a:buChar char="⚫"/>
              <a:tabLst>
                <a:tab algn="l" pos="899640"/>
                <a:tab algn="l" pos="900360"/>
              </a:tabLst>
            </a:pPr>
            <a:r>
              <a:rPr b="0" lang="en-US" sz="2400" spc="-12" strike="noStrike">
                <a:solidFill>
                  <a:srgbClr val="6f2f9f"/>
                </a:solidFill>
                <a:latin typeface="Constantia"/>
                <a:ea typeface="DejaVu Sans"/>
              </a:rPr>
              <a:t>LARCH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object 2"/>
          <p:cNvSpPr/>
          <p:nvPr/>
        </p:nvSpPr>
        <p:spPr>
          <a:xfrm>
            <a:off x="444600" y="1193040"/>
            <a:ext cx="6602040" cy="115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>
            <a:no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1" lang="en-US" sz="4000" spc="-12" strike="noStrike">
                <a:solidFill>
                  <a:srgbClr val="0a5294"/>
                </a:solidFill>
                <a:latin typeface="Calibri"/>
              </a:rPr>
              <a:t>Specification</a:t>
            </a:r>
            <a:r>
              <a:rPr b="1" lang="en-US" sz="4000" spc="21" strike="noStrike">
                <a:solidFill>
                  <a:srgbClr val="0a5294"/>
                </a:solidFill>
                <a:latin typeface="Calibri"/>
              </a:rPr>
              <a:t> </a:t>
            </a:r>
            <a:r>
              <a:rPr b="1" lang="en-US" sz="4000" spc="-26" strike="noStrike">
                <a:solidFill>
                  <a:srgbClr val="0a5294"/>
                </a:solidFill>
                <a:latin typeface="Calibri"/>
              </a:rPr>
              <a:t>Paradigms</a:t>
            </a:r>
            <a:r>
              <a:rPr b="1" lang="en-US" sz="4000" spc="7" strike="noStrike">
                <a:solidFill>
                  <a:srgbClr val="0a5294"/>
                </a:solidFill>
                <a:latin typeface="Calibri"/>
              </a:rPr>
              <a:t> </a:t>
            </a:r>
            <a:r>
              <a:rPr b="1" lang="en-US" sz="4000" spc="-21" strike="noStrike">
                <a:solidFill>
                  <a:srgbClr val="0a5294"/>
                </a:solidFill>
                <a:latin typeface="Calibri"/>
              </a:rPr>
              <a:t>contd..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301" name="object 3"/>
          <p:cNvSpPr/>
          <p:nvPr/>
        </p:nvSpPr>
        <p:spPr>
          <a:xfrm>
            <a:off x="536040" y="1869840"/>
            <a:ext cx="8083440" cy="421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>
            <a:spAutoFit/>
          </a:bodyPr>
          <a:p>
            <a:pPr marL="527760" indent="-514800" algn="just">
              <a:lnSpc>
                <a:spcPct val="100000"/>
              </a:lnSpc>
              <a:spcBef>
                <a:spcPts val="96"/>
              </a:spcBef>
              <a:buClr>
                <a:srgbClr val="0ad0d9"/>
              </a:buClr>
              <a:buSzPct val="95000"/>
              <a:buFont typeface="StarSymbol"/>
              <a:buAutoNum type="arabicPeriod" startAt="4"/>
              <a:tabLst>
                <a:tab algn="l" pos="528480"/>
              </a:tabLst>
            </a:pPr>
            <a:r>
              <a:rPr b="0" lang="en-US" sz="2800" spc="-12" strike="noStrike">
                <a:solidFill>
                  <a:srgbClr val="c00000"/>
                </a:solidFill>
                <a:latin typeface="Constantia"/>
                <a:ea typeface="DejaVu Sans"/>
              </a:rPr>
              <a:t>Operational </a:t>
            </a:r>
            <a:r>
              <a:rPr b="0" lang="en-US" sz="2800" spc="-1" strike="noStrike">
                <a:solidFill>
                  <a:srgbClr val="c00000"/>
                </a:solidFill>
                <a:latin typeface="Constantia"/>
                <a:ea typeface="DejaVu Sans"/>
              </a:rPr>
              <a:t>Specification</a:t>
            </a:r>
            <a:endParaRPr b="0" lang="en-US" sz="2800" spc="-1" strike="noStrike">
              <a:latin typeface="Arial"/>
            </a:endParaRPr>
          </a:p>
          <a:p>
            <a:pPr lvl="1" marL="919440" indent="-513720" algn="just">
              <a:lnSpc>
                <a:spcPct val="80000"/>
              </a:lnSpc>
              <a:spcBef>
                <a:spcPts val="635"/>
              </a:spcBef>
              <a:buClr>
                <a:srgbClr val="0e6ec5"/>
              </a:buClr>
              <a:buSzPct val="85000"/>
              <a:buFont typeface="StarSymbol"/>
              <a:buAutoNum type="romanLcPeriod"/>
              <a:tabLst>
                <a:tab algn="l" pos="920160"/>
              </a:tabLst>
            </a:pPr>
            <a:r>
              <a:rPr b="0" lang="en-US" sz="2600" spc="-7" strike="noStrike">
                <a:solidFill>
                  <a:srgbClr val="00af50"/>
                </a:solidFill>
                <a:latin typeface="Constantia"/>
                <a:ea typeface="DejaVu Sans"/>
              </a:rPr>
              <a:t>At</a:t>
            </a:r>
            <a:r>
              <a:rPr b="0" lang="en-US" sz="2600" spc="-1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600" spc="-7" strike="noStrike">
                <a:solidFill>
                  <a:srgbClr val="00af50"/>
                </a:solidFill>
                <a:latin typeface="Constantia"/>
                <a:ea typeface="DejaVu Sans"/>
              </a:rPr>
              <a:t>the</a:t>
            </a:r>
            <a:r>
              <a:rPr b="0" lang="en-US" sz="2600" spc="-1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600" spc="-12" strike="noStrike">
                <a:solidFill>
                  <a:srgbClr val="00af50"/>
                </a:solidFill>
                <a:latin typeface="Constantia"/>
                <a:ea typeface="DejaVu Sans"/>
              </a:rPr>
              <a:t>extreme</a:t>
            </a:r>
            <a:r>
              <a:rPr b="0" lang="en-US" sz="2600" spc="-7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600" spc="-12" strike="noStrike">
                <a:solidFill>
                  <a:srgbClr val="00af50"/>
                </a:solidFill>
                <a:latin typeface="Constantia"/>
                <a:ea typeface="DejaVu Sans"/>
              </a:rPr>
              <a:t>opposite,</a:t>
            </a:r>
            <a:r>
              <a:rPr b="0" lang="en-US" sz="2600" spc="-7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600" spc="-1" strike="noStrike">
                <a:solidFill>
                  <a:srgbClr val="00af50"/>
                </a:solidFill>
                <a:latin typeface="Constantia"/>
                <a:ea typeface="DejaVu Sans"/>
              </a:rPr>
              <a:t>a</a:t>
            </a:r>
            <a:r>
              <a:rPr b="0" lang="en-US" sz="2600" spc="1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600" spc="-15" strike="noStrike">
                <a:solidFill>
                  <a:srgbClr val="00af50"/>
                </a:solidFill>
                <a:latin typeface="Constantia"/>
                <a:ea typeface="DejaVu Sans"/>
              </a:rPr>
              <a:t>system</a:t>
            </a:r>
            <a:r>
              <a:rPr b="0" lang="en-US" sz="2600" spc="619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600" spc="-21" strike="noStrike">
                <a:solidFill>
                  <a:srgbClr val="00af50"/>
                </a:solidFill>
                <a:latin typeface="Constantia"/>
                <a:ea typeface="DejaVu Sans"/>
              </a:rPr>
              <a:t>may</a:t>
            </a:r>
            <a:r>
              <a:rPr b="0" lang="en-US" sz="2600" spc="-15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600" spc="-1" strike="noStrike">
                <a:solidFill>
                  <a:srgbClr val="00af50"/>
                </a:solidFill>
                <a:latin typeface="Constantia"/>
                <a:ea typeface="DejaVu Sans"/>
              </a:rPr>
              <a:t>be </a:t>
            </a:r>
            <a:r>
              <a:rPr b="0" lang="en-US" sz="2600" spc="1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600" spc="-12" strike="noStrike">
                <a:solidFill>
                  <a:srgbClr val="00af50"/>
                </a:solidFill>
                <a:latin typeface="Constantia"/>
                <a:ea typeface="DejaVu Sans"/>
              </a:rPr>
              <a:t>characterized</a:t>
            </a:r>
            <a:r>
              <a:rPr b="0" lang="en-US" sz="2600" spc="-7" strike="noStrike">
                <a:solidFill>
                  <a:srgbClr val="00af50"/>
                </a:solidFill>
                <a:latin typeface="Constantia"/>
                <a:ea typeface="DejaVu Sans"/>
              </a:rPr>
              <a:t> as</a:t>
            </a:r>
            <a:r>
              <a:rPr b="0" lang="en-US" sz="2600" spc="-1" strike="noStrike">
                <a:solidFill>
                  <a:srgbClr val="00af50"/>
                </a:solidFill>
                <a:latin typeface="Constantia"/>
                <a:ea typeface="DejaVu Sans"/>
              </a:rPr>
              <a:t> a</a:t>
            </a:r>
            <a:r>
              <a:rPr b="0" lang="en-US" sz="2600" spc="1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600" spc="-12" strike="noStrike">
                <a:solidFill>
                  <a:srgbClr val="00af50"/>
                </a:solidFill>
                <a:latin typeface="Constantia"/>
                <a:ea typeface="DejaVu Sans"/>
              </a:rPr>
              <a:t>structured</a:t>
            </a:r>
            <a:r>
              <a:rPr b="0" lang="en-US" sz="2600" spc="-7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600" spc="-12" strike="noStrike">
                <a:solidFill>
                  <a:srgbClr val="00af50"/>
                </a:solidFill>
                <a:latin typeface="Constantia"/>
                <a:ea typeface="DejaVu Sans"/>
              </a:rPr>
              <a:t>collection</a:t>
            </a:r>
            <a:r>
              <a:rPr b="0" lang="en-US" sz="2600" spc="-7" strike="noStrike">
                <a:solidFill>
                  <a:srgbClr val="00af50"/>
                </a:solidFill>
                <a:latin typeface="Constantia"/>
                <a:ea typeface="DejaVu Sans"/>
              </a:rPr>
              <a:t> of </a:t>
            </a:r>
            <a:r>
              <a:rPr b="0" lang="en-US" sz="2600" spc="-1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600" spc="-15" strike="noStrike">
                <a:solidFill>
                  <a:srgbClr val="00af50"/>
                </a:solidFill>
                <a:latin typeface="Constantia"/>
                <a:ea typeface="DejaVu Sans"/>
              </a:rPr>
              <a:t>processes </a:t>
            </a:r>
            <a:r>
              <a:rPr b="0" lang="en-US" sz="2600" spc="-7" strike="noStrike">
                <a:solidFill>
                  <a:srgbClr val="00af50"/>
                </a:solidFill>
                <a:latin typeface="Constantia"/>
                <a:ea typeface="DejaVu Sans"/>
              </a:rPr>
              <a:t>that can </a:t>
            </a:r>
            <a:r>
              <a:rPr b="0" lang="en-US" sz="2600" spc="-12" strike="noStrike">
                <a:solidFill>
                  <a:srgbClr val="00af50"/>
                </a:solidFill>
                <a:latin typeface="Constantia"/>
                <a:ea typeface="DejaVu Sans"/>
              </a:rPr>
              <a:t>be</a:t>
            </a:r>
            <a:r>
              <a:rPr b="0" lang="en-US" sz="2600" spc="-7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600" spc="-15" strike="noStrike">
                <a:solidFill>
                  <a:srgbClr val="00af50"/>
                </a:solidFill>
                <a:latin typeface="Constantia"/>
                <a:ea typeface="DejaVu Sans"/>
              </a:rPr>
              <a:t>executed by </a:t>
            </a:r>
            <a:r>
              <a:rPr b="0" lang="en-US" sz="2600" spc="-7" strike="noStrike">
                <a:solidFill>
                  <a:srgbClr val="00af50"/>
                </a:solidFill>
                <a:latin typeface="Constantia"/>
                <a:ea typeface="DejaVu Sans"/>
              </a:rPr>
              <a:t>some </a:t>
            </a:r>
            <a:r>
              <a:rPr b="0" lang="en-US" sz="2600" spc="-15" strike="noStrike">
                <a:solidFill>
                  <a:srgbClr val="00af50"/>
                </a:solidFill>
                <a:latin typeface="Constantia"/>
                <a:ea typeface="DejaVu Sans"/>
              </a:rPr>
              <a:t>more </a:t>
            </a:r>
            <a:r>
              <a:rPr b="0" lang="en-US" sz="2600" spc="-7" strike="noStrike">
                <a:solidFill>
                  <a:srgbClr val="00af50"/>
                </a:solidFill>
                <a:latin typeface="Constantia"/>
                <a:ea typeface="DejaVu Sans"/>
              </a:rPr>
              <a:t>or </a:t>
            </a:r>
            <a:r>
              <a:rPr b="0" lang="en-US" sz="2600" spc="-1" strike="noStrike">
                <a:solidFill>
                  <a:srgbClr val="00af50"/>
                </a:solidFill>
                <a:latin typeface="Constantia"/>
                <a:ea typeface="DejaVu Sans"/>
              </a:rPr>
              <a:t> less</a:t>
            </a:r>
            <a:r>
              <a:rPr b="0" lang="en-US" sz="2600" spc="-140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600" spc="-7" strike="noStrike">
                <a:solidFill>
                  <a:srgbClr val="00af50"/>
                </a:solidFill>
                <a:latin typeface="Constantia"/>
                <a:ea typeface="DejaVu Sans"/>
              </a:rPr>
              <a:t>abstract</a:t>
            </a:r>
            <a:r>
              <a:rPr b="0" lang="en-US" sz="2600" spc="-86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600" spc="-7" strike="noStrike">
                <a:solidFill>
                  <a:srgbClr val="00af50"/>
                </a:solidFill>
                <a:latin typeface="Constantia"/>
                <a:ea typeface="DejaVu Sans"/>
              </a:rPr>
              <a:t>machine.</a:t>
            </a:r>
            <a:endParaRPr b="0" lang="en-US" sz="2600" spc="-1" strike="noStrike">
              <a:latin typeface="Arial"/>
            </a:endParaRPr>
          </a:p>
          <a:p>
            <a:pPr lvl="1" marL="919440" indent="-513720" algn="just">
              <a:lnSpc>
                <a:spcPct val="100000"/>
              </a:lnSpc>
              <a:buClr>
                <a:srgbClr val="0e6ec5"/>
              </a:buClr>
              <a:buSzPct val="85000"/>
              <a:buFont typeface="StarSymbol"/>
              <a:buAutoNum type="romanLcPeriod"/>
              <a:tabLst>
                <a:tab algn="l" pos="920160"/>
              </a:tabLst>
            </a:pPr>
            <a:r>
              <a:rPr b="0" lang="en-US" sz="2600" spc="-12" strike="noStrike">
                <a:solidFill>
                  <a:srgbClr val="00af50"/>
                </a:solidFill>
                <a:latin typeface="Constantia"/>
                <a:ea typeface="DejaVu Sans"/>
              </a:rPr>
              <a:t>Early</a:t>
            </a:r>
            <a:r>
              <a:rPr b="0" lang="en-US" sz="2600" spc="-92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600" spc="-12" strike="noStrike">
                <a:solidFill>
                  <a:srgbClr val="00af50"/>
                </a:solidFill>
                <a:latin typeface="Constantia"/>
                <a:ea typeface="DejaVu Sans"/>
              </a:rPr>
              <a:t>languages</a:t>
            </a:r>
            <a:r>
              <a:rPr b="0" lang="en-US" sz="2600" spc="-140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600" spc="-1" strike="noStrike">
                <a:solidFill>
                  <a:srgbClr val="00af50"/>
                </a:solidFill>
                <a:latin typeface="Constantia"/>
                <a:ea typeface="DejaVu Sans"/>
              </a:rPr>
              <a:t>such</a:t>
            </a:r>
            <a:r>
              <a:rPr b="0" lang="en-US" sz="2600" spc="-120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600" spc="-7" strike="noStrike">
                <a:solidFill>
                  <a:srgbClr val="00af50"/>
                </a:solidFill>
                <a:latin typeface="Constantia"/>
                <a:ea typeface="DejaVu Sans"/>
              </a:rPr>
              <a:t>as</a:t>
            </a:r>
            <a:endParaRPr b="0" lang="en-US" sz="2600" spc="-1" strike="noStrike">
              <a:latin typeface="Arial"/>
            </a:endParaRPr>
          </a:p>
          <a:p>
            <a:pPr lvl="2" marL="927000" indent="-246240">
              <a:lnSpc>
                <a:spcPct val="80000"/>
              </a:lnSpc>
              <a:spcBef>
                <a:spcPts val="544"/>
              </a:spcBef>
              <a:buClr>
                <a:srgbClr val="009dd9"/>
              </a:buClr>
              <a:buSzPct val="68000"/>
              <a:buFont typeface="Segoe UI Symbol"/>
              <a:buChar char="⚫"/>
              <a:tabLst>
                <a:tab algn="l" pos="927000"/>
                <a:tab algn="l" pos="927720"/>
                <a:tab algn="l" pos="1956960"/>
                <a:tab algn="l" pos="3045600"/>
                <a:tab algn="l" pos="4340880"/>
                <a:tab algn="l" pos="5839560"/>
                <a:tab algn="l" pos="6501240"/>
              </a:tabLst>
            </a:pPr>
            <a:r>
              <a:rPr b="0" lang="en-US" sz="2200" spc="-35" strike="noStrike">
                <a:solidFill>
                  <a:srgbClr val="6f2f9f"/>
                </a:solidFill>
                <a:latin typeface="Constantia"/>
                <a:ea typeface="DejaVu Sans"/>
              </a:rPr>
              <a:t>P</a:t>
            </a:r>
            <a:r>
              <a:rPr b="0" lang="en-US" sz="2200" spc="-7" strike="noStrike">
                <a:solidFill>
                  <a:srgbClr val="6f2f9f"/>
                </a:solidFill>
                <a:latin typeface="Constantia"/>
                <a:ea typeface="DejaVu Sans"/>
              </a:rPr>
              <a:t>aisley</a:t>
            </a:r>
            <a:r>
              <a:rPr b="0" lang="en-US" sz="2200" spc="-1" strike="noStrike">
                <a:solidFill>
                  <a:srgbClr val="6f2f9f"/>
                </a:solidFill>
                <a:latin typeface="Constantia"/>
                <a:ea typeface="DejaVu Sans"/>
              </a:rPr>
              <a:t> </a:t>
            </a:r>
            <a:r>
              <a:rPr b="0" lang="en-US" sz="2200" spc="-7" strike="noStrike">
                <a:solidFill>
                  <a:srgbClr val="6f2f9f"/>
                </a:solidFill>
                <a:latin typeface="Constantia"/>
                <a:ea typeface="DejaVu Sans"/>
              </a:rPr>
              <a:t>p</a:t>
            </a:r>
            <a:r>
              <a:rPr b="0" lang="en-US" sz="2200" spc="-52" strike="noStrike">
                <a:solidFill>
                  <a:srgbClr val="6f2f9f"/>
                </a:solidFill>
                <a:latin typeface="Constantia"/>
                <a:ea typeface="DejaVu Sans"/>
              </a:rPr>
              <a:t>r</a:t>
            </a:r>
            <a:r>
              <a:rPr b="0" lang="en-US" sz="2200" spc="-15" strike="noStrike">
                <a:solidFill>
                  <a:srgbClr val="6f2f9f"/>
                </a:solidFill>
                <a:latin typeface="Constantia"/>
                <a:ea typeface="DejaVu Sans"/>
              </a:rPr>
              <a:t>o</a:t>
            </a:r>
            <a:r>
              <a:rPr b="0" lang="en-US" sz="2200" spc="-60" strike="noStrike">
                <a:solidFill>
                  <a:srgbClr val="6f2f9f"/>
                </a:solidFill>
                <a:latin typeface="Constantia"/>
                <a:ea typeface="DejaVu Sans"/>
              </a:rPr>
              <a:t>c</a:t>
            </a:r>
            <a:r>
              <a:rPr b="0" lang="en-US" sz="2200" spc="-7" strike="noStrike">
                <a:solidFill>
                  <a:srgbClr val="6f2f9f"/>
                </a:solidFill>
                <a:latin typeface="Constantia"/>
                <a:ea typeface="DejaVu Sans"/>
              </a:rPr>
              <a:t>ess</a:t>
            </a:r>
            <a:r>
              <a:rPr b="0" lang="en-US" sz="2200" spc="-1" strike="noStrike">
                <a:solidFill>
                  <a:srgbClr val="6f2f9f"/>
                </a:solidFill>
                <a:latin typeface="Constantia"/>
                <a:ea typeface="DejaVu Sans"/>
              </a:rPr>
              <a:t> </a:t>
            </a:r>
            <a:r>
              <a:rPr b="0" lang="en-US" sz="2200" spc="-7" strike="noStrike">
                <a:solidFill>
                  <a:srgbClr val="6f2f9f"/>
                </a:solidFill>
                <a:latin typeface="Constantia"/>
                <a:ea typeface="DejaVu Sans"/>
              </a:rPr>
              <a:t>orie</a:t>
            </a:r>
            <a:r>
              <a:rPr b="0" lang="en-US" sz="2200" spc="-1" strike="noStrike">
                <a:solidFill>
                  <a:srgbClr val="6f2f9f"/>
                </a:solidFill>
                <a:latin typeface="Constantia"/>
                <a:ea typeface="DejaVu Sans"/>
              </a:rPr>
              <a:t>n</a:t>
            </a:r>
            <a:r>
              <a:rPr b="0" lang="en-US" sz="2200" spc="-52" strike="noStrike">
                <a:solidFill>
                  <a:srgbClr val="6f2f9f"/>
                </a:solidFill>
                <a:latin typeface="Constantia"/>
                <a:ea typeface="DejaVu Sans"/>
              </a:rPr>
              <a:t>t</a:t>
            </a:r>
            <a:r>
              <a:rPr b="0" lang="en-US" sz="2200" spc="-15" strike="noStrike">
                <a:solidFill>
                  <a:srgbClr val="6f2f9f"/>
                </a:solidFill>
                <a:latin typeface="Constantia"/>
                <a:ea typeface="DejaVu Sans"/>
              </a:rPr>
              <a:t>e</a:t>
            </a:r>
            <a:r>
              <a:rPr b="0" lang="en-US" sz="2200" spc="-12" strike="noStrike">
                <a:solidFill>
                  <a:srgbClr val="6f2f9f"/>
                </a:solidFill>
                <a:latin typeface="Constantia"/>
                <a:ea typeface="DejaVu Sans"/>
              </a:rPr>
              <a:t>d</a:t>
            </a:r>
            <a:r>
              <a:rPr b="0" lang="en-US" sz="2200" spc="-7" strike="noStrike">
                <a:solidFill>
                  <a:srgbClr val="6f2f9f"/>
                </a:solidFill>
                <a:latin typeface="Constantia"/>
                <a:ea typeface="DejaVu Sans"/>
              </a:rPr>
              <a:t>,</a:t>
            </a:r>
            <a:r>
              <a:rPr b="0" lang="en-US" sz="2200" spc="-1" strike="noStrike">
                <a:solidFill>
                  <a:srgbClr val="6f2f9f"/>
                </a:solidFill>
                <a:latin typeface="Constantia"/>
                <a:ea typeface="DejaVu Sans"/>
              </a:rPr>
              <a:t> </a:t>
            </a:r>
            <a:r>
              <a:rPr b="0" lang="en-US" sz="2200" spc="-7" strike="noStrike">
                <a:solidFill>
                  <a:srgbClr val="6f2f9f"/>
                </a:solidFill>
                <a:latin typeface="Constantia"/>
                <a:ea typeface="DejaVu Sans"/>
              </a:rPr>
              <a:t>ap</a:t>
            </a:r>
            <a:r>
              <a:rPr b="0" lang="en-US" sz="2200" spc="-15" strike="noStrike">
                <a:solidFill>
                  <a:srgbClr val="6f2f9f"/>
                </a:solidFill>
                <a:latin typeface="Constantia"/>
                <a:ea typeface="DejaVu Sans"/>
              </a:rPr>
              <a:t>p</a:t>
            </a:r>
            <a:r>
              <a:rPr b="0" lang="en-US" sz="2200" spc="-7" strike="noStrike">
                <a:solidFill>
                  <a:srgbClr val="6f2f9f"/>
                </a:solidFill>
                <a:latin typeface="Constantia"/>
                <a:ea typeface="DejaVu Sans"/>
              </a:rPr>
              <a:t>li</a:t>
            </a:r>
            <a:r>
              <a:rPr b="0" lang="en-US" sz="2200" spc="-15" strike="noStrike">
                <a:solidFill>
                  <a:srgbClr val="6f2f9f"/>
                </a:solidFill>
                <a:latin typeface="Constantia"/>
                <a:ea typeface="DejaVu Sans"/>
              </a:rPr>
              <a:t>c</a:t>
            </a:r>
            <a:r>
              <a:rPr b="0" lang="en-US" sz="2200" spc="-7" strike="noStrike">
                <a:solidFill>
                  <a:srgbClr val="6f2f9f"/>
                </a:solidFill>
                <a:latin typeface="Constantia"/>
                <a:ea typeface="DejaVu Sans"/>
              </a:rPr>
              <a:t>at</a:t>
            </a:r>
            <a:r>
              <a:rPr b="0" lang="en-US" sz="2200" spc="-41" strike="noStrike">
                <a:solidFill>
                  <a:srgbClr val="6f2f9f"/>
                </a:solidFill>
                <a:latin typeface="Constantia"/>
                <a:ea typeface="DejaVu Sans"/>
              </a:rPr>
              <a:t>i</a:t>
            </a:r>
            <a:r>
              <a:rPr b="0" lang="en-US" sz="2200" spc="-60" strike="noStrike">
                <a:solidFill>
                  <a:srgbClr val="6f2f9f"/>
                </a:solidFill>
                <a:latin typeface="Constantia"/>
                <a:ea typeface="DejaVu Sans"/>
              </a:rPr>
              <a:t>v</a:t>
            </a:r>
            <a:r>
              <a:rPr b="0" lang="en-US" sz="2200" spc="-7" strike="noStrike">
                <a:solidFill>
                  <a:srgbClr val="6f2f9f"/>
                </a:solidFill>
                <a:latin typeface="Constantia"/>
                <a:ea typeface="DejaVu Sans"/>
              </a:rPr>
              <a:t>e</a:t>
            </a:r>
            <a:r>
              <a:rPr b="0" lang="en-US" sz="2200" spc="-1" strike="noStrike">
                <a:solidFill>
                  <a:srgbClr val="6f2f9f"/>
                </a:solidFill>
                <a:latin typeface="Constantia"/>
                <a:ea typeface="DejaVu Sans"/>
              </a:rPr>
              <a:t> </a:t>
            </a:r>
            <a:r>
              <a:rPr b="0" lang="en-US" sz="2200" spc="-7" strike="noStrike">
                <a:solidFill>
                  <a:srgbClr val="6f2f9f"/>
                </a:solidFill>
                <a:latin typeface="Constantia"/>
                <a:ea typeface="DejaVu Sans"/>
              </a:rPr>
              <a:t>a</a:t>
            </a:r>
            <a:r>
              <a:rPr b="0" lang="en-US" sz="2200" spc="-1" strike="noStrike">
                <a:solidFill>
                  <a:srgbClr val="6f2f9f"/>
                </a:solidFill>
                <a:latin typeface="Constantia"/>
                <a:ea typeface="DejaVu Sans"/>
              </a:rPr>
              <a:t>n</a:t>
            </a:r>
            <a:r>
              <a:rPr b="0" lang="en-US" sz="2200" spc="-7" strike="noStrike">
                <a:solidFill>
                  <a:srgbClr val="6f2f9f"/>
                </a:solidFill>
                <a:latin typeface="Constantia"/>
                <a:ea typeface="DejaVu Sans"/>
              </a:rPr>
              <a:t>d</a:t>
            </a:r>
            <a:r>
              <a:rPr b="0" lang="en-US" sz="2200" spc="-1" strike="noStrike">
                <a:solidFill>
                  <a:srgbClr val="6f2f9f"/>
                </a:solidFill>
                <a:latin typeface="Constantia"/>
                <a:ea typeface="DejaVu Sans"/>
              </a:rPr>
              <a:t> </a:t>
            </a:r>
            <a:r>
              <a:rPr b="0" lang="en-US" sz="2200" spc="-15" strike="noStrike">
                <a:solidFill>
                  <a:srgbClr val="6f2f9f"/>
                </a:solidFill>
                <a:latin typeface="Constantia"/>
                <a:ea typeface="DejaVu Sans"/>
              </a:rPr>
              <a:t>i</a:t>
            </a:r>
            <a:r>
              <a:rPr b="0" lang="en-US" sz="2200" spc="-12" strike="noStrike">
                <a:solidFill>
                  <a:srgbClr val="6f2f9f"/>
                </a:solidFill>
                <a:latin typeface="Constantia"/>
                <a:ea typeface="DejaVu Sans"/>
              </a:rPr>
              <a:t>n</a:t>
            </a:r>
            <a:r>
              <a:rPr b="0" lang="en-US" sz="2200" spc="-46" strike="noStrike">
                <a:solidFill>
                  <a:srgbClr val="6f2f9f"/>
                </a:solidFill>
                <a:latin typeface="Constantia"/>
                <a:ea typeface="DejaVu Sans"/>
              </a:rPr>
              <a:t>t</a:t>
            </a:r>
            <a:r>
              <a:rPr b="0" lang="en-US" sz="2200" spc="-7" strike="noStrike">
                <a:solidFill>
                  <a:srgbClr val="6f2f9f"/>
                </a:solidFill>
                <a:latin typeface="Constantia"/>
                <a:ea typeface="DejaVu Sans"/>
              </a:rPr>
              <a:t>erp</a:t>
            </a:r>
            <a:r>
              <a:rPr b="0" lang="en-US" sz="2200" spc="-46" strike="noStrike">
                <a:solidFill>
                  <a:srgbClr val="6f2f9f"/>
                </a:solidFill>
                <a:latin typeface="Constantia"/>
                <a:ea typeface="DejaVu Sans"/>
              </a:rPr>
              <a:t>r</a:t>
            </a:r>
            <a:r>
              <a:rPr b="0" lang="en-US" sz="2200" spc="-7" strike="noStrike">
                <a:solidFill>
                  <a:srgbClr val="6f2f9f"/>
                </a:solidFill>
                <a:latin typeface="Constantia"/>
                <a:ea typeface="DejaVu Sans"/>
              </a:rPr>
              <a:t>etab</a:t>
            </a:r>
            <a:r>
              <a:rPr b="0" lang="en-US" sz="2200" spc="-26" strike="noStrike">
                <a:solidFill>
                  <a:srgbClr val="6f2f9f"/>
                </a:solidFill>
                <a:latin typeface="Constantia"/>
                <a:ea typeface="DejaVu Sans"/>
              </a:rPr>
              <a:t>l</a:t>
            </a:r>
            <a:r>
              <a:rPr b="0" lang="en-US" sz="2200" spc="-7" strike="noStrike">
                <a:solidFill>
                  <a:srgbClr val="6f2f9f"/>
                </a:solidFill>
                <a:latin typeface="Constantia"/>
                <a:ea typeface="DejaVu Sans"/>
              </a:rPr>
              <a:t>e  Specification</a:t>
            </a:r>
            <a:r>
              <a:rPr b="0" lang="en-US" sz="2200" spc="-32" strike="noStrike">
                <a:solidFill>
                  <a:srgbClr val="6f2f9f"/>
                </a:solidFill>
                <a:latin typeface="Constantia"/>
                <a:ea typeface="DejaVu Sans"/>
              </a:rPr>
              <a:t> </a:t>
            </a:r>
            <a:r>
              <a:rPr b="0" lang="en-US" sz="2200" spc="-12" strike="noStrike">
                <a:solidFill>
                  <a:srgbClr val="6f2f9f"/>
                </a:solidFill>
                <a:latin typeface="Constantia"/>
                <a:ea typeface="DejaVu Sans"/>
              </a:rPr>
              <a:t>language</a:t>
            </a:r>
            <a:endParaRPr b="0" lang="en-US" sz="2200" spc="-1" strike="noStrike">
              <a:latin typeface="Arial"/>
            </a:endParaRPr>
          </a:p>
          <a:p>
            <a:pPr lvl="2" marL="927000" indent="-246960">
              <a:lnSpc>
                <a:spcPct val="100000"/>
              </a:lnSpc>
              <a:buClr>
                <a:srgbClr val="009dd9"/>
              </a:buClr>
              <a:buSzPct val="68000"/>
              <a:buFont typeface="Segoe UI Symbol"/>
              <a:buChar char="⚫"/>
              <a:tabLst>
                <a:tab algn="l" pos="927000"/>
                <a:tab algn="l" pos="927720"/>
              </a:tabLst>
            </a:pPr>
            <a:r>
              <a:rPr b="0" lang="en-US" sz="2200" spc="-15" strike="noStrike">
                <a:solidFill>
                  <a:srgbClr val="6f2f9f"/>
                </a:solidFill>
                <a:latin typeface="Constantia"/>
                <a:ea typeface="DejaVu Sans"/>
              </a:rPr>
              <a:t>GIST</a:t>
            </a:r>
            <a:r>
              <a:rPr b="0" lang="en-US" sz="2200" spc="-35" strike="noStrike">
                <a:solidFill>
                  <a:srgbClr val="6f2f9f"/>
                </a:solidFill>
                <a:latin typeface="Constantia"/>
                <a:ea typeface="DejaVu Sans"/>
              </a:rPr>
              <a:t> </a:t>
            </a:r>
            <a:r>
              <a:rPr b="0" lang="en-US" sz="2200" spc="-21" strike="noStrike">
                <a:solidFill>
                  <a:srgbClr val="6f2f9f"/>
                </a:solidFill>
                <a:latin typeface="Constantia"/>
                <a:ea typeface="DejaVu Sans"/>
              </a:rPr>
              <a:t>Glasgow</a:t>
            </a:r>
            <a:r>
              <a:rPr b="0" lang="en-US" sz="2200" spc="-52" strike="noStrike">
                <a:solidFill>
                  <a:srgbClr val="6f2f9f"/>
                </a:solidFill>
                <a:latin typeface="Constantia"/>
                <a:ea typeface="DejaVu Sans"/>
              </a:rPr>
              <a:t> </a:t>
            </a:r>
            <a:r>
              <a:rPr b="0" lang="en-US" sz="2200" spc="-15" strike="noStrike">
                <a:solidFill>
                  <a:srgbClr val="6f2f9f"/>
                </a:solidFill>
                <a:latin typeface="Constantia"/>
                <a:ea typeface="DejaVu Sans"/>
              </a:rPr>
              <a:t>Interactive</a:t>
            </a:r>
            <a:r>
              <a:rPr b="0" lang="en-US" sz="2200" spc="-72" strike="noStrike">
                <a:solidFill>
                  <a:srgbClr val="6f2f9f"/>
                </a:solidFill>
                <a:latin typeface="Constantia"/>
                <a:ea typeface="DejaVu Sans"/>
              </a:rPr>
              <a:t> </a:t>
            </a:r>
            <a:r>
              <a:rPr b="0" lang="en-US" sz="2200" spc="-26" strike="noStrike">
                <a:solidFill>
                  <a:srgbClr val="6f2f9f"/>
                </a:solidFill>
                <a:latin typeface="Constantia"/>
                <a:ea typeface="DejaVu Sans"/>
              </a:rPr>
              <a:t>System</a:t>
            </a:r>
            <a:r>
              <a:rPr b="0" lang="en-US" sz="2200" spc="-32" strike="noStrike">
                <a:solidFill>
                  <a:srgbClr val="6f2f9f"/>
                </a:solidFill>
                <a:latin typeface="Constantia"/>
                <a:ea typeface="DejaVu Sans"/>
              </a:rPr>
              <a:t> </a:t>
            </a:r>
            <a:r>
              <a:rPr b="0" lang="en-US" sz="2200" spc="-15" strike="noStrike">
                <a:solidFill>
                  <a:srgbClr val="6f2f9f"/>
                </a:solidFill>
                <a:latin typeface="Constantia"/>
                <a:ea typeface="DejaVu Sans"/>
              </a:rPr>
              <a:t>Groups</a:t>
            </a:r>
            <a:endParaRPr b="0" lang="en-US" sz="2200" spc="-1" strike="noStrike">
              <a:latin typeface="Arial"/>
            </a:endParaRPr>
          </a:p>
          <a:p>
            <a:pPr lvl="2" marL="996840" indent="-316800">
              <a:lnSpc>
                <a:spcPct val="100000"/>
              </a:lnSpc>
              <a:buClr>
                <a:srgbClr val="009dd9"/>
              </a:buClr>
              <a:buSzPct val="68000"/>
              <a:buFont typeface="Segoe UI Symbol"/>
              <a:buChar char="⚫"/>
              <a:tabLst>
                <a:tab algn="l" pos="996840"/>
                <a:tab algn="l" pos="997560"/>
              </a:tabLst>
            </a:pPr>
            <a:r>
              <a:rPr b="0" lang="en-US" sz="2200" spc="-12" strike="noStrike">
                <a:solidFill>
                  <a:srgbClr val="6f2f9f"/>
                </a:solidFill>
                <a:latin typeface="Constantia"/>
                <a:ea typeface="DejaVu Sans"/>
              </a:rPr>
              <a:t>Petri-nets</a:t>
            </a:r>
            <a:endParaRPr b="0" lang="en-US" sz="2200" spc="-1" strike="noStrike">
              <a:latin typeface="Arial"/>
            </a:endParaRPr>
          </a:p>
          <a:p>
            <a:pPr lvl="2" marL="927000" indent="-246960">
              <a:lnSpc>
                <a:spcPts val="2631"/>
              </a:lnSpc>
              <a:spcBef>
                <a:spcPts val="6"/>
              </a:spcBef>
              <a:buClr>
                <a:srgbClr val="009dd9"/>
              </a:buClr>
              <a:buSzPct val="68000"/>
              <a:buFont typeface="Segoe UI Symbol"/>
              <a:buChar char="⚫"/>
              <a:tabLst>
                <a:tab algn="l" pos="927000"/>
                <a:tab algn="l" pos="927720"/>
              </a:tabLst>
            </a:pPr>
            <a:r>
              <a:rPr b="0" lang="en-US" sz="2200" spc="-21" strike="noStrike">
                <a:solidFill>
                  <a:srgbClr val="6f2f9f"/>
                </a:solidFill>
                <a:latin typeface="Constantia"/>
                <a:ea typeface="DejaVu Sans"/>
              </a:rPr>
              <a:t>Process</a:t>
            </a:r>
            <a:r>
              <a:rPr b="0" lang="en-US" sz="2200" spc="-111" strike="noStrike">
                <a:solidFill>
                  <a:srgbClr val="6f2f9f"/>
                </a:solidFill>
                <a:latin typeface="Constantia"/>
                <a:ea typeface="DejaVu Sans"/>
              </a:rPr>
              <a:t> </a:t>
            </a:r>
            <a:r>
              <a:rPr b="0" lang="en-US" sz="2200" spc="-15" strike="noStrike">
                <a:solidFill>
                  <a:srgbClr val="6f2f9f"/>
                </a:solidFill>
                <a:latin typeface="Constantia"/>
                <a:ea typeface="DejaVu Sans"/>
              </a:rPr>
              <a:t>Algebras</a:t>
            </a:r>
            <a:endParaRPr b="0" lang="en-US" sz="2200" spc="-1" strike="noStrike">
              <a:latin typeface="Arial"/>
            </a:endParaRPr>
          </a:p>
          <a:p>
            <a:pPr marL="286920" indent="-273600" algn="just">
              <a:lnSpc>
                <a:spcPts val="3351"/>
              </a:lnSpc>
              <a:buClr>
                <a:srgbClr val="0ad0d9"/>
              </a:buClr>
              <a:buSzPct val="95000"/>
              <a:buFont typeface="Segoe UI Symbol"/>
              <a:buChar char="⚫"/>
              <a:tabLst>
                <a:tab algn="l" pos="286920"/>
              </a:tabLst>
            </a:pPr>
            <a:r>
              <a:rPr b="0" lang="en-US" sz="2800" spc="-12" strike="noStrike" u="sng">
                <a:solidFill>
                  <a:srgbClr val="0000ff"/>
                </a:solidFill>
                <a:uFillTx/>
                <a:latin typeface="Constantia"/>
                <a:ea typeface="DejaVu Sans"/>
                <a:hlinkClick r:id="rId1"/>
              </a:rPr>
              <a:t>http://formalmethods.wikia.com/wiki/VL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object 2"/>
          <p:cNvSpPr/>
          <p:nvPr/>
        </p:nvSpPr>
        <p:spPr>
          <a:xfrm>
            <a:off x="444600" y="1193040"/>
            <a:ext cx="7779960" cy="115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>
            <a:no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1" lang="en-US" sz="4000" spc="-12" strike="noStrike">
                <a:solidFill>
                  <a:srgbClr val="0a5294"/>
                </a:solidFill>
                <a:latin typeface="Calibri"/>
              </a:rPr>
              <a:t>Applications</a:t>
            </a:r>
            <a:r>
              <a:rPr b="1" lang="en-US" sz="4000" spc="29" strike="noStrike">
                <a:solidFill>
                  <a:srgbClr val="0a5294"/>
                </a:solidFill>
                <a:latin typeface="Calibri"/>
              </a:rPr>
              <a:t> </a:t>
            </a:r>
            <a:r>
              <a:rPr b="1" lang="en-US" sz="4000" spc="-7" strike="noStrike">
                <a:solidFill>
                  <a:srgbClr val="0a5294"/>
                </a:solidFill>
                <a:latin typeface="Calibri"/>
              </a:rPr>
              <a:t>of</a:t>
            </a:r>
            <a:r>
              <a:rPr b="1" lang="en-US" sz="4000" spc="-1" strike="noStrike">
                <a:solidFill>
                  <a:srgbClr val="0a5294"/>
                </a:solidFill>
                <a:latin typeface="Calibri"/>
              </a:rPr>
              <a:t> </a:t>
            </a:r>
            <a:r>
              <a:rPr b="1" lang="en-US" sz="4000" spc="-15" strike="noStrike">
                <a:solidFill>
                  <a:srgbClr val="0a5294"/>
                </a:solidFill>
                <a:latin typeface="Calibri"/>
              </a:rPr>
              <a:t>Formal</a:t>
            </a:r>
            <a:r>
              <a:rPr b="1" lang="en-US" sz="4000" spc="9" strike="noStrike">
                <a:solidFill>
                  <a:srgbClr val="0a5294"/>
                </a:solidFill>
                <a:latin typeface="Calibri"/>
              </a:rPr>
              <a:t> </a:t>
            </a:r>
            <a:r>
              <a:rPr b="1" lang="en-US" sz="4000" spc="-12" strike="noStrike">
                <a:solidFill>
                  <a:srgbClr val="0a5294"/>
                </a:solidFill>
                <a:latin typeface="Calibri"/>
              </a:rPr>
              <a:t>Specifications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303" name="object 3"/>
          <p:cNvSpPr/>
          <p:nvPr/>
        </p:nvSpPr>
        <p:spPr>
          <a:xfrm>
            <a:off x="536040" y="1850760"/>
            <a:ext cx="8084160" cy="452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0480" bIns="0">
            <a:spAutoFit/>
          </a:bodyPr>
          <a:p>
            <a:pPr marL="286920" indent="-273600">
              <a:lnSpc>
                <a:spcPct val="100000"/>
              </a:lnSpc>
              <a:spcBef>
                <a:spcPts val="476"/>
              </a:spcBef>
              <a:buClr>
                <a:srgbClr val="0ad0d9"/>
              </a:buClr>
              <a:buSzPct val="95000"/>
              <a:buFont typeface="Segoe UI Symbol"/>
              <a:buChar char="⚫"/>
              <a:tabLst>
                <a:tab algn="l" pos="286920"/>
              </a:tabLst>
            </a:pPr>
            <a:r>
              <a:rPr b="0" lang="en-US" sz="3000" spc="-7" strike="noStrike">
                <a:solidFill>
                  <a:srgbClr val="c00000"/>
                </a:solidFill>
                <a:latin typeface="Constantia"/>
                <a:ea typeface="DejaVu Sans"/>
              </a:rPr>
              <a:t>Examples</a:t>
            </a:r>
            <a:endParaRPr b="0" lang="en-US" sz="3000" spc="-1" strike="noStrike">
              <a:latin typeface="Arial"/>
            </a:endParaRPr>
          </a:p>
          <a:p>
            <a:pPr lvl="1" marL="652680" indent="-246960">
              <a:lnSpc>
                <a:spcPct val="100000"/>
              </a:lnSpc>
              <a:spcBef>
                <a:spcPts val="346"/>
              </a:spcBef>
              <a:buClr>
                <a:srgbClr val="0e6ec5"/>
              </a:buClr>
              <a:buSzPct val="84000"/>
              <a:buFont typeface="Segoe UI Symbol"/>
              <a:buChar char="⚫"/>
              <a:tabLst>
                <a:tab algn="l" pos="653400"/>
              </a:tabLst>
            </a:pPr>
            <a:r>
              <a:rPr b="0" lang="en-US" sz="2800" spc="-12" strike="noStrike">
                <a:solidFill>
                  <a:srgbClr val="00af50"/>
                </a:solidFill>
                <a:latin typeface="Constantia"/>
                <a:ea typeface="DejaVu Sans"/>
              </a:rPr>
              <a:t>Paris</a:t>
            </a:r>
            <a:r>
              <a:rPr b="0" lang="en-US" sz="2800" spc="-55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800" spc="-15" strike="noStrike">
                <a:solidFill>
                  <a:srgbClr val="00af50"/>
                </a:solidFill>
                <a:latin typeface="Constantia"/>
                <a:ea typeface="DejaVu Sans"/>
              </a:rPr>
              <a:t>metro</a:t>
            </a:r>
            <a:r>
              <a:rPr b="0" lang="en-US" sz="2800" spc="-75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800" spc="-7" strike="noStrike">
                <a:solidFill>
                  <a:srgbClr val="00af50"/>
                </a:solidFill>
                <a:latin typeface="Constantia"/>
                <a:ea typeface="DejaVu Sans"/>
              </a:rPr>
              <a:t>line</a:t>
            </a:r>
            <a:r>
              <a:rPr b="0" lang="en-US" sz="2800" spc="-106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800" spc="-15" strike="noStrike">
                <a:solidFill>
                  <a:srgbClr val="00af50"/>
                </a:solidFill>
                <a:latin typeface="Constantia"/>
                <a:ea typeface="DejaVu Sans"/>
              </a:rPr>
              <a:t>for</a:t>
            </a:r>
            <a:r>
              <a:rPr b="0" lang="en-US" sz="2800" spc="-126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800" spc="-7" strike="noStrike">
                <a:solidFill>
                  <a:srgbClr val="00af50"/>
                </a:solidFill>
                <a:latin typeface="Constantia"/>
                <a:ea typeface="DejaVu Sans"/>
              </a:rPr>
              <a:t>traffic</a:t>
            </a:r>
            <a:r>
              <a:rPr b="0" lang="en-US" sz="2800" spc="-75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800" spc="-7" strike="noStrike">
                <a:solidFill>
                  <a:srgbClr val="00af50"/>
                </a:solidFill>
                <a:latin typeface="Constantia"/>
                <a:ea typeface="DejaVu Sans"/>
              </a:rPr>
              <a:t>.</a:t>
            </a:r>
            <a:endParaRPr b="0" lang="en-US" sz="2800" spc="-1" strike="noStrike">
              <a:latin typeface="Arial"/>
            </a:endParaRPr>
          </a:p>
          <a:p>
            <a:pPr lvl="1" marL="652680" indent="-246960">
              <a:lnSpc>
                <a:spcPct val="100000"/>
              </a:lnSpc>
              <a:spcBef>
                <a:spcPts val="340"/>
              </a:spcBef>
              <a:buClr>
                <a:srgbClr val="0e6ec5"/>
              </a:buClr>
              <a:buSzPct val="84000"/>
              <a:buFont typeface="Segoe UI Symbol"/>
              <a:buChar char="⚫"/>
              <a:tabLst>
                <a:tab algn="l" pos="653400"/>
              </a:tabLst>
            </a:pPr>
            <a:r>
              <a:rPr b="0" lang="en-US" sz="2800" spc="-12" strike="noStrike">
                <a:solidFill>
                  <a:srgbClr val="00af50"/>
                </a:solidFill>
                <a:latin typeface="Constantia"/>
                <a:ea typeface="DejaVu Sans"/>
              </a:rPr>
              <a:t>Nuclear</a:t>
            </a:r>
            <a:r>
              <a:rPr b="0" lang="en-US" sz="2800" spc="-145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800" spc="-15" strike="noStrike">
                <a:solidFill>
                  <a:srgbClr val="00af50"/>
                </a:solidFill>
                <a:latin typeface="Constantia"/>
                <a:ea typeface="DejaVu Sans"/>
              </a:rPr>
              <a:t>reactors</a:t>
            </a:r>
            <a:r>
              <a:rPr b="0" lang="en-US" sz="2800" spc="-55" strike="noStrike">
                <a:solidFill>
                  <a:srgbClr val="00af50"/>
                </a:solidFill>
                <a:latin typeface="Constantia"/>
                <a:ea typeface="DejaVu Sans"/>
              </a:rPr>
              <a:t> (UVAR)</a:t>
            </a:r>
            <a:endParaRPr b="0" lang="en-US" sz="2800" spc="-1" strike="noStrike">
              <a:latin typeface="Arial"/>
            </a:endParaRPr>
          </a:p>
          <a:p>
            <a:pPr lvl="1" marL="652680" indent="-246960">
              <a:lnSpc>
                <a:spcPts val="3030"/>
              </a:lnSpc>
              <a:spcBef>
                <a:spcPts val="709"/>
              </a:spcBef>
              <a:buClr>
                <a:srgbClr val="0e6ec5"/>
              </a:buClr>
              <a:buSzPct val="84000"/>
              <a:buFont typeface="Segoe UI Symbol"/>
              <a:buChar char="⚫"/>
              <a:tabLst>
                <a:tab algn="l" pos="653400"/>
                <a:tab algn="l" pos="1854720"/>
                <a:tab algn="l" pos="3708360"/>
                <a:tab algn="l" pos="5937120"/>
                <a:tab algn="l" pos="6882120"/>
              </a:tabLst>
            </a:pPr>
            <a:r>
              <a:rPr b="0" lang="en-US" sz="2800" spc="-7" strike="noStrike">
                <a:solidFill>
                  <a:srgbClr val="00af50"/>
                </a:solidFill>
                <a:latin typeface="Constantia"/>
                <a:ea typeface="DejaVu Sans"/>
              </a:rPr>
              <a:t>IBMS</a:t>
            </a:r>
            <a:r>
              <a:rPr b="0" lang="en-US" sz="2800" spc="-1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800" spc="-55" strike="noStrike">
                <a:solidFill>
                  <a:srgbClr val="00af50"/>
                </a:solidFill>
                <a:latin typeface="Constantia"/>
                <a:ea typeface="DejaVu Sans"/>
              </a:rPr>
              <a:t>C</a:t>
            </a:r>
            <a:r>
              <a:rPr b="0" lang="en-US" sz="2800" spc="-12" strike="noStrike">
                <a:solidFill>
                  <a:srgbClr val="00af50"/>
                </a:solidFill>
                <a:latin typeface="Constantia"/>
                <a:ea typeface="DejaVu Sans"/>
              </a:rPr>
              <a:t>us</a:t>
            </a:r>
            <a:r>
              <a:rPr b="0" lang="en-US" sz="2800" spc="-52" strike="noStrike">
                <a:solidFill>
                  <a:srgbClr val="00af50"/>
                </a:solidFill>
                <a:latin typeface="Constantia"/>
                <a:ea typeface="DejaVu Sans"/>
              </a:rPr>
              <a:t>t</a:t>
            </a:r>
            <a:r>
              <a:rPr b="0" lang="en-US" sz="2800" spc="-7" strike="noStrike">
                <a:solidFill>
                  <a:srgbClr val="00af50"/>
                </a:solidFill>
                <a:latin typeface="Constantia"/>
                <a:ea typeface="DejaVu Sans"/>
              </a:rPr>
              <a:t>omer</a:t>
            </a:r>
            <a:r>
              <a:rPr b="0" lang="en-US" sz="2800" spc="-1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800" spc="-7" strike="noStrike">
                <a:solidFill>
                  <a:srgbClr val="00af50"/>
                </a:solidFill>
                <a:latin typeface="Constantia"/>
                <a:ea typeface="DejaVu Sans"/>
              </a:rPr>
              <a:t>In</a:t>
            </a:r>
            <a:r>
              <a:rPr b="0" lang="en-US" sz="2800" spc="-32" strike="noStrike">
                <a:solidFill>
                  <a:srgbClr val="00af50"/>
                </a:solidFill>
                <a:latin typeface="Constantia"/>
                <a:ea typeface="DejaVu Sans"/>
              </a:rPr>
              <a:t>f</a:t>
            </a:r>
            <a:r>
              <a:rPr b="0" lang="en-US" sz="2800" spc="-7" strike="noStrike">
                <a:solidFill>
                  <a:srgbClr val="00af50"/>
                </a:solidFill>
                <a:latin typeface="Constantia"/>
                <a:ea typeface="DejaVu Sans"/>
              </a:rPr>
              <a:t>or</a:t>
            </a:r>
            <a:r>
              <a:rPr b="0" lang="en-US" sz="2800" spc="-1" strike="noStrike">
                <a:solidFill>
                  <a:srgbClr val="00af50"/>
                </a:solidFill>
                <a:latin typeface="Constantia"/>
                <a:ea typeface="DejaVu Sans"/>
              </a:rPr>
              <a:t>m</a:t>
            </a:r>
            <a:r>
              <a:rPr b="0" lang="en-US" sz="2800" spc="-7" strike="noStrike">
                <a:solidFill>
                  <a:srgbClr val="00af50"/>
                </a:solidFill>
                <a:latin typeface="Constantia"/>
                <a:ea typeface="DejaVu Sans"/>
              </a:rPr>
              <a:t>ation</a:t>
            </a:r>
            <a:r>
              <a:rPr b="0" lang="en-US" sz="2800" spc="-1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800" spc="-7" strike="noStrike">
                <a:solidFill>
                  <a:srgbClr val="00af50"/>
                </a:solidFill>
                <a:latin typeface="Constantia"/>
                <a:ea typeface="DejaVu Sans"/>
              </a:rPr>
              <a:t>and</a:t>
            </a:r>
            <a:r>
              <a:rPr b="0" lang="en-US" sz="2800" spc="-1" strike="noStrike">
                <a:solidFill>
                  <a:srgbClr val="00af50"/>
                </a:solidFill>
                <a:latin typeface="Constantia"/>
                <a:ea typeface="DejaVu Sans"/>
              </a:rPr>
              <a:t>	</a:t>
            </a:r>
            <a:r>
              <a:rPr b="0" lang="en-US" sz="2800" spc="-41" strike="noStrike">
                <a:solidFill>
                  <a:srgbClr val="00af50"/>
                </a:solidFill>
                <a:latin typeface="Constantia"/>
                <a:ea typeface="DejaVu Sans"/>
              </a:rPr>
              <a:t>C</a:t>
            </a:r>
            <a:r>
              <a:rPr b="0" lang="en-US" sz="2800" spc="-7" strike="noStrike">
                <a:solidFill>
                  <a:srgbClr val="00af50"/>
                </a:solidFill>
                <a:latin typeface="Constantia"/>
                <a:ea typeface="DejaVu Sans"/>
              </a:rPr>
              <a:t>ont</a:t>
            </a:r>
            <a:r>
              <a:rPr b="0" lang="en-US" sz="2800" spc="-32" strike="noStrike">
                <a:solidFill>
                  <a:srgbClr val="00af50"/>
                </a:solidFill>
                <a:latin typeface="Constantia"/>
                <a:ea typeface="DejaVu Sans"/>
              </a:rPr>
              <a:t>r</a:t>
            </a:r>
            <a:r>
              <a:rPr b="0" lang="en-US" sz="2800" spc="-7" strike="noStrike">
                <a:solidFill>
                  <a:srgbClr val="00af50"/>
                </a:solidFill>
                <a:latin typeface="Constantia"/>
                <a:ea typeface="DejaVu Sans"/>
              </a:rPr>
              <a:t>ol  </a:t>
            </a:r>
            <a:r>
              <a:rPr b="0" lang="en-US" sz="2800" spc="-26" strike="noStrike">
                <a:solidFill>
                  <a:srgbClr val="00af50"/>
                </a:solidFill>
                <a:latin typeface="Constantia"/>
                <a:ea typeface="DejaVu Sans"/>
              </a:rPr>
              <a:t>System</a:t>
            </a:r>
            <a:r>
              <a:rPr b="0" lang="en-US" sz="2800" spc="-52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800" spc="-7" strike="noStrike">
                <a:solidFill>
                  <a:srgbClr val="00af50"/>
                </a:solidFill>
                <a:latin typeface="Constantia"/>
                <a:ea typeface="DejaVu Sans"/>
              </a:rPr>
              <a:t>(CICS)</a:t>
            </a:r>
            <a:endParaRPr b="0" lang="en-US" sz="2800" spc="-1" strike="noStrike">
              <a:latin typeface="Arial"/>
            </a:endParaRPr>
          </a:p>
          <a:p>
            <a:pPr lvl="1" marL="652680" indent="-246960">
              <a:lnSpc>
                <a:spcPts val="3019"/>
              </a:lnSpc>
              <a:spcBef>
                <a:spcPts val="669"/>
              </a:spcBef>
              <a:buClr>
                <a:srgbClr val="0e6ec5"/>
              </a:buClr>
              <a:buSzPct val="84000"/>
              <a:buFont typeface="Segoe UI Symbol"/>
              <a:buChar char="⚫"/>
              <a:tabLst>
                <a:tab algn="l" pos="653400"/>
                <a:tab algn="l" pos="1559520"/>
                <a:tab algn="l" pos="2990880"/>
                <a:tab algn="l" pos="4331880"/>
                <a:tab algn="l" pos="6380640"/>
                <a:tab algn="l" pos="7636680"/>
              </a:tabLst>
            </a:pPr>
            <a:r>
              <a:rPr b="0" lang="en-US" sz="2800" spc="-12" strike="noStrike">
                <a:solidFill>
                  <a:srgbClr val="00af50"/>
                </a:solidFill>
                <a:latin typeface="Constantia"/>
                <a:ea typeface="DejaVu Sans"/>
              </a:rPr>
              <a:t>C</a:t>
            </a:r>
            <a:r>
              <a:rPr b="0" lang="en-US" sz="2800" spc="-32" strike="noStrike">
                <a:solidFill>
                  <a:srgbClr val="00af50"/>
                </a:solidFill>
                <a:latin typeface="Constantia"/>
                <a:ea typeface="DejaVu Sans"/>
              </a:rPr>
              <a:t>i</a:t>
            </a:r>
            <a:r>
              <a:rPr b="0" lang="en-US" sz="2800" spc="-7" strike="noStrike">
                <a:solidFill>
                  <a:srgbClr val="00af50"/>
                </a:solidFill>
                <a:latin typeface="Constantia"/>
                <a:ea typeface="DejaVu Sans"/>
              </a:rPr>
              <a:t>vil</a:t>
            </a:r>
            <a:r>
              <a:rPr b="0" lang="en-US" sz="2800" spc="-1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800" spc="-75" strike="noStrike">
                <a:solidFill>
                  <a:srgbClr val="00af50"/>
                </a:solidFill>
                <a:latin typeface="Constantia"/>
                <a:ea typeface="DejaVu Sans"/>
              </a:rPr>
              <a:t>a</a:t>
            </a:r>
            <a:r>
              <a:rPr b="0" lang="en-US" sz="2800" spc="-7" strike="noStrike">
                <a:solidFill>
                  <a:srgbClr val="00af50"/>
                </a:solidFill>
                <a:latin typeface="Constantia"/>
                <a:ea typeface="DejaVu Sans"/>
              </a:rPr>
              <a:t>viation</a:t>
            </a:r>
            <a:r>
              <a:rPr b="0" lang="en-US" sz="2800" spc="-1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800" spc="-7" strike="noStrike">
                <a:solidFill>
                  <a:srgbClr val="00af50"/>
                </a:solidFill>
                <a:latin typeface="Constantia"/>
                <a:ea typeface="DejaVu Sans"/>
              </a:rPr>
              <a:t>Dis</a:t>
            </a:r>
            <a:r>
              <a:rPr b="0" lang="en-US" sz="2800" spc="-15" strike="noStrike">
                <a:solidFill>
                  <a:srgbClr val="00af50"/>
                </a:solidFill>
                <a:latin typeface="Constantia"/>
                <a:ea typeface="DejaVu Sans"/>
              </a:rPr>
              <a:t>p</a:t>
            </a:r>
            <a:r>
              <a:rPr b="0" lang="en-US" sz="2800" spc="-7" strike="noStrike">
                <a:solidFill>
                  <a:srgbClr val="00af50"/>
                </a:solidFill>
                <a:latin typeface="Constantia"/>
                <a:ea typeface="DejaVu Sans"/>
              </a:rPr>
              <a:t>l</a:t>
            </a:r>
            <a:r>
              <a:rPr b="0" lang="en-US" sz="2800" spc="-60" strike="noStrike">
                <a:solidFill>
                  <a:srgbClr val="00af50"/>
                </a:solidFill>
                <a:latin typeface="Constantia"/>
                <a:ea typeface="DejaVu Sans"/>
              </a:rPr>
              <a:t>a</a:t>
            </a:r>
            <a:r>
              <a:rPr b="0" lang="en-US" sz="2800" spc="-7" strike="noStrike">
                <a:solidFill>
                  <a:srgbClr val="00af50"/>
                </a:solidFill>
                <a:latin typeface="Constantia"/>
                <a:ea typeface="DejaVu Sans"/>
              </a:rPr>
              <a:t>y</a:t>
            </a:r>
            <a:r>
              <a:rPr b="0" lang="en-US" sz="2800" spc="-1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800" spc="-12" strike="noStrike">
                <a:solidFill>
                  <a:srgbClr val="00af50"/>
                </a:solidFill>
                <a:latin typeface="Constantia"/>
                <a:ea typeface="DejaVu Sans"/>
              </a:rPr>
              <a:t>in</a:t>
            </a:r>
            <a:r>
              <a:rPr b="0" lang="en-US" sz="2800" spc="-32" strike="noStrike">
                <a:solidFill>
                  <a:srgbClr val="00af50"/>
                </a:solidFill>
                <a:latin typeface="Constantia"/>
                <a:ea typeface="DejaVu Sans"/>
              </a:rPr>
              <a:t>f</a:t>
            </a:r>
            <a:r>
              <a:rPr b="0" lang="en-US" sz="2800" spc="-7" strike="noStrike">
                <a:solidFill>
                  <a:srgbClr val="00af50"/>
                </a:solidFill>
                <a:latin typeface="Constantia"/>
                <a:ea typeface="DejaVu Sans"/>
              </a:rPr>
              <a:t>o</a:t>
            </a:r>
            <a:r>
              <a:rPr b="0" lang="en-US" sz="2800" spc="-1" strike="noStrike">
                <a:solidFill>
                  <a:srgbClr val="00af50"/>
                </a:solidFill>
                <a:latin typeface="Constantia"/>
                <a:ea typeface="DejaVu Sans"/>
              </a:rPr>
              <a:t>r</a:t>
            </a:r>
            <a:r>
              <a:rPr b="0" lang="en-US" sz="2800" spc="-12" strike="noStrike">
                <a:solidFill>
                  <a:srgbClr val="00af50"/>
                </a:solidFill>
                <a:latin typeface="Constantia"/>
                <a:ea typeface="DejaVu Sans"/>
              </a:rPr>
              <a:t>matio</a:t>
            </a:r>
            <a:r>
              <a:rPr b="0" lang="en-US" sz="2800" spc="-7" strike="noStrike">
                <a:solidFill>
                  <a:srgbClr val="00af50"/>
                </a:solidFill>
                <a:latin typeface="Constantia"/>
                <a:ea typeface="DejaVu Sans"/>
              </a:rPr>
              <a:t>n</a:t>
            </a:r>
            <a:r>
              <a:rPr b="0" lang="en-US" sz="2800" spc="-1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800" spc="-7" strike="noStrike">
                <a:solidFill>
                  <a:srgbClr val="00af50"/>
                </a:solidFill>
                <a:latin typeface="Constantia"/>
                <a:ea typeface="DejaVu Sans"/>
              </a:rPr>
              <a:t>s</a:t>
            </a:r>
            <a:r>
              <a:rPr b="0" lang="en-US" sz="2800" spc="-26" strike="noStrike">
                <a:solidFill>
                  <a:srgbClr val="00af50"/>
                </a:solidFill>
                <a:latin typeface="Constantia"/>
                <a:ea typeface="DejaVu Sans"/>
              </a:rPr>
              <a:t>y</a:t>
            </a:r>
            <a:r>
              <a:rPr b="0" lang="en-US" sz="2800" spc="-7" strike="noStrike">
                <a:solidFill>
                  <a:srgbClr val="00af50"/>
                </a:solidFill>
                <a:latin typeface="Constantia"/>
                <a:ea typeface="DejaVu Sans"/>
              </a:rPr>
              <a:t>s</a:t>
            </a:r>
            <a:r>
              <a:rPr b="0" lang="en-US" sz="2800" spc="-52" strike="noStrike">
                <a:solidFill>
                  <a:srgbClr val="00af50"/>
                </a:solidFill>
                <a:latin typeface="Constantia"/>
                <a:ea typeface="DejaVu Sans"/>
              </a:rPr>
              <a:t>t</a:t>
            </a:r>
            <a:r>
              <a:rPr b="0" lang="en-US" sz="2800" spc="-7" strike="noStrike">
                <a:solidFill>
                  <a:srgbClr val="00af50"/>
                </a:solidFill>
                <a:latin typeface="Constantia"/>
                <a:ea typeface="DejaVu Sans"/>
              </a:rPr>
              <a:t>em</a:t>
            </a:r>
            <a:r>
              <a:rPr b="0" lang="en-US" sz="2800" spc="-1" strike="noStrike">
                <a:solidFill>
                  <a:srgbClr val="00af50"/>
                </a:solidFill>
                <a:latin typeface="Constantia"/>
                <a:ea typeface="DejaVu Sans"/>
              </a:rPr>
              <a:t>	</a:t>
            </a:r>
            <a:r>
              <a:rPr b="0" lang="en-US" sz="2800" spc="-35" strike="noStrike">
                <a:solidFill>
                  <a:srgbClr val="00af50"/>
                </a:solidFill>
                <a:latin typeface="Constantia"/>
                <a:ea typeface="DejaVu Sans"/>
              </a:rPr>
              <a:t>f</a:t>
            </a:r>
            <a:r>
              <a:rPr b="0" lang="en-US" sz="2800" spc="-7" strike="noStrike">
                <a:solidFill>
                  <a:srgbClr val="00af50"/>
                </a:solidFill>
                <a:latin typeface="Constantia"/>
                <a:ea typeface="DejaVu Sans"/>
              </a:rPr>
              <a:t>or  </a:t>
            </a:r>
            <a:r>
              <a:rPr b="0" lang="en-US" sz="2800" spc="-26" strike="noStrike">
                <a:solidFill>
                  <a:srgbClr val="00af50"/>
                </a:solidFill>
                <a:latin typeface="Constantia"/>
                <a:ea typeface="DejaVu Sans"/>
              </a:rPr>
              <a:t>UK’s</a:t>
            </a:r>
            <a:r>
              <a:rPr b="0" lang="en-US" sz="2800" spc="-111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800" spc="-7" strike="noStrike">
                <a:solidFill>
                  <a:srgbClr val="00af50"/>
                </a:solidFill>
                <a:latin typeface="Constantia"/>
                <a:ea typeface="DejaVu Sans"/>
              </a:rPr>
              <a:t>air</a:t>
            </a:r>
            <a:r>
              <a:rPr b="0" lang="en-US" sz="2800" spc="-120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800" spc="-7" strike="noStrike">
                <a:solidFill>
                  <a:srgbClr val="00af50"/>
                </a:solidFill>
                <a:latin typeface="Constantia"/>
                <a:ea typeface="DejaVu Sans"/>
              </a:rPr>
              <a:t>traffic</a:t>
            </a:r>
            <a:r>
              <a:rPr b="0" lang="en-US" sz="2800" spc="-66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800" spc="-12" strike="noStrike">
                <a:solidFill>
                  <a:srgbClr val="00af50"/>
                </a:solidFill>
                <a:latin typeface="Constantia"/>
                <a:ea typeface="DejaVu Sans"/>
              </a:rPr>
              <a:t>management.</a:t>
            </a:r>
            <a:endParaRPr b="0" lang="en-US" sz="2800" spc="-1" strike="noStrike">
              <a:latin typeface="Arial"/>
            </a:endParaRPr>
          </a:p>
          <a:p>
            <a:pPr lvl="1" marL="652680" indent="-246960">
              <a:lnSpc>
                <a:spcPct val="100000"/>
              </a:lnSpc>
              <a:spcBef>
                <a:spcPts val="295"/>
              </a:spcBef>
              <a:buClr>
                <a:srgbClr val="0e6ec5"/>
              </a:buClr>
              <a:buSzPct val="84000"/>
              <a:buFont typeface="Segoe UI Symbol"/>
              <a:buChar char="⚫"/>
              <a:tabLst>
                <a:tab algn="l" pos="653400"/>
              </a:tabLst>
            </a:pPr>
            <a:r>
              <a:rPr b="0" lang="en-US" sz="2800" spc="-32" strike="noStrike">
                <a:solidFill>
                  <a:srgbClr val="00af50"/>
                </a:solidFill>
                <a:latin typeface="Constantia"/>
                <a:ea typeface="DejaVu Sans"/>
              </a:rPr>
              <a:t>Tektronics,</a:t>
            </a:r>
            <a:r>
              <a:rPr b="0" lang="en-US" sz="2800" spc="-52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800" spc="-12" strike="noStrike">
                <a:solidFill>
                  <a:srgbClr val="00af50"/>
                </a:solidFill>
                <a:latin typeface="Constantia"/>
                <a:ea typeface="DejaVu Sans"/>
              </a:rPr>
              <a:t>family</a:t>
            </a:r>
            <a:r>
              <a:rPr b="0" lang="en-US" sz="2800" spc="-157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800" spc="-7" strike="noStrike">
                <a:solidFill>
                  <a:srgbClr val="00af50"/>
                </a:solidFill>
                <a:latin typeface="Constantia"/>
                <a:ea typeface="DejaVu Sans"/>
              </a:rPr>
              <a:t>of </a:t>
            </a:r>
            <a:r>
              <a:rPr b="0" lang="en-US" sz="2800" spc="-12" strike="noStrike">
                <a:solidFill>
                  <a:srgbClr val="00af50"/>
                </a:solidFill>
                <a:latin typeface="Constantia"/>
                <a:ea typeface="DejaVu Sans"/>
              </a:rPr>
              <a:t>oscilloscopes</a:t>
            </a:r>
            <a:endParaRPr b="0" lang="en-US" sz="2800" spc="-1" strike="noStrike">
              <a:latin typeface="Arial"/>
            </a:endParaRPr>
          </a:p>
          <a:p>
            <a:pPr lvl="1" marL="652680" indent="-246960">
              <a:lnSpc>
                <a:spcPct val="100000"/>
              </a:lnSpc>
              <a:spcBef>
                <a:spcPts val="340"/>
              </a:spcBef>
              <a:buClr>
                <a:srgbClr val="0e6ec5"/>
              </a:buClr>
              <a:buSzPct val="84000"/>
              <a:buFont typeface="Segoe UI Symbol"/>
              <a:buChar char="⚫"/>
              <a:tabLst>
                <a:tab algn="l" pos="653400"/>
              </a:tabLst>
            </a:pPr>
            <a:r>
              <a:rPr b="0" lang="en-US" sz="2800" spc="-7" strike="noStrike">
                <a:solidFill>
                  <a:srgbClr val="00af50"/>
                </a:solidFill>
                <a:latin typeface="Constantia"/>
                <a:ea typeface="DejaVu Sans"/>
              </a:rPr>
              <a:t>Clinical</a:t>
            </a:r>
            <a:r>
              <a:rPr b="0" lang="en-US" sz="2800" spc="-12" strike="noStrike">
                <a:solidFill>
                  <a:srgbClr val="00af50"/>
                </a:solidFill>
                <a:latin typeface="Constantia"/>
                <a:ea typeface="DejaVu Sans"/>
              </a:rPr>
              <a:t> neutron</a:t>
            </a:r>
            <a:r>
              <a:rPr b="0" lang="en-US" sz="2800" spc="-52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800" spc="-7" strike="noStrike">
                <a:solidFill>
                  <a:srgbClr val="00af50"/>
                </a:solidFill>
                <a:latin typeface="Constantia"/>
                <a:ea typeface="DejaVu Sans"/>
              </a:rPr>
              <a:t>medical</a:t>
            </a:r>
            <a:r>
              <a:rPr b="0" lang="en-US" sz="2800" spc="-66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800" spc="-15" strike="noStrike">
                <a:solidFill>
                  <a:srgbClr val="00af50"/>
                </a:solidFill>
                <a:latin typeface="Constantia"/>
                <a:ea typeface="DejaVu Sans"/>
              </a:rPr>
              <a:t>system</a:t>
            </a:r>
            <a:r>
              <a:rPr b="0" lang="en-US" sz="2800" spc="-32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800" spc="-26" strike="noStrike">
                <a:solidFill>
                  <a:srgbClr val="00af50"/>
                </a:solidFill>
                <a:latin typeface="Constantia"/>
                <a:ea typeface="DejaVu Sans"/>
              </a:rPr>
              <a:t>(Washington)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object 2"/>
          <p:cNvSpPr/>
          <p:nvPr/>
        </p:nvSpPr>
        <p:spPr>
          <a:xfrm>
            <a:off x="444600" y="1193040"/>
            <a:ext cx="7515000" cy="115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>
            <a:no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1" lang="en-US" sz="4000" spc="-12" strike="noStrike">
                <a:solidFill>
                  <a:srgbClr val="0a5294"/>
                </a:solidFill>
                <a:latin typeface="Calibri"/>
              </a:rPr>
              <a:t>Limitations</a:t>
            </a:r>
            <a:r>
              <a:rPr b="1" lang="en-US" sz="4000" spc="9" strike="noStrike">
                <a:solidFill>
                  <a:srgbClr val="0a5294"/>
                </a:solidFill>
                <a:latin typeface="Calibri"/>
              </a:rPr>
              <a:t> </a:t>
            </a:r>
            <a:r>
              <a:rPr b="1" lang="en-US" sz="4000" spc="-7" strike="noStrike">
                <a:solidFill>
                  <a:srgbClr val="0a5294"/>
                </a:solidFill>
                <a:latin typeface="Calibri"/>
              </a:rPr>
              <a:t>of </a:t>
            </a:r>
            <a:r>
              <a:rPr b="1" lang="en-US" sz="4000" spc="-15" strike="noStrike">
                <a:solidFill>
                  <a:srgbClr val="0a5294"/>
                </a:solidFill>
                <a:latin typeface="Calibri"/>
              </a:rPr>
              <a:t>Formal</a:t>
            </a:r>
            <a:r>
              <a:rPr b="1" lang="en-US" sz="4000" spc="-1" strike="noStrike">
                <a:solidFill>
                  <a:srgbClr val="0a5294"/>
                </a:solidFill>
                <a:latin typeface="Calibri"/>
              </a:rPr>
              <a:t> </a:t>
            </a:r>
            <a:r>
              <a:rPr b="1" lang="en-US" sz="4000" spc="-12" strike="noStrike">
                <a:solidFill>
                  <a:srgbClr val="0a5294"/>
                </a:solidFill>
                <a:latin typeface="Calibri"/>
              </a:rPr>
              <a:t>Specifications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305" name="object 3"/>
          <p:cNvSpPr/>
          <p:nvPr/>
        </p:nvSpPr>
        <p:spPr>
          <a:xfrm>
            <a:off x="536040" y="1944360"/>
            <a:ext cx="8082360" cy="385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286560" indent="-273600">
              <a:lnSpc>
                <a:spcPct val="100000"/>
              </a:lnSpc>
              <a:spcBef>
                <a:spcPts val="99"/>
              </a:spcBef>
              <a:buClr>
                <a:srgbClr val="0ad0d9"/>
              </a:buClr>
              <a:buSzPct val="95000"/>
              <a:buFont typeface="Segoe UI Symbol"/>
              <a:buChar char="⚫"/>
              <a:tabLst>
                <a:tab algn="l" pos="286920"/>
                <a:tab algn="l" pos="1776240"/>
                <a:tab algn="l" pos="4193640"/>
                <a:tab algn="l" pos="6318360"/>
                <a:tab algn="l" pos="7886880"/>
              </a:tabLst>
            </a:pPr>
            <a:r>
              <a:rPr b="0" lang="en-US" sz="3000" spc="-111" strike="noStrike">
                <a:solidFill>
                  <a:srgbClr val="c00000"/>
                </a:solidFill>
                <a:latin typeface="Constantia"/>
                <a:ea typeface="DejaVu Sans"/>
              </a:rPr>
              <a:t>F</a:t>
            </a:r>
            <a:r>
              <a:rPr b="0" lang="en-US" sz="3000" spc="-1" strike="noStrike">
                <a:solidFill>
                  <a:srgbClr val="c00000"/>
                </a:solidFill>
                <a:latin typeface="Constantia"/>
                <a:ea typeface="DejaVu Sans"/>
              </a:rPr>
              <a:t>ormal</a:t>
            </a:r>
            <a:r>
              <a:rPr b="0" lang="en-US" sz="3000" spc="-1" strike="noStrike">
                <a:solidFill>
                  <a:srgbClr val="c00000"/>
                </a:solidFill>
                <a:latin typeface="Constantia"/>
                <a:ea typeface="DejaVu Sans"/>
              </a:rPr>
              <a:t>	</a:t>
            </a:r>
            <a:r>
              <a:rPr b="0" lang="en-US" sz="3000" spc="-1" strike="noStrike">
                <a:solidFill>
                  <a:srgbClr val="c00000"/>
                </a:solidFill>
                <a:latin typeface="Constantia"/>
                <a:ea typeface="DejaVu Sans"/>
              </a:rPr>
              <a:t>speci</a:t>
            </a:r>
            <a:r>
              <a:rPr b="0" lang="en-US" sz="3000" spc="55" strike="noStrike">
                <a:solidFill>
                  <a:srgbClr val="c00000"/>
                </a:solidFill>
                <a:latin typeface="Constantia"/>
                <a:ea typeface="DejaVu Sans"/>
              </a:rPr>
              <a:t>f</a:t>
            </a:r>
            <a:r>
              <a:rPr b="0" lang="en-US" sz="3000" spc="-7" strike="noStrike">
                <a:solidFill>
                  <a:srgbClr val="c00000"/>
                </a:solidFill>
                <a:latin typeface="Constantia"/>
                <a:ea typeface="DejaVu Sans"/>
              </a:rPr>
              <a:t>icatio</a:t>
            </a:r>
            <a:r>
              <a:rPr b="0" lang="en-US" sz="3000" spc="-1" strike="noStrike">
                <a:solidFill>
                  <a:srgbClr val="c00000"/>
                </a:solidFill>
                <a:latin typeface="Constantia"/>
                <a:ea typeface="DejaVu Sans"/>
              </a:rPr>
              <a:t>n </a:t>
            </a:r>
            <a:r>
              <a:rPr b="0" lang="en-US" sz="3000" spc="-55" strike="noStrike">
                <a:solidFill>
                  <a:srgbClr val="c00000"/>
                </a:solidFill>
                <a:latin typeface="Constantia"/>
                <a:ea typeface="DejaVu Sans"/>
              </a:rPr>
              <a:t>t</a:t>
            </a:r>
            <a:r>
              <a:rPr b="0" lang="en-US" sz="3000" spc="7" strike="noStrike">
                <a:solidFill>
                  <a:srgbClr val="c00000"/>
                </a:solidFill>
                <a:latin typeface="Constantia"/>
                <a:ea typeface="DejaVu Sans"/>
              </a:rPr>
              <a:t>e</a:t>
            </a:r>
            <a:r>
              <a:rPr b="0" lang="en-US" sz="3000" spc="-1" strike="noStrike">
                <a:solidFill>
                  <a:srgbClr val="c00000"/>
                </a:solidFill>
                <a:latin typeface="Constantia"/>
                <a:ea typeface="DejaVu Sans"/>
              </a:rPr>
              <a:t>chn</a:t>
            </a:r>
            <a:r>
              <a:rPr b="0" lang="en-US" sz="3000" spc="1" strike="noStrike">
                <a:solidFill>
                  <a:srgbClr val="c00000"/>
                </a:solidFill>
                <a:latin typeface="Constantia"/>
                <a:ea typeface="DejaVu Sans"/>
              </a:rPr>
              <a:t>i</a:t>
            </a:r>
            <a:r>
              <a:rPr b="0" lang="en-US" sz="3000" spc="-7" strike="noStrike">
                <a:solidFill>
                  <a:srgbClr val="c00000"/>
                </a:solidFill>
                <a:latin typeface="Constantia"/>
                <a:ea typeface="DejaVu Sans"/>
              </a:rPr>
              <a:t>que</a:t>
            </a:r>
            <a:r>
              <a:rPr b="0" lang="en-US" sz="3000" spc="-1" strike="noStrike">
                <a:solidFill>
                  <a:srgbClr val="c00000"/>
                </a:solidFill>
                <a:latin typeface="Constantia"/>
                <a:ea typeface="DejaVu Sans"/>
              </a:rPr>
              <a:t>s su</a:t>
            </a:r>
            <a:r>
              <a:rPr b="0" lang="en-US" sz="3000" spc="-15" strike="noStrike">
                <a:solidFill>
                  <a:srgbClr val="c00000"/>
                </a:solidFill>
                <a:latin typeface="Constantia"/>
                <a:ea typeface="DejaVu Sans"/>
              </a:rPr>
              <a:t>f</a:t>
            </a:r>
            <a:r>
              <a:rPr b="0" lang="en-US" sz="3000" spc="-32" strike="noStrike">
                <a:solidFill>
                  <a:srgbClr val="c00000"/>
                </a:solidFill>
                <a:latin typeface="Constantia"/>
                <a:ea typeface="DejaVu Sans"/>
              </a:rPr>
              <a:t>f</a:t>
            </a:r>
            <a:r>
              <a:rPr b="0" lang="en-US" sz="3000" spc="-1" strike="noStrike">
                <a:solidFill>
                  <a:srgbClr val="c00000"/>
                </a:solidFill>
                <a:latin typeface="Constantia"/>
                <a:ea typeface="DejaVu Sans"/>
              </a:rPr>
              <a:t>er a  </a:t>
            </a:r>
            <a:r>
              <a:rPr b="0" lang="en-US" sz="3000" spc="-7" strike="noStrike">
                <a:solidFill>
                  <a:srgbClr val="c00000"/>
                </a:solidFill>
                <a:latin typeface="Constantia"/>
                <a:ea typeface="DejaVu Sans"/>
              </a:rPr>
              <a:t>number</a:t>
            </a:r>
            <a:r>
              <a:rPr b="0" lang="en-US" sz="3000" spc="-182" strike="noStrike">
                <a:solidFill>
                  <a:srgbClr val="c00000"/>
                </a:solidFill>
                <a:latin typeface="Constantia"/>
                <a:ea typeface="DejaVu Sans"/>
              </a:rPr>
              <a:t> </a:t>
            </a:r>
            <a:r>
              <a:rPr b="0" lang="en-US" sz="3000" spc="-7" strike="noStrike">
                <a:solidFill>
                  <a:srgbClr val="c00000"/>
                </a:solidFill>
                <a:latin typeface="Constantia"/>
                <a:ea typeface="DejaVu Sans"/>
              </a:rPr>
              <a:t>of </a:t>
            </a:r>
            <a:r>
              <a:rPr b="0" lang="en-US" sz="3000" spc="-15" strike="noStrike">
                <a:solidFill>
                  <a:srgbClr val="c00000"/>
                </a:solidFill>
                <a:latin typeface="Constantia"/>
                <a:ea typeface="DejaVu Sans"/>
              </a:rPr>
              <a:t>weaknesses.</a:t>
            </a:r>
            <a:endParaRPr b="0" lang="en-US" sz="3000" spc="-1" strike="noStrike">
              <a:latin typeface="Arial"/>
            </a:endParaRPr>
          </a:p>
          <a:p>
            <a:pPr lvl="1" marL="919440" indent="-513720">
              <a:lnSpc>
                <a:spcPct val="100000"/>
              </a:lnSpc>
              <a:spcBef>
                <a:spcPts val="680"/>
              </a:spcBef>
              <a:buClr>
                <a:srgbClr val="0e6ec5"/>
              </a:buClr>
              <a:buSzPct val="84000"/>
              <a:buFont typeface="StarSymbol"/>
              <a:buAutoNum type="romanLcPeriod"/>
              <a:tabLst>
                <a:tab algn="l" pos="919440"/>
                <a:tab algn="l" pos="920160"/>
              </a:tabLst>
            </a:pPr>
            <a:r>
              <a:rPr b="0" lang="en-US" sz="2800" spc="-12" strike="noStrike">
                <a:solidFill>
                  <a:srgbClr val="00af50"/>
                </a:solidFill>
                <a:latin typeface="Constantia"/>
                <a:ea typeface="DejaVu Sans"/>
              </a:rPr>
              <a:t>Limited</a:t>
            </a:r>
            <a:r>
              <a:rPr b="0" lang="en-US" sz="2800" spc="-106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800" spc="-15" strike="noStrike">
                <a:solidFill>
                  <a:srgbClr val="00af50"/>
                </a:solidFill>
                <a:latin typeface="Constantia"/>
                <a:ea typeface="DejaVu Sans"/>
              </a:rPr>
              <a:t>scope</a:t>
            </a:r>
            <a:endParaRPr b="0" lang="en-US" sz="2800" spc="-1" strike="noStrike">
              <a:latin typeface="Arial"/>
            </a:endParaRPr>
          </a:p>
          <a:p>
            <a:pPr lvl="2" marL="927000" indent="-246240">
              <a:lnSpc>
                <a:spcPct val="100000"/>
              </a:lnSpc>
              <a:spcBef>
                <a:spcPts val="604"/>
              </a:spcBef>
              <a:buClr>
                <a:srgbClr val="009dd9"/>
              </a:buClr>
              <a:buSzPct val="69000"/>
              <a:buFont typeface="Segoe UI Symbol"/>
              <a:buChar char="⚫"/>
              <a:tabLst>
                <a:tab algn="l" pos="927000"/>
                <a:tab algn="l" pos="927720"/>
                <a:tab algn="l" pos="1590120"/>
                <a:tab algn="l" pos="2265120"/>
                <a:tab algn="l" pos="3531960"/>
                <a:tab algn="l" pos="3957480"/>
                <a:tab algn="l" pos="5553000"/>
                <a:tab algn="l" pos="6110640"/>
                <a:tab algn="l" pos="7214400"/>
                <a:tab algn="l" pos="7635240"/>
              </a:tabLst>
            </a:pPr>
            <a:r>
              <a:rPr b="0" lang="en-US" sz="2400" spc="-7" strike="noStrike">
                <a:solidFill>
                  <a:srgbClr val="6f2f9f"/>
                </a:solidFill>
                <a:latin typeface="Constantia"/>
                <a:ea typeface="DejaVu Sans"/>
              </a:rPr>
              <a:t>Th</a:t>
            </a:r>
            <a:r>
              <a:rPr b="0" lang="en-US" sz="2400" spc="-1" strike="noStrike">
                <a:solidFill>
                  <a:srgbClr val="6f2f9f"/>
                </a:solidFill>
                <a:latin typeface="Constantia"/>
                <a:ea typeface="DejaVu Sans"/>
              </a:rPr>
              <a:t>e </a:t>
            </a:r>
            <a:r>
              <a:rPr b="0" lang="en-US" sz="2400" spc="-21" strike="noStrike">
                <a:solidFill>
                  <a:srgbClr val="6f2f9f"/>
                </a:solidFill>
                <a:latin typeface="Constantia"/>
                <a:ea typeface="DejaVu Sans"/>
              </a:rPr>
              <a:t>v</a:t>
            </a:r>
            <a:r>
              <a:rPr b="0" lang="en-US" sz="2400" spc="-1" strike="noStrike">
                <a:solidFill>
                  <a:srgbClr val="6f2f9f"/>
                </a:solidFill>
                <a:latin typeface="Constantia"/>
                <a:ea typeface="DejaVu Sans"/>
              </a:rPr>
              <a:t>ast </a:t>
            </a:r>
            <a:r>
              <a:rPr b="0" lang="en-US" sz="2400" spc="-7" strike="noStrike">
                <a:solidFill>
                  <a:srgbClr val="6f2f9f"/>
                </a:solidFill>
                <a:latin typeface="Constantia"/>
                <a:ea typeface="DejaVu Sans"/>
              </a:rPr>
              <a:t>majori</a:t>
            </a:r>
            <a:r>
              <a:rPr b="0" lang="en-US" sz="2400" spc="1" strike="noStrike">
                <a:solidFill>
                  <a:srgbClr val="6f2f9f"/>
                </a:solidFill>
                <a:latin typeface="Constantia"/>
                <a:ea typeface="DejaVu Sans"/>
              </a:rPr>
              <a:t>t</a:t>
            </a:r>
            <a:r>
              <a:rPr b="0" lang="en-US" sz="2400" spc="-1" strike="noStrike">
                <a:solidFill>
                  <a:srgbClr val="6f2f9f"/>
                </a:solidFill>
                <a:latin typeface="Constantia"/>
                <a:ea typeface="DejaVu Sans"/>
              </a:rPr>
              <a:t>y </a:t>
            </a:r>
            <a:r>
              <a:rPr b="0" lang="en-US" sz="2400" spc="-7" strike="noStrike">
                <a:solidFill>
                  <a:srgbClr val="6f2f9f"/>
                </a:solidFill>
                <a:latin typeface="Constantia"/>
                <a:ea typeface="DejaVu Sans"/>
              </a:rPr>
              <a:t>o</a:t>
            </a:r>
            <a:r>
              <a:rPr b="0" lang="en-US" sz="2400" spc="-1" strike="noStrike">
                <a:solidFill>
                  <a:srgbClr val="6f2f9f"/>
                </a:solidFill>
                <a:latin typeface="Constantia"/>
                <a:ea typeface="DejaVu Sans"/>
              </a:rPr>
              <a:t>f </a:t>
            </a:r>
            <a:r>
              <a:rPr b="0" lang="en-US" sz="2400" spc="-35" strike="noStrike">
                <a:solidFill>
                  <a:srgbClr val="6f2f9f"/>
                </a:solidFill>
                <a:latin typeface="Constantia"/>
                <a:ea typeface="DejaVu Sans"/>
              </a:rPr>
              <a:t>t</a:t>
            </a:r>
            <a:r>
              <a:rPr b="0" lang="en-US" sz="2400" spc="-1" strike="noStrike">
                <a:solidFill>
                  <a:srgbClr val="6f2f9f"/>
                </a:solidFill>
                <a:latin typeface="Constantia"/>
                <a:ea typeface="DejaVu Sans"/>
              </a:rPr>
              <a:t>echniqu</a:t>
            </a:r>
            <a:r>
              <a:rPr b="0" lang="en-US" sz="2400" spc="-12" strike="noStrike">
                <a:solidFill>
                  <a:srgbClr val="6f2f9f"/>
                </a:solidFill>
                <a:latin typeface="Constantia"/>
                <a:ea typeface="DejaVu Sans"/>
              </a:rPr>
              <a:t>e</a:t>
            </a:r>
            <a:r>
              <a:rPr b="0" lang="en-US" sz="2400" spc="-1" strike="noStrike">
                <a:solidFill>
                  <a:srgbClr val="6f2f9f"/>
                </a:solidFill>
                <a:latin typeface="Constantia"/>
                <a:ea typeface="DejaVu Sans"/>
              </a:rPr>
              <a:t>s a</a:t>
            </a:r>
            <a:r>
              <a:rPr b="0" lang="en-US" sz="2400" spc="-35" strike="noStrike">
                <a:solidFill>
                  <a:srgbClr val="6f2f9f"/>
                </a:solidFill>
                <a:latin typeface="Constantia"/>
                <a:ea typeface="DejaVu Sans"/>
              </a:rPr>
              <a:t>r</a:t>
            </a:r>
            <a:r>
              <a:rPr b="0" lang="en-US" sz="2400" spc="-1" strike="noStrike">
                <a:solidFill>
                  <a:srgbClr val="6f2f9f"/>
                </a:solidFill>
                <a:latin typeface="Constantia"/>
                <a:ea typeface="DejaVu Sans"/>
              </a:rPr>
              <a:t>e</a:t>
            </a:r>
            <a:r>
              <a:rPr b="0" lang="en-US" sz="2400" spc="-1" strike="noStrike">
                <a:solidFill>
                  <a:srgbClr val="6f2f9f"/>
                </a:solidFill>
                <a:latin typeface="Constantia"/>
                <a:ea typeface="DejaVu Sans"/>
              </a:rPr>
              <a:t>	</a:t>
            </a:r>
            <a:r>
              <a:rPr b="0" lang="en-US" sz="2400" spc="-1" strike="noStrike">
                <a:solidFill>
                  <a:srgbClr val="6f2f9f"/>
                </a:solidFill>
                <a:latin typeface="Constantia"/>
                <a:ea typeface="DejaVu Sans"/>
              </a:rPr>
              <a:t>limi</a:t>
            </a:r>
            <a:r>
              <a:rPr b="0" lang="en-US" sz="2400" spc="-41" strike="noStrike">
                <a:solidFill>
                  <a:srgbClr val="6f2f9f"/>
                </a:solidFill>
                <a:latin typeface="Constantia"/>
                <a:ea typeface="DejaVu Sans"/>
              </a:rPr>
              <a:t>t</a:t>
            </a:r>
            <a:r>
              <a:rPr b="0" lang="en-US" sz="2400" spc="-1" strike="noStrike">
                <a:solidFill>
                  <a:srgbClr val="6f2f9f"/>
                </a:solidFill>
                <a:latin typeface="Constantia"/>
                <a:ea typeface="DejaVu Sans"/>
              </a:rPr>
              <a:t>ed </a:t>
            </a:r>
            <a:r>
              <a:rPr b="0" lang="en-US" sz="2400" spc="-35" strike="noStrike">
                <a:solidFill>
                  <a:srgbClr val="6f2f9f"/>
                </a:solidFill>
                <a:latin typeface="Constantia"/>
                <a:ea typeface="DejaVu Sans"/>
              </a:rPr>
              <a:t>t</a:t>
            </a:r>
            <a:r>
              <a:rPr b="0" lang="en-US" sz="2400" spc="-1" strike="noStrike">
                <a:solidFill>
                  <a:srgbClr val="6f2f9f"/>
                </a:solidFill>
                <a:latin typeface="Constantia"/>
                <a:ea typeface="DejaVu Sans"/>
              </a:rPr>
              <a:t>o </a:t>
            </a:r>
            <a:r>
              <a:rPr b="0" lang="en-US" sz="2400" spc="-7" strike="noStrike">
                <a:solidFill>
                  <a:srgbClr val="6f2f9f"/>
                </a:solidFill>
                <a:latin typeface="Constantia"/>
                <a:ea typeface="DejaVu Sans"/>
              </a:rPr>
              <a:t>the </a:t>
            </a:r>
            <a:r>
              <a:rPr b="0" lang="en-US" sz="2400" spc="-1" strike="noStrike">
                <a:solidFill>
                  <a:srgbClr val="6f2f9f"/>
                </a:solidFill>
                <a:latin typeface="Constantia"/>
                <a:ea typeface="DejaVu Sans"/>
              </a:rPr>
              <a:t>specification</a:t>
            </a:r>
            <a:r>
              <a:rPr b="0" lang="en-US" sz="2400" spc="-111" strike="noStrike">
                <a:solidFill>
                  <a:srgbClr val="6f2f9f"/>
                </a:solidFill>
                <a:latin typeface="Constantia"/>
                <a:ea typeface="DejaVu Sans"/>
              </a:rPr>
              <a:t> </a:t>
            </a:r>
            <a:r>
              <a:rPr b="0" lang="en-US" sz="2400" spc="-7" strike="noStrike">
                <a:solidFill>
                  <a:srgbClr val="6f2f9f"/>
                </a:solidFill>
                <a:latin typeface="Constantia"/>
                <a:ea typeface="DejaVu Sans"/>
              </a:rPr>
              <a:t>of</a:t>
            </a:r>
            <a:r>
              <a:rPr b="0" lang="en-US" sz="2400" spc="41" strike="noStrike">
                <a:solidFill>
                  <a:srgbClr val="6f2f9f"/>
                </a:solidFill>
                <a:latin typeface="Constantia"/>
                <a:ea typeface="DejaVu Sans"/>
              </a:rPr>
              <a:t> </a:t>
            </a:r>
            <a:r>
              <a:rPr b="0" lang="en-US" sz="2400" spc="-1" strike="noStrike">
                <a:solidFill>
                  <a:srgbClr val="6f2f9f"/>
                </a:solidFill>
                <a:latin typeface="Constantia"/>
                <a:ea typeface="DejaVu Sans"/>
              </a:rPr>
              <a:t>functional</a:t>
            </a:r>
            <a:r>
              <a:rPr b="0" lang="en-US" sz="2400" spc="-55" strike="noStrike">
                <a:solidFill>
                  <a:srgbClr val="6f2f9f"/>
                </a:solidFill>
                <a:latin typeface="Constantia"/>
                <a:ea typeface="DejaVu Sans"/>
              </a:rPr>
              <a:t> </a:t>
            </a:r>
            <a:r>
              <a:rPr b="0" lang="en-US" sz="2400" spc="-12" strike="noStrike">
                <a:solidFill>
                  <a:srgbClr val="6f2f9f"/>
                </a:solidFill>
                <a:latin typeface="Constantia"/>
                <a:ea typeface="DejaVu Sans"/>
              </a:rPr>
              <a:t>properties,</a:t>
            </a:r>
            <a:endParaRPr b="0" lang="en-US" sz="2400" spc="-1" strike="noStrike">
              <a:latin typeface="Arial"/>
            </a:endParaRPr>
          </a:p>
          <a:p>
            <a:pPr lvl="2" marL="927000" indent="-246240">
              <a:lnSpc>
                <a:spcPct val="100000"/>
              </a:lnSpc>
              <a:spcBef>
                <a:spcPts val="581"/>
              </a:spcBef>
              <a:buClr>
                <a:srgbClr val="009dd9"/>
              </a:buClr>
              <a:buSzPct val="69000"/>
              <a:buFont typeface="Segoe UI Symbol"/>
              <a:buChar char="⚫"/>
              <a:tabLst>
                <a:tab algn="l" pos="927000"/>
                <a:tab algn="l" pos="927720"/>
                <a:tab algn="l" pos="1618560"/>
                <a:tab algn="l" pos="2063880"/>
                <a:tab algn="l" pos="3571200"/>
                <a:tab algn="l" pos="4485600"/>
                <a:tab algn="l" pos="5289480"/>
                <a:tab algn="l" pos="5873040"/>
                <a:tab algn="l" pos="6795000"/>
                <a:tab algn="l" pos="7854480"/>
              </a:tabLst>
            </a:pPr>
            <a:r>
              <a:rPr b="0" lang="en-US" sz="2400" spc="-7" strike="noStrike">
                <a:solidFill>
                  <a:srgbClr val="6f2f9f"/>
                </a:solidFill>
                <a:latin typeface="Constantia"/>
                <a:ea typeface="DejaVu Sans"/>
              </a:rPr>
              <a:t>tha</a:t>
            </a:r>
            <a:r>
              <a:rPr b="0" lang="en-US" sz="2400" spc="-1" strike="noStrike">
                <a:solidFill>
                  <a:srgbClr val="6f2f9f"/>
                </a:solidFill>
                <a:latin typeface="Constantia"/>
                <a:ea typeface="DejaVu Sans"/>
              </a:rPr>
              <a:t>t </a:t>
            </a:r>
            <a:r>
              <a:rPr b="0" lang="en-US" sz="2400" spc="-7" strike="noStrike">
                <a:solidFill>
                  <a:srgbClr val="6f2f9f"/>
                </a:solidFill>
                <a:latin typeface="Constantia"/>
                <a:ea typeface="DejaVu Sans"/>
              </a:rPr>
              <a:t>i</a:t>
            </a:r>
            <a:r>
              <a:rPr b="0" lang="en-US" sz="2400" spc="-21" strike="noStrike">
                <a:solidFill>
                  <a:srgbClr val="6f2f9f"/>
                </a:solidFill>
                <a:latin typeface="Constantia"/>
                <a:ea typeface="DejaVu Sans"/>
              </a:rPr>
              <a:t>s</a:t>
            </a:r>
            <a:r>
              <a:rPr b="0" lang="en-US" sz="2400" spc="-1" strike="noStrike">
                <a:solidFill>
                  <a:srgbClr val="6f2f9f"/>
                </a:solidFill>
                <a:latin typeface="Constantia"/>
                <a:ea typeface="DejaVu Sans"/>
              </a:rPr>
              <a:t>, P</a:t>
            </a:r>
            <a:r>
              <a:rPr b="0" lang="en-US" sz="2400" spc="-35" strike="noStrike">
                <a:solidFill>
                  <a:srgbClr val="6f2f9f"/>
                </a:solidFill>
                <a:latin typeface="Constantia"/>
                <a:ea typeface="DejaVu Sans"/>
              </a:rPr>
              <a:t>r</a:t>
            </a:r>
            <a:r>
              <a:rPr b="0" lang="en-US" sz="2400" spc="-1" strike="noStrike">
                <a:solidFill>
                  <a:srgbClr val="6f2f9f"/>
                </a:solidFill>
                <a:latin typeface="Constantia"/>
                <a:ea typeface="DejaVu Sans"/>
              </a:rPr>
              <a:t>oper</a:t>
            </a:r>
            <a:r>
              <a:rPr b="0" lang="en-US" sz="2400" spc="1" strike="noStrike">
                <a:solidFill>
                  <a:srgbClr val="6f2f9f"/>
                </a:solidFill>
                <a:latin typeface="Constantia"/>
                <a:ea typeface="DejaVu Sans"/>
              </a:rPr>
              <a:t>t</a:t>
            </a:r>
            <a:r>
              <a:rPr b="0" lang="en-US" sz="2400" spc="-7" strike="noStrike">
                <a:solidFill>
                  <a:srgbClr val="6f2f9f"/>
                </a:solidFill>
                <a:latin typeface="Constantia"/>
                <a:ea typeface="DejaVu Sans"/>
              </a:rPr>
              <a:t>i</a:t>
            </a:r>
            <a:r>
              <a:rPr b="0" lang="en-US" sz="2400" spc="-1" strike="noStrike">
                <a:solidFill>
                  <a:srgbClr val="6f2f9f"/>
                </a:solidFill>
                <a:latin typeface="Constantia"/>
                <a:ea typeface="DejaVu Sans"/>
              </a:rPr>
              <a:t>es ab</a:t>
            </a:r>
            <a:r>
              <a:rPr b="0" lang="en-US" sz="2400" spc="-12" strike="noStrike">
                <a:solidFill>
                  <a:srgbClr val="6f2f9f"/>
                </a:solidFill>
                <a:latin typeface="Constantia"/>
                <a:ea typeface="DejaVu Sans"/>
              </a:rPr>
              <a:t>o</a:t>
            </a:r>
            <a:r>
              <a:rPr b="0" lang="en-US" sz="2400" spc="-7" strike="noStrike">
                <a:solidFill>
                  <a:srgbClr val="6f2f9f"/>
                </a:solidFill>
                <a:latin typeface="Constantia"/>
                <a:ea typeface="DejaVu Sans"/>
              </a:rPr>
              <a:t>u</a:t>
            </a:r>
            <a:r>
              <a:rPr b="0" lang="en-US" sz="2400" spc="-1" strike="noStrike">
                <a:solidFill>
                  <a:srgbClr val="6f2f9f"/>
                </a:solidFill>
                <a:latin typeface="Constantia"/>
                <a:ea typeface="DejaVu Sans"/>
              </a:rPr>
              <a:t>t </a:t>
            </a:r>
            <a:r>
              <a:rPr b="0" lang="en-US" sz="2400" spc="-32" strike="noStrike">
                <a:solidFill>
                  <a:srgbClr val="6f2f9f"/>
                </a:solidFill>
                <a:latin typeface="Constantia"/>
                <a:ea typeface="DejaVu Sans"/>
              </a:rPr>
              <a:t>w</a:t>
            </a:r>
            <a:r>
              <a:rPr b="0" lang="en-US" sz="2400" spc="-1" strike="noStrike">
                <a:solidFill>
                  <a:srgbClr val="6f2f9f"/>
                </a:solidFill>
                <a:latin typeface="Constantia"/>
                <a:ea typeface="DejaVu Sans"/>
              </a:rPr>
              <a:t>hat </a:t>
            </a:r>
            <a:r>
              <a:rPr b="0" lang="en-US" sz="2400" spc="-7" strike="noStrike">
                <a:solidFill>
                  <a:srgbClr val="6f2f9f"/>
                </a:solidFill>
                <a:latin typeface="Constantia"/>
                <a:ea typeface="DejaVu Sans"/>
              </a:rPr>
              <a:t>th</a:t>
            </a:r>
            <a:r>
              <a:rPr b="0" lang="en-US" sz="2400" spc="-1" strike="noStrike">
                <a:solidFill>
                  <a:srgbClr val="6f2f9f"/>
                </a:solidFill>
                <a:latin typeface="Constantia"/>
                <a:ea typeface="DejaVu Sans"/>
              </a:rPr>
              <a:t>e</a:t>
            </a:r>
            <a:r>
              <a:rPr b="0" lang="en-US" sz="2400" spc="-1" strike="noStrike">
                <a:solidFill>
                  <a:srgbClr val="6f2f9f"/>
                </a:solidFill>
                <a:latin typeface="Constantia"/>
                <a:ea typeface="DejaVu Sans"/>
              </a:rPr>
              <a:t>	</a:t>
            </a:r>
            <a:r>
              <a:rPr b="0" lang="en-US" sz="2400" spc="-7" strike="noStrike">
                <a:solidFill>
                  <a:srgbClr val="6f2f9f"/>
                </a:solidFill>
                <a:latin typeface="Constantia"/>
                <a:ea typeface="DejaVu Sans"/>
              </a:rPr>
              <a:t>ta</a:t>
            </a:r>
            <a:r>
              <a:rPr b="0" lang="en-US" sz="2400" spc="-32" strike="noStrike">
                <a:solidFill>
                  <a:srgbClr val="6f2f9f"/>
                </a:solidFill>
                <a:latin typeface="Constantia"/>
                <a:ea typeface="DejaVu Sans"/>
              </a:rPr>
              <a:t>r</a:t>
            </a:r>
            <a:r>
              <a:rPr b="0" lang="en-US" sz="2400" spc="-55" strike="noStrike">
                <a:solidFill>
                  <a:srgbClr val="6f2f9f"/>
                </a:solidFill>
                <a:latin typeface="Constantia"/>
                <a:ea typeface="DejaVu Sans"/>
              </a:rPr>
              <a:t>g</a:t>
            </a:r>
            <a:r>
              <a:rPr b="0" lang="en-US" sz="2400" spc="-1" strike="noStrike">
                <a:solidFill>
                  <a:srgbClr val="6f2f9f"/>
                </a:solidFill>
                <a:latin typeface="Constantia"/>
                <a:ea typeface="DejaVu Sans"/>
              </a:rPr>
              <a:t>et</a:t>
            </a:r>
            <a:r>
              <a:rPr b="0" lang="en-US" sz="2400" spc="-1" strike="noStrike">
                <a:solidFill>
                  <a:srgbClr val="6f2f9f"/>
                </a:solidFill>
                <a:latin typeface="Constantia"/>
                <a:ea typeface="DejaVu Sans"/>
              </a:rPr>
              <a:t>	</a:t>
            </a:r>
            <a:r>
              <a:rPr b="0" lang="en-US" sz="2400" spc="-1" strike="noStrike">
                <a:solidFill>
                  <a:srgbClr val="6f2f9f"/>
                </a:solidFill>
                <a:latin typeface="Constantia"/>
                <a:ea typeface="DejaVu Sans"/>
              </a:rPr>
              <a:t>s</a:t>
            </a:r>
            <a:r>
              <a:rPr b="0" lang="en-US" sz="2400" spc="-32" strike="noStrike">
                <a:solidFill>
                  <a:srgbClr val="6f2f9f"/>
                </a:solidFill>
                <a:latin typeface="Constantia"/>
                <a:ea typeface="DejaVu Sans"/>
              </a:rPr>
              <a:t>y</a:t>
            </a:r>
            <a:r>
              <a:rPr b="0" lang="en-US" sz="2400" spc="-1" strike="noStrike">
                <a:solidFill>
                  <a:srgbClr val="6f2f9f"/>
                </a:solidFill>
                <a:latin typeface="Constantia"/>
                <a:ea typeface="DejaVu Sans"/>
              </a:rPr>
              <a:t>s</a:t>
            </a:r>
            <a:r>
              <a:rPr b="0" lang="en-US" sz="2400" spc="-35" strike="noStrike">
                <a:solidFill>
                  <a:srgbClr val="6f2f9f"/>
                </a:solidFill>
                <a:latin typeface="Constantia"/>
                <a:ea typeface="DejaVu Sans"/>
              </a:rPr>
              <a:t>t</a:t>
            </a:r>
            <a:r>
              <a:rPr b="0" lang="en-US" sz="2400" spc="-1" strike="noStrike">
                <a:solidFill>
                  <a:srgbClr val="6f2f9f"/>
                </a:solidFill>
                <a:latin typeface="Constantia"/>
                <a:ea typeface="DejaVu Sans"/>
              </a:rPr>
              <a:t>em is  </a:t>
            </a:r>
            <a:r>
              <a:rPr b="0" lang="en-US" sz="2400" spc="-12" strike="noStrike">
                <a:solidFill>
                  <a:srgbClr val="6f2f9f"/>
                </a:solidFill>
                <a:latin typeface="Constantia"/>
                <a:ea typeface="DejaVu Sans"/>
              </a:rPr>
              <a:t>expected</a:t>
            </a:r>
            <a:r>
              <a:rPr b="0" lang="en-US" sz="2400" spc="-41" strike="noStrike">
                <a:solidFill>
                  <a:srgbClr val="6f2f9f"/>
                </a:solidFill>
                <a:latin typeface="Constantia"/>
                <a:ea typeface="DejaVu Sans"/>
              </a:rPr>
              <a:t> </a:t>
            </a:r>
            <a:r>
              <a:rPr b="0" lang="en-US" sz="2400" spc="-21" strike="noStrike">
                <a:solidFill>
                  <a:srgbClr val="6f2f9f"/>
                </a:solidFill>
                <a:latin typeface="Constantia"/>
                <a:ea typeface="DejaVu Sans"/>
              </a:rPr>
              <a:t>to</a:t>
            </a:r>
            <a:r>
              <a:rPr b="0" lang="en-US" sz="2400" spc="-114" strike="noStrike">
                <a:solidFill>
                  <a:srgbClr val="6f2f9f"/>
                </a:solidFill>
                <a:latin typeface="Constantia"/>
                <a:ea typeface="DejaVu Sans"/>
              </a:rPr>
              <a:t> </a:t>
            </a:r>
            <a:r>
              <a:rPr b="0" lang="en-US" sz="2400" spc="-35" strike="noStrike">
                <a:solidFill>
                  <a:srgbClr val="6f2f9f"/>
                </a:solidFill>
                <a:latin typeface="Constantia"/>
                <a:ea typeface="DejaVu Sans"/>
              </a:rPr>
              <a:t>do.</a:t>
            </a:r>
            <a:endParaRPr b="0" lang="en-US" sz="2400" spc="-1" strike="noStrike">
              <a:latin typeface="Arial"/>
            </a:endParaRPr>
          </a:p>
          <a:p>
            <a:pPr lvl="2" marL="927000" indent="-246240">
              <a:lnSpc>
                <a:spcPct val="100000"/>
              </a:lnSpc>
              <a:spcBef>
                <a:spcPts val="575"/>
              </a:spcBef>
              <a:buClr>
                <a:srgbClr val="009dd9"/>
              </a:buClr>
              <a:buSzPct val="69000"/>
              <a:buFont typeface="Segoe UI Symbol"/>
              <a:buChar char="⚫"/>
              <a:tabLst>
                <a:tab algn="l" pos="927000"/>
                <a:tab algn="l" pos="927720"/>
                <a:tab algn="l" pos="2990880"/>
                <a:tab algn="l" pos="4475520"/>
                <a:tab algn="l" pos="5015160"/>
                <a:tab algn="l" pos="5417280"/>
                <a:tab algn="l" pos="6522120"/>
                <a:tab algn="l" pos="7092360"/>
              </a:tabLst>
            </a:pPr>
            <a:r>
              <a:rPr b="0" lang="en-US" sz="2400" spc="-35" strike="noStrike">
                <a:solidFill>
                  <a:srgbClr val="6f2f9f"/>
                </a:solidFill>
                <a:latin typeface="Constantia"/>
                <a:ea typeface="DejaVu Sans"/>
              </a:rPr>
              <a:t>N</a:t>
            </a:r>
            <a:r>
              <a:rPr b="0" lang="en-US" sz="2400" spc="-1" strike="noStrike">
                <a:solidFill>
                  <a:srgbClr val="6f2f9f"/>
                </a:solidFill>
                <a:latin typeface="Constantia"/>
                <a:ea typeface="DejaVu Sans"/>
              </a:rPr>
              <a:t>o</a:t>
            </a:r>
            <a:r>
              <a:rPr b="0" lang="en-US" sz="2400" spc="-12" strike="noStrike">
                <a:solidFill>
                  <a:srgbClr val="6f2f9f"/>
                </a:solidFill>
                <a:latin typeface="Constantia"/>
                <a:ea typeface="DejaVu Sans"/>
              </a:rPr>
              <a:t>n-</a:t>
            </a:r>
            <a:r>
              <a:rPr b="0" lang="en-US" sz="2400" spc="-1" strike="noStrike">
                <a:solidFill>
                  <a:srgbClr val="6f2f9f"/>
                </a:solidFill>
                <a:latin typeface="Constantia"/>
                <a:ea typeface="DejaVu Sans"/>
              </a:rPr>
              <a:t>functi</a:t>
            </a:r>
            <a:r>
              <a:rPr b="0" lang="en-US" sz="2400" spc="7" strike="noStrike">
                <a:solidFill>
                  <a:srgbClr val="6f2f9f"/>
                </a:solidFill>
                <a:latin typeface="Constantia"/>
                <a:ea typeface="DejaVu Sans"/>
              </a:rPr>
              <a:t>o</a:t>
            </a:r>
            <a:r>
              <a:rPr b="0" lang="en-US" sz="2400" spc="-7" strike="noStrike">
                <a:solidFill>
                  <a:srgbClr val="6f2f9f"/>
                </a:solidFill>
                <a:latin typeface="Constantia"/>
                <a:ea typeface="DejaVu Sans"/>
              </a:rPr>
              <a:t>na</a:t>
            </a:r>
            <a:r>
              <a:rPr b="0" lang="en-US" sz="2400" spc="-1" strike="noStrike">
                <a:solidFill>
                  <a:srgbClr val="6f2f9f"/>
                </a:solidFill>
                <a:latin typeface="Constantia"/>
                <a:ea typeface="DejaVu Sans"/>
              </a:rPr>
              <a:t>l p</a:t>
            </a:r>
            <a:r>
              <a:rPr b="0" lang="en-US" sz="2400" spc="-35" strike="noStrike">
                <a:solidFill>
                  <a:srgbClr val="6f2f9f"/>
                </a:solidFill>
                <a:latin typeface="Constantia"/>
                <a:ea typeface="DejaVu Sans"/>
              </a:rPr>
              <a:t>r</a:t>
            </a:r>
            <a:r>
              <a:rPr b="0" lang="en-US" sz="2400" spc="-1" strike="noStrike">
                <a:solidFill>
                  <a:srgbClr val="6f2f9f"/>
                </a:solidFill>
                <a:latin typeface="Constantia"/>
                <a:ea typeface="DejaVu Sans"/>
              </a:rPr>
              <a:t>oper</a:t>
            </a:r>
            <a:r>
              <a:rPr b="0" lang="en-US" sz="2400" spc="1" strike="noStrike">
                <a:solidFill>
                  <a:srgbClr val="6f2f9f"/>
                </a:solidFill>
                <a:latin typeface="Constantia"/>
                <a:ea typeface="DejaVu Sans"/>
              </a:rPr>
              <a:t>t</a:t>
            </a:r>
            <a:r>
              <a:rPr b="0" lang="en-US" sz="2400" spc="-7" strike="noStrike">
                <a:solidFill>
                  <a:srgbClr val="6f2f9f"/>
                </a:solidFill>
                <a:latin typeface="Constantia"/>
                <a:ea typeface="DejaVu Sans"/>
              </a:rPr>
              <a:t>i</a:t>
            </a:r>
            <a:r>
              <a:rPr b="0" lang="en-US" sz="2400" spc="-1" strike="noStrike">
                <a:solidFill>
                  <a:srgbClr val="6f2f9f"/>
                </a:solidFill>
                <a:latin typeface="Constantia"/>
                <a:ea typeface="DejaVu Sans"/>
              </a:rPr>
              <a:t>es a</a:t>
            </a:r>
            <a:r>
              <a:rPr b="0" lang="en-US" sz="2400" spc="-35" strike="noStrike">
                <a:solidFill>
                  <a:srgbClr val="6f2f9f"/>
                </a:solidFill>
                <a:latin typeface="Constantia"/>
                <a:ea typeface="DejaVu Sans"/>
              </a:rPr>
              <a:t>r</a:t>
            </a:r>
            <a:r>
              <a:rPr b="0" lang="en-US" sz="2400" spc="-1" strike="noStrike">
                <a:solidFill>
                  <a:srgbClr val="6f2f9f"/>
                </a:solidFill>
                <a:latin typeface="Constantia"/>
                <a:ea typeface="DejaVu Sans"/>
              </a:rPr>
              <a:t>e in </a:t>
            </a:r>
            <a:r>
              <a:rPr b="0" lang="en-US" sz="2400" spc="-55" strike="noStrike">
                <a:solidFill>
                  <a:srgbClr val="6f2f9f"/>
                </a:solidFill>
                <a:latin typeface="Constantia"/>
                <a:ea typeface="DejaVu Sans"/>
              </a:rPr>
              <a:t>g</a:t>
            </a:r>
            <a:r>
              <a:rPr b="0" lang="en-US" sz="2400" spc="-1" strike="noStrike">
                <a:solidFill>
                  <a:srgbClr val="6f2f9f"/>
                </a:solidFill>
                <a:latin typeface="Constantia"/>
                <a:ea typeface="DejaVu Sans"/>
              </a:rPr>
              <a:t>ene</a:t>
            </a:r>
            <a:r>
              <a:rPr b="0" lang="en-US" sz="2400" spc="-35" strike="noStrike">
                <a:solidFill>
                  <a:srgbClr val="6f2f9f"/>
                </a:solidFill>
                <a:latin typeface="Constantia"/>
                <a:ea typeface="DejaVu Sans"/>
              </a:rPr>
              <a:t>r</a:t>
            </a:r>
            <a:r>
              <a:rPr b="0" lang="en-US" sz="2400" spc="-1" strike="noStrike">
                <a:solidFill>
                  <a:srgbClr val="6f2f9f"/>
                </a:solidFill>
                <a:latin typeface="Constantia"/>
                <a:ea typeface="DejaVu Sans"/>
              </a:rPr>
              <a:t>al left outs</a:t>
            </a:r>
            <a:r>
              <a:rPr b="0" lang="en-US" sz="2400" spc="1" strike="noStrike">
                <a:solidFill>
                  <a:srgbClr val="6f2f9f"/>
                </a:solidFill>
                <a:latin typeface="Constantia"/>
                <a:ea typeface="DejaVu Sans"/>
              </a:rPr>
              <a:t>i</a:t>
            </a:r>
            <a:r>
              <a:rPr b="0" lang="en-US" sz="2400" spc="-7" strike="noStrike">
                <a:solidFill>
                  <a:srgbClr val="6f2f9f"/>
                </a:solidFill>
                <a:latin typeface="Constantia"/>
                <a:ea typeface="DejaVu Sans"/>
              </a:rPr>
              <a:t>de </a:t>
            </a:r>
            <a:r>
              <a:rPr b="0" lang="en-US" sz="2400" spc="-15" strike="noStrike">
                <a:solidFill>
                  <a:srgbClr val="6f2f9f"/>
                </a:solidFill>
                <a:latin typeface="Constantia"/>
                <a:ea typeface="DejaVu Sans"/>
              </a:rPr>
              <a:t>any</a:t>
            </a:r>
            <a:r>
              <a:rPr b="0" lang="en-US" sz="2400" spc="-60" strike="noStrike">
                <a:solidFill>
                  <a:srgbClr val="6f2f9f"/>
                </a:solidFill>
                <a:latin typeface="Constantia"/>
                <a:ea typeface="DejaVu Sans"/>
              </a:rPr>
              <a:t> </a:t>
            </a:r>
            <a:r>
              <a:rPr b="0" lang="en-US" sz="2400" spc="-1" strike="noStrike">
                <a:solidFill>
                  <a:srgbClr val="6f2f9f"/>
                </a:solidFill>
                <a:latin typeface="Constantia"/>
                <a:ea typeface="DejaVu Sans"/>
              </a:rPr>
              <a:t>kind</a:t>
            </a:r>
            <a:r>
              <a:rPr b="0" lang="en-US" sz="2400" spc="-75" strike="noStrike">
                <a:solidFill>
                  <a:srgbClr val="6f2f9f"/>
                </a:solidFill>
                <a:latin typeface="Constantia"/>
                <a:ea typeface="DejaVu Sans"/>
              </a:rPr>
              <a:t> </a:t>
            </a:r>
            <a:r>
              <a:rPr b="0" lang="en-US" sz="2400" spc="-7" strike="noStrike">
                <a:solidFill>
                  <a:srgbClr val="6f2f9f"/>
                </a:solidFill>
                <a:latin typeface="Constantia"/>
                <a:ea typeface="DejaVu Sans"/>
              </a:rPr>
              <a:t>of</a:t>
            </a:r>
            <a:r>
              <a:rPr b="0" lang="en-US" sz="2400" spc="41" strike="noStrike">
                <a:solidFill>
                  <a:srgbClr val="6f2f9f"/>
                </a:solidFill>
                <a:latin typeface="Constantia"/>
                <a:ea typeface="DejaVu Sans"/>
              </a:rPr>
              <a:t> </a:t>
            </a:r>
            <a:r>
              <a:rPr b="0" lang="en-US" sz="2400" spc="-7" strike="noStrike">
                <a:solidFill>
                  <a:srgbClr val="6f2f9f"/>
                </a:solidFill>
                <a:latin typeface="Constantia"/>
                <a:ea typeface="DejaVu Sans"/>
              </a:rPr>
              <a:t>formal</a:t>
            </a:r>
            <a:r>
              <a:rPr b="0" lang="en-US" sz="2400" spc="-35" strike="noStrike">
                <a:solidFill>
                  <a:srgbClr val="6f2f9f"/>
                </a:solidFill>
                <a:latin typeface="Constantia"/>
                <a:ea typeface="DejaVu Sans"/>
              </a:rPr>
              <a:t> </a:t>
            </a:r>
            <a:r>
              <a:rPr b="0" lang="en-US" sz="2400" spc="-7" strike="noStrike">
                <a:solidFill>
                  <a:srgbClr val="6f2f9f"/>
                </a:solidFill>
                <a:latin typeface="Constantia"/>
                <a:ea typeface="DejaVu Sans"/>
              </a:rPr>
              <a:t>treatment.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6" name="object 2"/>
          <p:cNvGrpSpPr/>
          <p:nvPr/>
        </p:nvGrpSpPr>
        <p:grpSpPr>
          <a:xfrm>
            <a:off x="-720" y="0"/>
            <a:ext cx="9145080" cy="6857280"/>
            <a:chOff x="-720" y="0"/>
            <a:chExt cx="9145080" cy="6857280"/>
          </a:xfrm>
        </p:grpSpPr>
        <p:pic>
          <p:nvPicPr>
            <p:cNvPr id="307" name="object 3" descr=""/>
            <p:cNvPicPr/>
            <p:nvPr/>
          </p:nvPicPr>
          <p:blipFill>
            <a:blip r:embed="rId1"/>
            <a:stretch/>
          </p:blipFill>
          <p:spPr>
            <a:xfrm>
              <a:off x="0" y="0"/>
              <a:ext cx="9143280" cy="68572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08" name="object 4" descr=""/>
            <p:cNvPicPr/>
            <p:nvPr/>
          </p:nvPicPr>
          <p:blipFill>
            <a:blip r:embed="rId2"/>
            <a:stretch/>
          </p:blipFill>
          <p:spPr>
            <a:xfrm>
              <a:off x="0" y="720"/>
              <a:ext cx="9143280" cy="10267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09" name="object 5" descr=""/>
            <p:cNvPicPr/>
            <p:nvPr/>
          </p:nvPicPr>
          <p:blipFill>
            <a:blip r:embed="rId3"/>
            <a:stretch/>
          </p:blipFill>
          <p:spPr>
            <a:xfrm>
              <a:off x="4399920" y="0"/>
              <a:ext cx="4743360" cy="5994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10" name="object 6" descr=""/>
            <p:cNvPicPr/>
            <p:nvPr/>
          </p:nvPicPr>
          <p:blipFill>
            <a:blip r:embed="rId4"/>
            <a:stretch/>
          </p:blipFill>
          <p:spPr>
            <a:xfrm>
              <a:off x="0" y="0"/>
              <a:ext cx="9087840" cy="10198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11" name="object 7" descr=""/>
            <p:cNvPicPr/>
            <p:nvPr/>
          </p:nvPicPr>
          <p:blipFill>
            <a:blip r:embed="rId5"/>
            <a:stretch/>
          </p:blipFill>
          <p:spPr>
            <a:xfrm>
              <a:off x="-720" y="52560"/>
              <a:ext cx="9145080" cy="90108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312" name="object 8"/>
          <p:cNvSpPr/>
          <p:nvPr/>
        </p:nvSpPr>
        <p:spPr>
          <a:xfrm>
            <a:off x="444600" y="1257120"/>
            <a:ext cx="8193960" cy="115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n-US" sz="3600" spc="-12" strike="noStrike">
                <a:solidFill>
                  <a:srgbClr val="0a5294"/>
                </a:solidFill>
                <a:latin typeface="Calibri"/>
              </a:rPr>
              <a:t>Limitations</a:t>
            </a:r>
            <a:r>
              <a:rPr b="1" lang="en-US" sz="3600" spc="1" strike="noStrike">
                <a:solidFill>
                  <a:srgbClr val="0a5294"/>
                </a:solidFill>
                <a:latin typeface="Calibri"/>
              </a:rPr>
              <a:t> </a:t>
            </a:r>
            <a:r>
              <a:rPr b="1" lang="en-US" sz="3600" spc="-1" strike="noStrike">
                <a:solidFill>
                  <a:srgbClr val="0a5294"/>
                </a:solidFill>
                <a:latin typeface="Calibri"/>
              </a:rPr>
              <a:t>of</a:t>
            </a:r>
            <a:r>
              <a:rPr b="1" lang="en-US" sz="3600" spc="-7" strike="noStrike">
                <a:solidFill>
                  <a:srgbClr val="0a5294"/>
                </a:solidFill>
                <a:latin typeface="Calibri"/>
              </a:rPr>
              <a:t> </a:t>
            </a:r>
            <a:r>
              <a:rPr b="1" lang="en-US" sz="3600" spc="-12" strike="noStrike">
                <a:solidFill>
                  <a:srgbClr val="0a5294"/>
                </a:solidFill>
                <a:latin typeface="Calibri"/>
              </a:rPr>
              <a:t>Formal</a:t>
            </a:r>
            <a:r>
              <a:rPr b="1" lang="en-US" sz="3600" spc="-7" strike="noStrike">
                <a:solidFill>
                  <a:srgbClr val="0a5294"/>
                </a:solidFill>
                <a:latin typeface="Calibri"/>
              </a:rPr>
              <a:t> Specifications</a:t>
            </a:r>
            <a:r>
              <a:rPr b="1" lang="en-US" sz="3600" spc="-32" strike="noStrike">
                <a:solidFill>
                  <a:srgbClr val="0a5294"/>
                </a:solidFill>
                <a:latin typeface="Calibri"/>
              </a:rPr>
              <a:t> </a:t>
            </a:r>
            <a:r>
              <a:rPr b="1" lang="en-US" sz="3600" spc="-15" strike="noStrike">
                <a:solidFill>
                  <a:srgbClr val="0a5294"/>
                </a:solidFill>
                <a:latin typeface="Calibri"/>
              </a:rPr>
              <a:t>contd..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313" name="object 9"/>
          <p:cNvSpPr/>
          <p:nvPr/>
        </p:nvSpPr>
        <p:spPr>
          <a:xfrm>
            <a:off x="536040" y="1850760"/>
            <a:ext cx="8069040" cy="193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06200" bIns="0">
            <a:spAutoFit/>
          </a:bodyPr>
          <a:p>
            <a:pPr marL="584280" indent="-571320">
              <a:lnSpc>
                <a:spcPct val="100000"/>
              </a:lnSpc>
              <a:spcBef>
                <a:spcPts val="836"/>
              </a:spcBef>
              <a:buClr>
                <a:srgbClr val="0ad0d9"/>
              </a:buClr>
              <a:buSzPct val="95000"/>
              <a:buFont typeface="StarSymbol"/>
              <a:buAutoNum type="romanLcPeriod" startAt="2"/>
              <a:tabLst>
                <a:tab algn="l" pos="584280"/>
                <a:tab algn="l" pos="585000"/>
              </a:tabLst>
            </a:pPr>
            <a:r>
              <a:rPr b="0" lang="en-US" sz="3000" spc="-7" strike="noStrike">
                <a:solidFill>
                  <a:srgbClr val="c00000"/>
                </a:solidFill>
                <a:latin typeface="Constantia"/>
                <a:ea typeface="DejaVu Sans"/>
              </a:rPr>
              <a:t>Isolation.</a:t>
            </a:r>
            <a:endParaRPr b="0" lang="en-US" sz="3000" spc="-1" strike="noStrike">
              <a:latin typeface="Arial"/>
            </a:endParaRPr>
          </a:p>
          <a:p>
            <a:pPr lvl="1" marL="652680" indent="-246960">
              <a:lnSpc>
                <a:spcPct val="100000"/>
              </a:lnSpc>
              <a:spcBef>
                <a:spcPts val="686"/>
              </a:spcBef>
              <a:buClr>
                <a:srgbClr val="0e6ec5"/>
              </a:buClr>
              <a:buSzPct val="84000"/>
              <a:buFont typeface="Segoe UI Symbol"/>
              <a:buChar char="⚫"/>
              <a:tabLst>
                <a:tab algn="l" pos="653400"/>
                <a:tab algn="l" pos="1943640"/>
                <a:tab algn="l" pos="4168800"/>
                <a:tab algn="l" pos="6118200"/>
                <a:tab algn="l" pos="6858000"/>
              </a:tabLst>
            </a:pPr>
            <a:r>
              <a:rPr b="0" lang="en-US" sz="2800" spc="-35" strike="noStrike">
                <a:solidFill>
                  <a:srgbClr val="00af50"/>
                </a:solidFill>
                <a:latin typeface="Constantia"/>
                <a:ea typeface="DejaVu Sans"/>
              </a:rPr>
              <a:t>F</a:t>
            </a:r>
            <a:r>
              <a:rPr b="0" lang="en-US" sz="2800" spc="-7" strike="noStrike">
                <a:solidFill>
                  <a:srgbClr val="00af50"/>
                </a:solidFill>
                <a:latin typeface="Constantia"/>
                <a:ea typeface="DejaVu Sans"/>
              </a:rPr>
              <a:t>orm</a:t>
            </a:r>
            <a:r>
              <a:rPr b="0" lang="en-US" sz="2800" spc="1" strike="noStrike">
                <a:solidFill>
                  <a:srgbClr val="00af50"/>
                </a:solidFill>
                <a:latin typeface="Constantia"/>
                <a:ea typeface="DejaVu Sans"/>
              </a:rPr>
              <a:t>a</a:t>
            </a:r>
            <a:r>
              <a:rPr b="0" lang="en-US" sz="2800" spc="-7" strike="noStrike">
                <a:solidFill>
                  <a:srgbClr val="00af50"/>
                </a:solidFill>
                <a:latin typeface="Constantia"/>
                <a:ea typeface="DejaVu Sans"/>
              </a:rPr>
              <a:t>l</a:t>
            </a:r>
            <a:r>
              <a:rPr b="0" lang="en-US" sz="2800" spc="-1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800" spc="-7" strike="noStrike">
                <a:solidFill>
                  <a:srgbClr val="00af50"/>
                </a:solidFill>
                <a:latin typeface="Constantia"/>
                <a:ea typeface="DejaVu Sans"/>
              </a:rPr>
              <a:t>spe</a:t>
            </a:r>
            <a:r>
              <a:rPr b="0" lang="en-US" sz="2800" spc="1" strike="noStrike">
                <a:solidFill>
                  <a:srgbClr val="00af50"/>
                </a:solidFill>
                <a:latin typeface="Constantia"/>
                <a:ea typeface="DejaVu Sans"/>
              </a:rPr>
              <a:t>c</a:t>
            </a:r>
            <a:r>
              <a:rPr b="0" lang="en-US" sz="2800" spc="-21" strike="noStrike">
                <a:solidFill>
                  <a:srgbClr val="00af50"/>
                </a:solidFill>
                <a:latin typeface="Constantia"/>
                <a:ea typeface="DejaVu Sans"/>
              </a:rPr>
              <a:t>i</a:t>
            </a:r>
            <a:r>
              <a:rPr b="0" lang="en-US" sz="2800" spc="55" strike="noStrike">
                <a:solidFill>
                  <a:srgbClr val="00af50"/>
                </a:solidFill>
                <a:latin typeface="Constantia"/>
                <a:ea typeface="DejaVu Sans"/>
              </a:rPr>
              <a:t>f</a:t>
            </a:r>
            <a:r>
              <a:rPr b="0" lang="en-US" sz="2800" spc="-21" strike="noStrike">
                <a:solidFill>
                  <a:srgbClr val="00af50"/>
                </a:solidFill>
                <a:latin typeface="Constantia"/>
                <a:ea typeface="DejaVu Sans"/>
              </a:rPr>
              <a:t>i</a:t>
            </a:r>
            <a:r>
              <a:rPr b="0" lang="en-US" sz="2800" spc="-12" strike="noStrike">
                <a:solidFill>
                  <a:srgbClr val="00af50"/>
                </a:solidFill>
                <a:latin typeface="Constantia"/>
                <a:ea typeface="DejaVu Sans"/>
              </a:rPr>
              <a:t>c</a:t>
            </a:r>
            <a:r>
              <a:rPr b="0" lang="en-US" sz="2800" spc="-7" strike="noStrike">
                <a:solidFill>
                  <a:srgbClr val="00af50"/>
                </a:solidFill>
                <a:latin typeface="Constantia"/>
                <a:ea typeface="DejaVu Sans"/>
              </a:rPr>
              <a:t>a</a:t>
            </a:r>
            <a:r>
              <a:rPr b="0" lang="en-US" sz="2800" spc="-12" strike="noStrike">
                <a:solidFill>
                  <a:srgbClr val="00af50"/>
                </a:solidFill>
                <a:latin typeface="Constantia"/>
                <a:ea typeface="DejaVu Sans"/>
              </a:rPr>
              <a:t>t</a:t>
            </a:r>
            <a:r>
              <a:rPr b="0" lang="en-US" sz="2800" spc="-21" strike="noStrike">
                <a:solidFill>
                  <a:srgbClr val="00af50"/>
                </a:solidFill>
                <a:latin typeface="Constantia"/>
                <a:ea typeface="DejaVu Sans"/>
              </a:rPr>
              <a:t>i</a:t>
            </a:r>
            <a:r>
              <a:rPr b="0" lang="en-US" sz="2800" spc="-7" strike="noStrike">
                <a:solidFill>
                  <a:srgbClr val="00af50"/>
                </a:solidFill>
                <a:latin typeface="Constantia"/>
                <a:ea typeface="DejaVu Sans"/>
              </a:rPr>
              <a:t>on</a:t>
            </a:r>
            <a:r>
              <a:rPr b="0" lang="en-US" sz="2800" spc="-1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800" spc="-46" strike="noStrike">
                <a:solidFill>
                  <a:srgbClr val="00af50"/>
                </a:solidFill>
                <a:latin typeface="Constantia"/>
                <a:ea typeface="DejaVu Sans"/>
              </a:rPr>
              <a:t>t</a:t>
            </a:r>
            <a:r>
              <a:rPr b="0" lang="en-US" sz="2800" spc="-7" strike="noStrike">
                <a:solidFill>
                  <a:srgbClr val="00af50"/>
                </a:solidFill>
                <a:latin typeface="Constantia"/>
                <a:ea typeface="DejaVu Sans"/>
              </a:rPr>
              <a:t>ech</a:t>
            </a:r>
            <a:r>
              <a:rPr b="0" lang="en-US" sz="2800" spc="-15" strike="noStrike">
                <a:solidFill>
                  <a:srgbClr val="00af50"/>
                </a:solidFill>
                <a:latin typeface="Constantia"/>
                <a:ea typeface="DejaVu Sans"/>
              </a:rPr>
              <a:t>n</a:t>
            </a:r>
            <a:r>
              <a:rPr b="0" lang="en-US" sz="2800" spc="-12" strike="noStrike">
                <a:solidFill>
                  <a:srgbClr val="00af50"/>
                </a:solidFill>
                <a:latin typeface="Constantia"/>
                <a:ea typeface="DejaVu Sans"/>
              </a:rPr>
              <a:t>iqu</a:t>
            </a:r>
            <a:r>
              <a:rPr b="0" lang="en-US" sz="2800" spc="-1" strike="noStrike">
                <a:solidFill>
                  <a:srgbClr val="00af50"/>
                </a:solidFill>
                <a:latin typeface="Constantia"/>
                <a:ea typeface="DejaVu Sans"/>
              </a:rPr>
              <a:t>e</a:t>
            </a:r>
            <a:r>
              <a:rPr b="0" lang="en-US" sz="2800" spc="-7" strike="noStrike">
                <a:solidFill>
                  <a:srgbClr val="00af50"/>
                </a:solidFill>
                <a:latin typeface="Constantia"/>
                <a:ea typeface="DejaVu Sans"/>
              </a:rPr>
              <a:t>s</a:t>
            </a:r>
            <a:r>
              <a:rPr b="0" lang="en-US" sz="2800" spc="-1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800" spc="-7" strike="noStrike">
                <a:solidFill>
                  <a:srgbClr val="00af50"/>
                </a:solidFill>
                <a:latin typeface="Constantia"/>
                <a:ea typeface="DejaVu Sans"/>
              </a:rPr>
              <a:t>a</a:t>
            </a:r>
            <a:r>
              <a:rPr b="0" lang="en-US" sz="2800" spc="-46" strike="noStrike">
                <a:solidFill>
                  <a:srgbClr val="00af50"/>
                </a:solidFill>
                <a:latin typeface="Constantia"/>
                <a:ea typeface="DejaVu Sans"/>
              </a:rPr>
              <a:t>r</a:t>
            </a:r>
            <a:r>
              <a:rPr b="0" lang="en-US" sz="2800" spc="-7" strike="noStrike">
                <a:solidFill>
                  <a:srgbClr val="00af50"/>
                </a:solidFill>
                <a:latin typeface="Constantia"/>
                <a:ea typeface="DejaVu Sans"/>
              </a:rPr>
              <a:t>e</a:t>
            </a:r>
            <a:r>
              <a:rPr b="0" lang="en-US" sz="2800" spc="-1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800" spc="-12" strike="noStrike">
                <a:solidFill>
                  <a:srgbClr val="00af50"/>
                </a:solidFill>
                <a:latin typeface="Constantia"/>
                <a:ea typeface="DejaVu Sans"/>
              </a:rPr>
              <a:t>isola</a:t>
            </a:r>
            <a:r>
              <a:rPr b="0" lang="en-US" sz="2800" spc="-46" strike="noStrike">
                <a:solidFill>
                  <a:srgbClr val="00af50"/>
                </a:solidFill>
                <a:latin typeface="Constantia"/>
                <a:ea typeface="DejaVu Sans"/>
              </a:rPr>
              <a:t>t</a:t>
            </a:r>
            <a:r>
              <a:rPr b="0" lang="en-US" sz="2800" spc="-7" strike="noStrike">
                <a:solidFill>
                  <a:srgbClr val="00af50"/>
                </a:solidFill>
                <a:latin typeface="Constantia"/>
                <a:ea typeface="DejaVu Sans"/>
              </a:rPr>
              <a:t>ed </a:t>
            </a:r>
            <a:r>
              <a:rPr b="0" lang="en-US" sz="2800" spc="-15" strike="noStrike">
                <a:solidFill>
                  <a:srgbClr val="00af50"/>
                </a:solidFill>
                <a:latin typeface="Constantia"/>
                <a:ea typeface="DejaVu Sans"/>
              </a:rPr>
              <a:t>from</a:t>
            </a:r>
            <a:r>
              <a:rPr b="0" lang="en-US" sz="2800" spc="-120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800" spc="-7" strike="noStrike">
                <a:solidFill>
                  <a:srgbClr val="00af50"/>
                </a:solidFill>
                <a:latin typeface="Constantia"/>
                <a:ea typeface="DejaVu Sans"/>
              </a:rPr>
              <a:t>other</a:t>
            </a:r>
            <a:r>
              <a:rPr b="0" lang="en-US" sz="2800" spc="-151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800" spc="-15" strike="noStrike">
                <a:solidFill>
                  <a:srgbClr val="00af50"/>
                </a:solidFill>
                <a:latin typeface="Constantia"/>
                <a:ea typeface="DejaVu Sans"/>
              </a:rPr>
              <a:t>software</a:t>
            </a:r>
            <a:r>
              <a:rPr b="0" lang="en-US" sz="2800" spc="-97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800" spc="-12" strike="noStrike">
                <a:solidFill>
                  <a:srgbClr val="00af50"/>
                </a:solidFill>
                <a:latin typeface="Constantia"/>
                <a:ea typeface="DejaVu Sans"/>
              </a:rPr>
              <a:t>products</a:t>
            </a:r>
            <a:r>
              <a:rPr b="0" lang="en-US" sz="2800" spc="-126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800" spc="-7" strike="noStrike">
                <a:solidFill>
                  <a:srgbClr val="00af50"/>
                </a:solidFill>
                <a:latin typeface="Constantia"/>
                <a:ea typeface="DejaVu Sans"/>
              </a:rPr>
              <a:t>and</a:t>
            </a:r>
            <a:r>
              <a:rPr b="0" lang="en-US" sz="2800" spc="-32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800" spc="-21" strike="noStrike">
                <a:solidFill>
                  <a:srgbClr val="00af50"/>
                </a:solidFill>
                <a:latin typeface="Constantia"/>
                <a:ea typeface="DejaVu Sans"/>
              </a:rPr>
              <a:t>processes.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4" name="object 2"/>
          <p:cNvGrpSpPr/>
          <p:nvPr/>
        </p:nvGrpSpPr>
        <p:grpSpPr>
          <a:xfrm>
            <a:off x="-720" y="0"/>
            <a:ext cx="9145080" cy="6857280"/>
            <a:chOff x="-720" y="0"/>
            <a:chExt cx="9145080" cy="6857280"/>
          </a:xfrm>
        </p:grpSpPr>
        <p:pic>
          <p:nvPicPr>
            <p:cNvPr id="315" name="object 3" descr=""/>
            <p:cNvPicPr/>
            <p:nvPr/>
          </p:nvPicPr>
          <p:blipFill>
            <a:blip r:embed="rId1"/>
            <a:stretch/>
          </p:blipFill>
          <p:spPr>
            <a:xfrm>
              <a:off x="0" y="0"/>
              <a:ext cx="9143280" cy="68572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16" name="object 4" descr=""/>
            <p:cNvPicPr/>
            <p:nvPr/>
          </p:nvPicPr>
          <p:blipFill>
            <a:blip r:embed="rId2"/>
            <a:stretch/>
          </p:blipFill>
          <p:spPr>
            <a:xfrm>
              <a:off x="0" y="720"/>
              <a:ext cx="9143280" cy="10267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17" name="object 5" descr=""/>
            <p:cNvPicPr/>
            <p:nvPr/>
          </p:nvPicPr>
          <p:blipFill>
            <a:blip r:embed="rId3"/>
            <a:stretch/>
          </p:blipFill>
          <p:spPr>
            <a:xfrm>
              <a:off x="4399920" y="0"/>
              <a:ext cx="4743360" cy="5994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18" name="object 6" descr=""/>
            <p:cNvPicPr/>
            <p:nvPr/>
          </p:nvPicPr>
          <p:blipFill>
            <a:blip r:embed="rId4"/>
            <a:stretch/>
          </p:blipFill>
          <p:spPr>
            <a:xfrm>
              <a:off x="0" y="0"/>
              <a:ext cx="9087840" cy="10198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19" name="object 7" descr=""/>
            <p:cNvPicPr/>
            <p:nvPr/>
          </p:nvPicPr>
          <p:blipFill>
            <a:blip r:embed="rId5"/>
            <a:stretch/>
          </p:blipFill>
          <p:spPr>
            <a:xfrm>
              <a:off x="-720" y="52560"/>
              <a:ext cx="9145080" cy="90108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320" name="object 8"/>
          <p:cNvSpPr/>
          <p:nvPr/>
        </p:nvSpPr>
        <p:spPr>
          <a:xfrm>
            <a:off x="444600" y="1257120"/>
            <a:ext cx="8197200" cy="115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n-US" sz="3600" spc="-12" strike="noStrike">
                <a:solidFill>
                  <a:srgbClr val="0a5294"/>
                </a:solidFill>
                <a:latin typeface="Calibri"/>
              </a:rPr>
              <a:t>Limitations</a:t>
            </a:r>
            <a:r>
              <a:rPr b="1" lang="en-US" sz="3600" spc="1" strike="noStrike">
                <a:solidFill>
                  <a:srgbClr val="0a5294"/>
                </a:solidFill>
                <a:latin typeface="Calibri"/>
              </a:rPr>
              <a:t> </a:t>
            </a:r>
            <a:r>
              <a:rPr b="1" lang="en-US" sz="3600" spc="-1" strike="noStrike">
                <a:solidFill>
                  <a:srgbClr val="0a5294"/>
                </a:solidFill>
                <a:latin typeface="Calibri"/>
              </a:rPr>
              <a:t>of</a:t>
            </a:r>
            <a:r>
              <a:rPr b="1" lang="en-US" sz="3600" spc="-7" strike="noStrike">
                <a:solidFill>
                  <a:srgbClr val="0a5294"/>
                </a:solidFill>
                <a:latin typeface="Calibri"/>
              </a:rPr>
              <a:t> </a:t>
            </a:r>
            <a:r>
              <a:rPr b="1" lang="en-US" sz="3600" spc="-12" strike="noStrike">
                <a:solidFill>
                  <a:srgbClr val="0a5294"/>
                </a:solidFill>
                <a:latin typeface="Calibri"/>
              </a:rPr>
              <a:t>Formal</a:t>
            </a:r>
            <a:r>
              <a:rPr b="1" lang="en-US" sz="3600" spc="-7" strike="noStrike">
                <a:solidFill>
                  <a:srgbClr val="0a5294"/>
                </a:solidFill>
                <a:latin typeface="Calibri"/>
              </a:rPr>
              <a:t> Specifications</a:t>
            </a:r>
            <a:r>
              <a:rPr b="1" lang="en-US" sz="3600" spc="-1" strike="noStrike">
                <a:solidFill>
                  <a:srgbClr val="0a5294"/>
                </a:solidFill>
                <a:latin typeface="Calibri"/>
              </a:rPr>
              <a:t> </a:t>
            </a:r>
            <a:r>
              <a:rPr b="1" lang="en-US" sz="3600" spc="-15" strike="noStrike">
                <a:solidFill>
                  <a:srgbClr val="0a5294"/>
                </a:solidFill>
                <a:latin typeface="Calibri"/>
              </a:rPr>
              <a:t>contd..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321" name="object 9"/>
          <p:cNvSpPr/>
          <p:nvPr/>
        </p:nvSpPr>
        <p:spPr>
          <a:xfrm>
            <a:off x="536040" y="1850760"/>
            <a:ext cx="8079480" cy="404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06200" bIns="0">
            <a:spAutoFit/>
          </a:bodyPr>
          <a:p>
            <a:pPr marL="584280" indent="-571320" algn="just">
              <a:lnSpc>
                <a:spcPct val="100000"/>
              </a:lnSpc>
              <a:spcBef>
                <a:spcPts val="836"/>
              </a:spcBef>
              <a:buClr>
                <a:srgbClr val="0ad0d9"/>
              </a:buClr>
              <a:buSzPct val="95000"/>
              <a:buFont typeface="StarSymbol"/>
              <a:buAutoNum type="romanLcPeriod" startAt="3"/>
              <a:tabLst>
                <a:tab algn="l" pos="585000"/>
              </a:tabLst>
            </a:pPr>
            <a:r>
              <a:rPr b="0" lang="en-US" sz="3000" spc="-12" strike="noStrike">
                <a:solidFill>
                  <a:srgbClr val="c00000"/>
                </a:solidFill>
                <a:latin typeface="Constantia"/>
                <a:ea typeface="DejaVu Sans"/>
              </a:rPr>
              <a:t>Cost.</a:t>
            </a:r>
            <a:endParaRPr b="0" lang="en-US" sz="3000" spc="-1" strike="noStrike">
              <a:latin typeface="Arial"/>
            </a:endParaRPr>
          </a:p>
          <a:p>
            <a:pPr lvl="1" marL="652680" indent="-246960" algn="just">
              <a:lnSpc>
                <a:spcPct val="100000"/>
              </a:lnSpc>
              <a:spcBef>
                <a:spcPts val="686"/>
              </a:spcBef>
              <a:buClr>
                <a:srgbClr val="0e6ec5"/>
              </a:buClr>
              <a:buSzPct val="84000"/>
              <a:buFont typeface="Segoe UI Symbol"/>
              <a:buChar char="⚫"/>
              <a:tabLst>
                <a:tab algn="l" pos="653400"/>
              </a:tabLst>
            </a:pPr>
            <a:r>
              <a:rPr b="0" lang="en-US" sz="2800" spc="-21" strike="noStrike">
                <a:solidFill>
                  <a:srgbClr val="00af50"/>
                </a:solidFill>
                <a:latin typeface="Constantia"/>
                <a:ea typeface="DejaVu Sans"/>
              </a:rPr>
              <a:t>Many</a:t>
            </a:r>
            <a:r>
              <a:rPr b="0" lang="en-US" sz="2800" spc="-15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800" spc="-12" strike="noStrike">
                <a:solidFill>
                  <a:srgbClr val="00af50"/>
                </a:solidFill>
                <a:latin typeface="Constantia"/>
                <a:ea typeface="DejaVu Sans"/>
              </a:rPr>
              <a:t>formal</a:t>
            </a:r>
            <a:r>
              <a:rPr b="0" lang="en-US" sz="2800" spc="-7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800" spc="-1" strike="noStrike">
                <a:solidFill>
                  <a:srgbClr val="00af50"/>
                </a:solidFill>
                <a:latin typeface="Constantia"/>
                <a:ea typeface="DejaVu Sans"/>
              </a:rPr>
              <a:t>specification</a:t>
            </a:r>
            <a:r>
              <a:rPr b="0" lang="en-US" sz="2800" spc="1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800" spc="-12" strike="noStrike">
                <a:solidFill>
                  <a:srgbClr val="00af50"/>
                </a:solidFill>
                <a:latin typeface="Constantia"/>
                <a:ea typeface="DejaVu Sans"/>
              </a:rPr>
              <a:t>techniques</a:t>
            </a:r>
            <a:r>
              <a:rPr b="0" lang="en-US" sz="2800" spc="-7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800" spc="-15" strike="noStrike">
                <a:solidFill>
                  <a:srgbClr val="00af50"/>
                </a:solidFill>
                <a:latin typeface="Constantia"/>
                <a:ea typeface="DejaVu Sans"/>
              </a:rPr>
              <a:t>require </a:t>
            </a:r>
            <a:r>
              <a:rPr b="0" lang="en-US" sz="2800" spc="-12" strike="noStrike">
                <a:solidFill>
                  <a:srgbClr val="00af50"/>
                </a:solidFill>
                <a:latin typeface="Constantia"/>
                <a:ea typeface="DejaVu Sans"/>
              </a:rPr>
              <a:t> high expertise </a:t>
            </a:r>
            <a:r>
              <a:rPr b="0" lang="en-US" sz="2800" spc="-7" strike="noStrike">
                <a:solidFill>
                  <a:srgbClr val="00af50"/>
                </a:solidFill>
                <a:latin typeface="Constantia"/>
                <a:ea typeface="DejaVu Sans"/>
              </a:rPr>
              <a:t>in </a:t>
            </a:r>
            <a:r>
              <a:rPr b="0" lang="en-US" sz="2800" spc="-12" strike="noStrike">
                <a:solidFill>
                  <a:srgbClr val="00af50"/>
                </a:solidFill>
                <a:latin typeface="Constantia"/>
                <a:ea typeface="DejaVu Sans"/>
              </a:rPr>
              <a:t>formal systems </a:t>
            </a:r>
            <a:r>
              <a:rPr b="0" lang="en-US" sz="2800" spc="-7" strike="noStrike">
                <a:solidFill>
                  <a:srgbClr val="00af50"/>
                </a:solidFill>
                <a:latin typeface="Constantia"/>
                <a:ea typeface="DejaVu Sans"/>
              </a:rPr>
              <a:t>in </a:t>
            </a:r>
            <a:r>
              <a:rPr b="0" lang="en-US" sz="2800" spc="-21" strike="noStrike">
                <a:solidFill>
                  <a:srgbClr val="00af50"/>
                </a:solidFill>
                <a:latin typeface="Constantia"/>
                <a:ea typeface="DejaVu Sans"/>
              </a:rPr>
              <a:t>general </a:t>
            </a:r>
            <a:r>
              <a:rPr b="0" lang="en-US" sz="2800" spc="-7" strike="noStrike">
                <a:solidFill>
                  <a:srgbClr val="00af50"/>
                </a:solidFill>
                <a:latin typeface="Constantia"/>
                <a:ea typeface="DejaVu Sans"/>
              </a:rPr>
              <a:t>(and </a:t>
            </a:r>
            <a:r>
              <a:rPr b="0" lang="en-US" sz="2800" spc="-690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800" spc="-12" strike="noStrike">
                <a:solidFill>
                  <a:srgbClr val="00af50"/>
                </a:solidFill>
                <a:latin typeface="Constantia"/>
                <a:ea typeface="DejaVu Sans"/>
              </a:rPr>
              <a:t>mathematical</a:t>
            </a:r>
            <a:r>
              <a:rPr b="0" lang="en-US" sz="2800" spc="15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800" spc="-12" strike="noStrike">
                <a:solidFill>
                  <a:srgbClr val="00af50"/>
                </a:solidFill>
                <a:latin typeface="Constantia"/>
                <a:ea typeface="DejaVu Sans"/>
              </a:rPr>
              <a:t>logic</a:t>
            </a:r>
            <a:r>
              <a:rPr b="0" lang="en-US" sz="2800" spc="-60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800" spc="-7" strike="noStrike">
                <a:solidFill>
                  <a:srgbClr val="00af50"/>
                </a:solidFill>
                <a:latin typeface="Constantia"/>
                <a:ea typeface="DejaVu Sans"/>
              </a:rPr>
              <a:t>in</a:t>
            </a:r>
            <a:r>
              <a:rPr b="0" lang="en-US" sz="2800" spc="-92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800" spc="-7" strike="noStrike">
                <a:solidFill>
                  <a:srgbClr val="00af50"/>
                </a:solidFill>
                <a:latin typeface="Constantia"/>
                <a:ea typeface="DejaVu Sans"/>
              </a:rPr>
              <a:t>particular),</a:t>
            </a:r>
            <a:endParaRPr b="0" lang="en-US" sz="2800" spc="-1" strike="noStrike">
              <a:latin typeface="Arial"/>
            </a:endParaRPr>
          </a:p>
          <a:p>
            <a:pPr lvl="1" marL="652680" indent="-246960" algn="just">
              <a:lnSpc>
                <a:spcPct val="100000"/>
              </a:lnSpc>
              <a:spcBef>
                <a:spcPts val="675"/>
              </a:spcBef>
              <a:buClr>
                <a:srgbClr val="0e6ec5"/>
              </a:buClr>
              <a:buSzPct val="84000"/>
              <a:buFont typeface="Segoe UI Symbol"/>
              <a:buChar char="⚫"/>
              <a:tabLst>
                <a:tab algn="l" pos="653400"/>
              </a:tabLst>
            </a:pPr>
            <a:r>
              <a:rPr b="0" lang="en-US" sz="2800" spc="-7" strike="noStrike">
                <a:solidFill>
                  <a:srgbClr val="00af50"/>
                </a:solidFill>
                <a:latin typeface="Constantia"/>
                <a:ea typeface="DejaVu Sans"/>
              </a:rPr>
              <a:t>Due</a:t>
            </a:r>
            <a:r>
              <a:rPr b="0" lang="en-US" sz="2800" spc="-100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800" spc="-26" strike="noStrike">
                <a:solidFill>
                  <a:srgbClr val="00af50"/>
                </a:solidFill>
                <a:latin typeface="Constantia"/>
                <a:ea typeface="DejaVu Sans"/>
              </a:rPr>
              <a:t>to</a:t>
            </a:r>
            <a:r>
              <a:rPr b="0" lang="en-US" sz="2800" spc="-106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800" spc="-7" strike="noStrike">
                <a:solidFill>
                  <a:srgbClr val="00af50"/>
                </a:solidFill>
                <a:latin typeface="Constantia"/>
                <a:ea typeface="DejaVu Sans"/>
              </a:rPr>
              <a:t>the</a:t>
            </a:r>
            <a:r>
              <a:rPr b="0" lang="en-US" sz="2800" spc="-111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800" spc="-12" strike="noStrike">
                <a:solidFill>
                  <a:srgbClr val="00af50"/>
                </a:solidFill>
                <a:latin typeface="Constantia"/>
                <a:ea typeface="DejaVu Sans"/>
              </a:rPr>
              <a:t>scarcity</a:t>
            </a:r>
            <a:r>
              <a:rPr b="0" lang="en-US" sz="2800" spc="-140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800" spc="-7" strike="noStrike">
                <a:solidFill>
                  <a:srgbClr val="00af50"/>
                </a:solidFill>
                <a:latin typeface="Constantia"/>
                <a:ea typeface="DejaVu Sans"/>
              </a:rPr>
              <a:t>of</a:t>
            </a:r>
            <a:r>
              <a:rPr b="0" lang="en-US" sz="2800" spc="-1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800" spc="-7" strike="noStrike">
                <a:solidFill>
                  <a:srgbClr val="00af50"/>
                </a:solidFill>
                <a:latin typeface="Constantia"/>
                <a:ea typeface="DejaVu Sans"/>
              </a:rPr>
              <a:t>such</a:t>
            </a:r>
            <a:r>
              <a:rPr b="0" lang="en-US" sz="2800" spc="-106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800" spc="-12" strike="noStrike">
                <a:solidFill>
                  <a:srgbClr val="00af50"/>
                </a:solidFill>
                <a:latin typeface="Constantia"/>
                <a:ea typeface="DejaVu Sans"/>
              </a:rPr>
              <a:t>expertise</a:t>
            </a:r>
            <a:endParaRPr b="0" lang="en-US" sz="2800" spc="-1" strike="noStrike">
              <a:latin typeface="Arial"/>
            </a:endParaRPr>
          </a:p>
          <a:p>
            <a:pPr lvl="2" marL="927000" indent="-246240" algn="just">
              <a:lnSpc>
                <a:spcPct val="100000"/>
              </a:lnSpc>
              <a:spcBef>
                <a:spcPts val="601"/>
              </a:spcBef>
              <a:buClr>
                <a:srgbClr val="009dd9"/>
              </a:buClr>
              <a:buSzPct val="69000"/>
              <a:buFont typeface="Segoe UI Symbol"/>
              <a:buChar char="⚫"/>
              <a:tabLst>
                <a:tab algn="l" pos="927720"/>
              </a:tabLst>
            </a:pPr>
            <a:r>
              <a:rPr b="0" lang="en-US" sz="2400" spc="-7" strike="noStrike">
                <a:solidFill>
                  <a:srgbClr val="6f2f9f"/>
                </a:solidFill>
                <a:latin typeface="Constantia"/>
                <a:ea typeface="DejaVu Sans"/>
              </a:rPr>
              <a:t>their use </a:t>
            </a:r>
            <a:r>
              <a:rPr b="0" lang="en-US" sz="2400" spc="-1" strike="noStrike">
                <a:solidFill>
                  <a:srgbClr val="6f2f9f"/>
                </a:solidFill>
                <a:latin typeface="Constantia"/>
                <a:ea typeface="DejaVu Sans"/>
              </a:rPr>
              <a:t>in </a:t>
            </a:r>
            <a:r>
              <a:rPr b="0" lang="en-US" sz="2400" spc="-7" strike="noStrike">
                <a:solidFill>
                  <a:srgbClr val="6f2f9f"/>
                </a:solidFill>
                <a:latin typeface="Constantia"/>
                <a:ea typeface="DejaVu Sans"/>
              </a:rPr>
              <a:t>industrial projects </a:t>
            </a:r>
            <a:r>
              <a:rPr b="0" lang="en-US" sz="2400" spc="-1" strike="noStrike">
                <a:solidFill>
                  <a:srgbClr val="6f2f9f"/>
                </a:solidFill>
                <a:latin typeface="Constantia"/>
                <a:ea typeface="DejaVu Sans"/>
              </a:rPr>
              <a:t>is </a:t>
            </a:r>
            <a:r>
              <a:rPr b="0" lang="en-US" sz="2400" spc="-26" strike="noStrike">
                <a:solidFill>
                  <a:srgbClr val="6f2f9f"/>
                </a:solidFill>
                <a:latin typeface="Constantia"/>
                <a:ea typeface="DejaVu Sans"/>
              </a:rPr>
              <a:t>nowadays </a:t>
            </a:r>
            <a:r>
              <a:rPr b="0" lang="en-US" sz="2400" spc="-1" strike="noStrike">
                <a:solidFill>
                  <a:srgbClr val="6f2f9f"/>
                </a:solidFill>
                <a:latin typeface="Constantia"/>
                <a:ea typeface="DejaVu Sans"/>
              </a:rPr>
              <a:t>still </a:t>
            </a:r>
            <a:r>
              <a:rPr b="0" lang="en-US" sz="2400" spc="-12" strike="noStrike">
                <a:solidFill>
                  <a:srgbClr val="6f2f9f"/>
                </a:solidFill>
                <a:latin typeface="Constantia"/>
                <a:ea typeface="DejaVu Sans"/>
              </a:rPr>
              <a:t>highly </a:t>
            </a:r>
            <a:r>
              <a:rPr b="0" lang="en-US" sz="2400" spc="-7" strike="noStrike">
                <a:solidFill>
                  <a:srgbClr val="6f2f9f"/>
                </a:solidFill>
                <a:latin typeface="Constantia"/>
                <a:ea typeface="DejaVu Sans"/>
              </a:rPr>
              <a:t> limited</a:t>
            </a:r>
            <a:r>
              <a:rPr b="0" lang="en-US" sz="2400" spc="-32" strike="noStrike">
                <a:solidFill>
                  <a:srgbClr val="6f2f9f"/>
                </a:solidFill>
                <a:latin typeface="Constantia"/>
                <a:ea typeface="DejaVu Sans"/>
              </a:rPr>
              <a:t> </a:t>
            </a:r>
            <a:r>
              <a:rPr b="0" lang="en-US" sz="2400" spc="-1" strike="noStrike">
                <a:solidFill>
                  <a:srgbClr val="6f2f9f"/>
                </a:solidFill>
                <a:latin typeface="Constantia"/>
                <a:ea typeface="DejaVu Sans"/>
              </a:rPr>
              <a:t>in</a:t>
            </a:r>
            <a:r>
              <a:rPr b="0" lang="en-US" sz="2400" spc="-97" strike="noStrike">
                <a:solidFill>
                  <a:srgbClr val="6f2f9f"/>
                </a:solidFill>
                <a:latin typeface="Constantia"/>
                <a:ea typeface="DejaVu Sans"/>
              </a:rPr>
              <a:t> </a:t>
            </a:r>
            <a:r>
              <a:rPr b="0" lang="en-US" sz="2400" spc="-12" strike="noStrike">
                <a:solidFill>
                  <a:srgbClr val="6f2f9f"/>
                </a:solidFill>
                <a:latin typeface="Constantia"/>
                <a:ea typeface="DejaVu Sans"/>
              </a:rPr>
              <a:t>spite</a:t>
            </a:r>
            <a:r>
              <a:rPr b="0" lang="en-US" sz="2400" spc="-137" strike="noStrike">
                <a:solidFill>
                  <a:srgbClr val="6f2f9f"/>
                </a:solidFill>
                <a:latin typeface="Constantia"/>
                <a:ea typeface="DejaVu Sans"/>
              </a:rPr>
              <a:t> </a:t>
            </a:r>
            <a:r>
              <a:rPr b="0" lang="en-US" sz="2400" spc="-7" strike="noStrike">
                <a:solidFill>
                  <a:srgbClr val="6f2f9f"/>
                </a:solidFill>
                <a:latin typeface="Constantia"/>
                <a:ea typeface="DejaVu Sans"/>
              </a:rPr>
              <a:t>of</a:t>
            </a:r>
            <a:r>
              <a:rPr b="0" lang="en-US" sz="2400" spc="26" strike="noStrike">
                <a:solidFill>
                  <a:srgbClr val="6f2f9f"/>
                </a:solidFill>
                <a:latin typeface="Constantia"/>
                <a:ea typeface="DejaVu Sans"/>
              </a:rPr>
              <a:t> </a:t>
            </a:r>
            <a:r>
              <a:rPr b="0" lang="en-US" sz="2400" spc="-7" strike="noStrike">
                <a:solidFill>
                  <a:srgbClr val="6f2f9f"/>
                </a:solidFill>
                <a:latin typeface="Constantia"/>
                <a:ea typeface="DejaVu Sans"/>
              </a:rPr>
              <a:t>the</a:t>
            </a:r>
            <a:r>
              <a:rPr b="0" lang="en-US" sz="2400" spc="-106" strike="noStrike">
                <a:solidFill>
                  <a:srgbClr val="6f2f9f"/>
                </a:solidFill>
                <a:latin typeface="Constantia"/>
                <a:ea typeface="DejaVu Sans"/>
              </a:rPr>
              <a:t> </a:t>
            </a:r>
            <a:r>
              <a:rPr b="0" lang="en-US" sz="2400" spc="-7" strike="noStrike">
                <a:solidFill>
                  <a:srgbClr val="6f2f9f"/>
                </a:solidFill>
                <a:latin typeface="Constantia"/>
                <a:ea typeface="DejaVu Sans"/>
              </a:rPr>
              <a:t>promised</a:t>
            </a:r>
            <a:r>
              <a:rPr b="0" lang="en-US" sz="2400" spc="-21" strike="noStrike">
                <a:solidFill>
                  <a:srgbClr val="6f2f9f"/>
                </a:solidFill>
                <a:latin typeface="Constantia"/>
                <a:ea typeface="DejaVu Sans"/>
              </a:rPr>
              <a:t> </a:t>
            </a:r>
            <a:r>
              <a:rPr b="0" lang="en-US" sz="2400" spc="-1" strike="noStrike">
                <a:solidFill>
                  <a:srgbClr val="6f2f9f"/>
                </a:solidFill>
                <a:latin typeface="Constantia"/>
                <a:ea typeface="DejaVu Sans"/>
              </a:rPr>
              <a:t>benefits.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object 2"/>
          <p:cNvSpPr/>
          <p:nvPr/>
        </p:nvSpPr>
        <p:spPr>
          <a:xfrm>
            <a:off x="444600" y="1257120"/>
            <a:ext cx="8197200" cy="115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n-US" sz="3600" spc="-12" strike="noStrike">
                <a:solidFill>
                  <a:srgbClr val="0a5294"/>
                </a:solidFill>
                <a:latin typeface="Calibri"/>
              </a:rPr>
              <a:t>Limitations</a:t>
            </a:r>
            <a:r>
              <a:rPr b="1" lang="en-US" sz="3600" spc="1" strike="noStrike">
                <a:solidFill>
                  <a:srgbClr val="0a5294"/>
                </a:solidFill>
                <a:latin typeface="Calibri"/>
              </a:rPr>
              <a:t> </a:t>
            </a:r>
            <a:r>
              <a:rPr b="1" lang="en-US" sz="3600" spc="-1" strike="noStrike">
                <a:solidFill>
                  <a:srgbClr val="0a5294"/>
                </a:solidFill>
                <a:latin typeface="Calibri"/>
              </a:rPr>
              <a:t>of</a:t>
            </a:r>
            <a:r>
              <a:rPr b="1" lang="en-US" sz="3600" spc="-7" strike="noStrike">
                <a:solidFill>
                  <a:srgbClr val="0a5294"/>
                </a:solidFill>
                <a:latin typeface="Calibri"/>
              </a:rPr>
              <a:t> </a:t>
            </a:r>
            <a:r>
              <a:rPr b="1" lang="en-US" sz="3600" spc="-12" strike="noStrike">
                <a:solidFill>
                  <a:srgbClr val="0a5294"/>
                </a:solidFill>
                <a:latin typeface="Calibri"/>
              </a:rPr>
              <a:t>Formal</a:t>
            </a:r>
            <a:r>
              <a:rPr b="1" lang="en-US" sz="3600" spc="-7" strike="noStrike">
                <a:solidFill>
                  <a:srgbClr val="0a5294"/>
                </a:solidFill>
                <a:latin typeface="Calibri"/>
              </a:rPr>
              <a:t> Specifications</a:t>
            </a:r>
            <a:r>
              <a:rPr b="1" lang="en-US" sz="3600" spc="-1" strike="noStrike">
                <a:solidFill>
                  <a:srgbClr val="0a5294"/>
                </a:solidFill>
                <a:latin typeface="Calibri"/>
              </a:rPr>
              <a:t> </a:t>
            </a:r>
            <a:r>
              <a:rPr b="1" lang="en-US" sz="3600" spc="-15" strike="noStrike">
                <a:solidFill>
                  <a:srgbClr val="0a5294"/>
                </a:solidFill>
                <a:latin typeface="Calibri"/>
              </a:rPr>
              <a:t>contd..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323" name="object 3"/>
          <p:cNvSpPr/>
          <p:nvPr/>
        </p:nvSpPr>
        <p:spPr>
          <a:xfrm>
            <a:off x="536040" y="1850760"/>
            <a:ext cx="8079480" cy="317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06200" bIns="0">
            <a:spAutoFit/>
          </a:bodyPr>
          <a:p>
            <a:pPr marL="584280" indent="-571320">
              <a:lnSpc>
                <a:spcPct val="100000"/>
              </a:lnSpc>
              <a:spcBef>
                <a:spcPts val="836"/>
              </a:spcBef>
              <a:buClr>
                <a:srgbClr val="0ad0d9"/>
              </a:buClr>
              <a:buSzPct val="95000"/>
              <a:buFont typeface="StarSymbol"/>
              <a:buAutoNum type="romanLcPeriod" startAt="4"/>
              <a:tabLst>
                <a:tab algn="l" pos="584280"/>
                <a:tab algn="l" pos="585000"/>
              </a:tabLst>
            </a:pPr>
            <a:r>
              <a:rPr b="0" lang="en-US" sz="3000" spc="-26" strike="noStrike">
                <a:solidFill>
                  <a:srgbClr val="c00000"/>
                </a:solidFill>
                <a:latin typeface="Constantia"/>
                <a:ea typeface="DejaVu Sans"/>
              </a:rPr>
              <a:t>Poor</a:t>
            </a:r>
            <a:r>
              <a:rPr b="0" lang="en-US" sz="3000" spc="-140" strike="noStrike">
                <a:solidFill>
                  <a:srgbClr val="c00000"/>
                </a:solidFill>
                <a:latin typeface="Constantia"/>
                <a:ea typeface="DejaVu Sans"/>
              </a:rPr>
              <a:t> </a:t>
            </a:r>
            <a:r>
              <a:rPr b="0" lang="en-US" sz="3000" spc="-15" strike="noStrike">
                <a:solidFill>
                  <a:srgbClr val="c00000"/>
                </a:solidFill>
                <a:latin typeface="Constantia"/>
                <a:ea typeface="DejaVu Sans"/>
              </a:rPr>
              <a:t>tool</a:t>
            </a:r>
            <a:r>
              <a:rPr b="0" lang="en-US" sz="3000" spc="-35" strike="noStrike">
                <a:solidFill>
                  <a:srgbClr val="c00000"/>
                </a:solidFill>
                <a:latin typeface="Constantia"/>
                <a:ea typeface="DejaVu Sans"/>
              </a:rPr>
              <a:t> </a:t>
            </a:r>
            <a:r>
              <a:rPr b="0" lang="en-US" sz="3000" spc="-12" strike="noStrike">
                <a:solidFill>
                  <a:srgbClr val="c00000"/>
                </a:solidFill>
                <a:latin typeface="Constantia"/>
                <a:ea typeface="DejaVu Sans"/>
              </a:rPr>
              <a:t>feedback</a:t>
            </a:r>
            <a:endParaRPr b="0" lang="en-US" sz="3000" spc="-1" strike="noStrike">
              <a:latin typeface="Arial"/>
            </a:endParaRPr>
          </a:p>
          <a:p>
            <a:pPr lvl="1" marL="652680" indent="-246960">
              <a:lnSpc>
                <a:spcPct val="100000"/>
              </a:lnSpc>
              <a:spcBef>
                <a:spcPts val="686"/>
              </a:spcBef>
              <a:buClr>
                <a:srgbClr val="0e6ec5"/>
              </a:buClr>
              <a:buSzPct val="84000"/>
              <a:buFont typeface="Segoe UI Symbol"/>
              <a:buChar char="⚫"/>
              <a:tabLst>
                <a:tab algn="l" pos="740880"/>
                <a:tab algn="l" pos="741600"/>
              </a:tabLst>
            </a:pPr>
            <a:r>
              <a:rPr b="0" lang="en-US" sz="1800" spc="-1" strike="noStrike">
                <a:solidFill>
                  <a:srgbClr val="c00000"/>
                </a:solidFill>
                <a:latin typeface="Constantia"/>
                <a:ea typeface="DejaVu Sans"/>
              </a:rPr>
              <a:t>	</a:t>
            </a:r>
            <a:r>
              <a:rPr b="0" lang="en-US" sz="2800" spc="-15" strike="noStrike">
                <a:solidFill>
                  <a:srgbClr val="00af50"/>
                </a:solidFill>
                <a:latin typeface="Constantia"/>
                <a:ea typeface="DejaVu Sans"/>
              </a:rPr>
              <a:t>Many</a:t>
            </a:r>
            <a:r>
              <a:rPr b="0" lang="en-US" sz="2800" spc="-12" strike="noStrike">
                <a:solidFill>
                  <a:srgbClr val="00af50"/>
                </a:solidFill>
                <a:latin typeface="Constantia"/>
                <a:ea typeface="DejaVu Sans"/>
              </a:rPr>
              <a:t> analysis</a:t>
            </a:r>
            <a:r>
              <a:rPr b="0" lang="en-US" sz="2800" spc="9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800" spc="-12" strike="noStrike">
                <a:solidFill>
                  <a:srgbClr val="00af50"/>
                </a:solidFill>
                <a:latin typeface="Constantia"/>
                <a:ea typeface="DejaVu Sans"/>
              </a:rPr>
              <a:t>tools</a:t>
            </a:r>
            <a:r>
              <a:rPr b="0" lang="en-US" sz="2800" spc="15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800" spc="-21" strike="noStrike">
                <a:solidFill>
                  <a:srgbClr val="00af50"/>
                </a:solidFill>
                <a:latin typeface="Constantia"/>
                <a:ea typeface="DejaVu Sans"/>
              </a:rPr>
              <a:t>are</a:t>
            </a:r>
            <a:r>
              <a:rPr b="0" lang="en-US" sz="2800" spc="-7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800" spc="-21" strike="noStrike">
                <a:solidFill>
                  <a:srgbClr val="00af50"/>
                </a:solidFill>
                <a:latin typeface="Constantia"/>
                <a:ea typeface="DejaVu Sans"/>
              </a:rPr>
              <a:t>effective</a:t>
            </a:r>
            <a:r>
              <a:rPr b="0" lang="en-US" sz="2800" spc="-1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800" spc="-7" strike="noStrike">
                <a:solidFill>
                  <a:srgbClr val="00af50"/>
                </a:solidFill>
                <a:latin typeface="Constantia"/>
                <a:ea typeface="DejaVu Sans"/>
              </a:rPr>
              <a:t>at pointing</a:t>
            </a:r>
            <a:r>
              <a:rPr b="0" lang="en-US" sz="2800" spc="49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800" spc="-1" strike="noStrike">
                <a:solidFill>
                  <a:srgbClr val="00af50"/>
                </a:solidFill>
                <a:latin typeface="Constantia"/>
                <a:ea typeface="DejaVu Sans"/>
              </a:rPr>
              <a:t>out </a:t>
            </a:r>
            <a:r>
              <a:rPr b="0" lang="en-US" sz="2800" spc="-687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800" spc="-12" strike="noStrike">
                <a:solidFill>
                  <a:srgbClr val="00af50"/>
                </a:solidFill>
                <a:latin typeface="Constantia"/>
                <a:ea typeface="DejaVu Sans"/>
              </a:rPr>
              <a:t>problems,</a:t>
            </a:r>
            <a:r>
              <a:rPr b="0" lang="en-US" sz="2800" spc="-7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800" spc="-12" strike="noStrike">
                <a:solidFill>
                  <a:srgbClr val="00af50"/>
                </a:solidFill>
                <a:latin typeface="Constantia"/>
                <a:ea typeface="DejaVu Sans"/>
              </a:rPr>
              <a:t>but</a:t>
            </a:r>
            <a:r>
              <a:rPr b="0" lang="en-US" sz="2800" spc="-60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800" spc="-7" strike="noStrike">
                <a:solidFill>
                  <a:srgbClr val="00af50"/>
                </a:solidFill>
                <a:latin typeface="Constantia"/>
                <a:ea typeface="DejaVu Sans"/>
              </a:rPr>
              <a:t>in</a:t>
            </a:r>
            <a:r>
              <a:rPr b="0" lang="en-US" sz="2800" spc="-114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800" spc="-21" strike="noStrike">
                <a:solidFill>
                  <a:srgbClr val="00af50"/>
                </a:solidFill>
                <a:latin typeface="Constantia"/>
                <a:ea typeface="DejaVu Sans"/>
              </a:rPr>
              <a:t>general </a:t>
            </a:r>
            <a:r>
              <a:rPr b="0" lang="en-US" sz="2800" spc="-12" strike="noStrike">
                <a:solidFill>
                  <a:srgbClr val="00af50"/>
                </a:solidFill>
                <a:latin typeface="Constantia"/>
                <a:ea typeface="DejaVu Sans"/>
              </a:rPr>
              <a:t>they</a:t>
            </a:r>
            <a:r>
              <a:rPr b="0" lang="en-US" sz="2800" spc="-145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800" spc="-7" strike="noStrike">
                <a:solidFill>
                  <a:srgbClr val="00af50"/>
                </a:solidFill>
                <a:latin typeface="Constantia"/>
                <a:ea typeface="DejaVu Sans"/>
              </a:rPr>
              <a:t>do</a:t>
            </a:r>
            <a:r>
              <a:rPr b="0" lang="en-US" sz="2800" spc="-131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800" spc="-7" strike="noStrike">
                <a:solidFill>
                  <a:srgbClr val="00af50"/>
                </a:solidFill>
                <a:latin typeface="Constantia"/>
                <a:ea typeface="DejaVu Sans"/>
              </a:rPr>
              <a:t>a</a:t>
            </a:r>
            <a:r>
              <a:rPr b="0" lang="en-US" sz="2800" spc="-114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800" spc="-7" strike="noStrike">
                <a:solidFill>
                  <a:srgbClr val="00af50"/>
                </a:solidFill>
                <a:latin typeface="Constantia"/>
                <a:ea typeface="DejaVu Sans"/>
              </a:rPr>
              <a:t>poor</a:t>
            </a:r>
            <a:r>
              <a:rPr b="0" lang="en-US" sz="2800" spc="-92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800" spc="-12" strike="noStrike">
                <a:solidFill>
                  <a:srgbClr val="00af50"/>
                </a:solidFill>
                <a:latin typeface="Constantia"/>
                <a:ea typeface="DejaVu Sans"/>
              </a:rPr>
              <a:t>job</a:t>
            </a:r>
            <a:r>
              <a:rPr b="0" lang="en-US" sz="2800" spc="-145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800" spc="-7" strike="noStrike">
                <a:solidFill>
                  <a:srgbClr val="00af50"/>
                </a:solidFill>
                <a:latin typeface="Constantia"/>
                <a:ea typeface="DejaVu Sans"/>
              </a:rPr>
              <a:t>of</a:t>
            </a:r>
            <a:endParaRPr b="0" lang="en-US" sz="2800" spc="-1" strike="noStrike">
              <a:latin typeface="Arial"/>
            </a:endParaRPr>
          </a:p>
          <a:p>
            <a:pPr lvl="2" marL="927000" indent="-246960">
              <a:lnSpc>
                <a:spcPct val="100000"/>
              </a:lnSpc>
              <a:spcBef>
                <a:spcPts val="604"/>
              </a:spcBef>
              <a:buClr>
                <a:srgbClr val="009dd9"/>
              </a:buClr>
              <a:buSzPct val="69000"/>
              <a:buFont typeface="Segoe UI Symbol"/>
              <a:buChar char="⚫"/>
              <a:tabLst>
                <a:tab algn="l" pos="927000"/>
                <a:tab algn="l" pos="927720"/>
              </a:tabLst>
            </a:pPr>
            <a:r>
              <a:rPr b="0" lang="en-US" sz="2400" spc="-12" strike="noStrike">
                <a:solidFill>
                  <a:srgbClr val="6f2f9f"/>
                </a:solidFill>
                <a:latin typeface="Constantia"/>
                <a:ea typeface="DejaVu Sans"/>
              </a:rPr>
              <a:t>suggesting</a:t>
            </a:r>
            <a:r>
              <a:rPr b="0" lang="en-US" sz="2400" spc="-60" strike="noStrike">
                <a:solidFill>
                  <a:srgbClr val="6f2f9f"/>
                </a:solidFill>
                <a:latin typeface="Constantia"/>
                <a:ea typeface="DejaVu Sans"/>
              </a:rPr>
              <a:t> </a:t>
            </a:r>
            <a:r>
              <a:rPr b="0" lang="en-US" sz="2400" spc="-7" strike="noStrike">
                <a:solidFill>
                  <a:srgbClr val="6f2f9f"/>
                </a:solidFill>
                <a:latin typeface="Constantia"/>
                <a:ea typeface="DejaVu Sans"/>
              </a:rPr>
              <a:t>causes</a:t>
            </a:r>
            <a:r>
              <a:rPr b="0" lang="en-US" sz="2400" spc="-92" strike="noStrike">
                <a:solidFill>
                  <a:srgbClr val="6f2f9f"/>
                </a:solidFill>
                <a:latin typeface="Constantia"/>
                <a:ea typeface="DejaVu Sans"/>
              </a:rPr>
              <a:t> </a:t>
            </a:r>
            <a:r>
              <a:rPr b="0" lang="en-US" sz="2400" spc="-1" strike="noStrike">
                <a:solidFill>
                  <a:srgbClr val="6f2f9f"/>
                </a:solidFill>
                <a:latin typeface="Constantia"/>
                <a:ea typeface="DejaVu Sans"/>
              </a:rPr>
              <a:t>at</a:t>
            </a:r>
            <a:r>
              <a:rPr b="0" lang="en-US" sz="2400" spc="-86" strike="noStrike">
                <a:solidFill>
                  <a:srgbClr val="6f2f9f"/>
                </a:solidFill>
                <a:latin typeface="Constantia"/>
                <a:ea typeface="DejaVu Sans"/>
              </a:rPr>
              <a:t> </a:t>
            </a:r>
            <a:r>
              <a:rPr b="0" lang="en-US" sz="2400" spc="-7" strike="noStrike">
                <a:solidFill>
                  <a:srgbClr val="6f2f9f"/>
                </a:solidFill>
                <a:latin typeface="Constantia"/>
                <a:ea typeface="DejaVu Sans"/>
              </a:rPr>
              <a:t>the</a:t>
            </a:r>
            <a:r>
              <a:rPr b="0" lang="en-US" sz="2400" spc="-106" strike="noStrike">
                <a:solidFill>
                  <a:srgbClr val="6f2f9f"/>
                </a:solidFill>
                <a:latin typeface="Constantia"/>
                <a:ea typeface="DejaVu Sans"/>
              </a:rPr>
              <a:t> </a:t>
            </a:r>
            <a:r>
              <a:rPr b="0" lang="en-US" sz="2400" spc="-12" strike="noStrike">
                <a:solidFill>
                  <a:srgbClr val="6f2f9f"/>
                </a:solidFill>
                <a:latin typeface="Constantia"/>
                <a:ea typeface="DejaVu Sans"/>
              </a:rPr>
              <a:t>root</a:t>
            </a:r>
            <a:r>
              <a:rPr b="0" lang="en-US" sz="2400" spc="-111" strike="noStrike">
                <a:solidFill>
                  <a:srgbClr val="6f2f9f"/>
                </a:solidFill>
                <a:latin typeface="Constantia"/>
                <a:ea typeface="DejaVu Sans"/>
              </a:rPr>
              <a:t> </a:t>
            </a:r>
            <a:r>
              <a:rPr b="0" lang="en-US" sz="2400" spc="-7" strike="noStrike">
                <a:solidFill>
                  <a:srgbClr val="6f2f9f"/>
                </a:solidFill>
                <a:latin typeface="Constantia"/>
                <a:ea typeface="DejaVu Sans"/>
              </a:rPr>
              <a:t>of</a:t>
            </a:r>
            <a:r>
              <a:rPr b="0" lang="en-US" sz="2400" spc="7" strike="noStrike">
                <a:solidFill>
                  <a:srgbClr val="6f2f9f"/>
                </a:solidFill>
                <a:latin typeface="Constantia"/>
                <a:ea typeface="DejaVu Sans"/>
              </a:rPr>
              <a:t> </a:t>
            </a:r>
            <a:r>
              <a:rPr b="0" lang="en-US" sz="2400" spc="-1" strike="noStrike">
                <a:solidFill>
                  <a:srgbClr val="6f2f9f"/>
                </a:solidFill>
                <a:latin typeface="Constantia"/>
                <a:ea typeface="DejaVu Sans"/>
              </a:rPr>
              <a:t>such</a:t>
            </a:r>
            <a:r>
              <a:rPr b="0" lang="en-US" sz="2400" spc="-80" strike="noStrike">
                <a:solidFill>
                  <a:srgbClr val="6f2f9f"/>
                </a:solidFill>
                <a:latin typeface="Constantia"/>
                <a:ea typeface="DejaVu Sans"/>
              </a:rPr>
              <a:t> </a:t>
            </a:r>
            <a:r>
              <a:rPr b="0" lang="en-US" sz="2400" spc="-12" strike="noStrike">
                <a:solidFill>
                  <a:srgbClr val="6f2f9f"/>
                </a:solidFill>
                <a:latin typeface="Constantia"/>
                <a:ea typeface="DejaVu Sans"/>
              </a:rPr>
              <a:t>problems</a:t>
            </a:r>
            <a:endParaRPr b="0" lang="en-US" sz="2400" spc="-1" strike="noStrike">
              <a:latin typeface="Arial"/>
            </a:endParaRPr>
          </a:p>
          <a:p>
            <a:pPr lvl="2" marL="927000" indent="-246960">
              <a:lnSpc>
                <a:spcPct val="100000"/>
              </a:lnSpc>
              <a:spcBef>
                <a:spcPts val="575"/>
              </a:spcBef>
              <a:buClr>
                <a:srgbClr val="009dd9"/>
              </a:buClr>
              <a:buSzPct val="69000"/>
              <a:buFont typeface="Segoe UI Symbol"/>
              <a:buChar char="⚫"/>
              <a:tabLst>
                <a:tab algn="l" pos="927000"/>
                <a:tab algn="l" pos="927720"/>
              </a:tabLst>
            </a:pPr>
            <a:r>
              <a:rPr b="0" lang="en-US" sz="2400" spc="-1" strike="noStrike">
                <a:solidFill>
                  <a:srgbClr val="6f2f9f"/>
                </a:solidFill>
                <a:latin typeface="Constantia"/>
                <a:ea typeface="DejaVu Sans"/>
              </a:rPr>
              <a:t>p</a:t>
            </a:r>
            <a:r>
              <a:rPr b="0" lang="en-US" sz="2400" spc="-35" strike="noStrike">
                <a:solidFill>
                  <a:srgbClr val="6f2f9f"/>
                </a:solidFill>
                <a:latin typeface="Constantia"/>
                <a:ea typeface="DejaVu Sans"/>
              </a:rPr>
              <a:t>r</a:t>
            </a:r>
            <a:r>
              <a:rPr b="0" lang="en-US" sz="2400" spc="-1" strike="noStrike">
                <a:solidFill>
                  <a:srgbClr val="6f2f9f"/>
                </a:solidFill>
                <a:latin typeface="Constantia"/>
                <a:ea typeface="DejaVu Sans"/>
              </a:rPr>
              <a:t>op</a:t>
            </a:r>
            <a:r>
              <a:rPr b="0" lang="en-US" sz="2400" spc="-12" strike="noStrike">
                <a:solidFill>
                  <a:srgbClr val="6f2f9f"/>
                </a:solidFill>
                <a:latin typeface="Constantia"/>
                <a:ea typeface="DejaVu Sans"/>
              </a:rPr>
              <a:t>o</a:t>
            </a:r>
            <a:r>
              <a:rPr b="0" lang="en-US" sz="2400" spc="-1" strike="noStrike">
                <a:solidFill>
                  <a:srgbClr val="6f2f9f"/>
                </a:solidFill>
                <a:latin typeface="Constantia"/>
                <a:ea typeface="DejaVu Sans"/>
              </a:rPr>
              <a:t>sing</a:t>
            </a:r>
            <a:r>
              <a:rPr b="0" lang="en-US" sz="2400" spc="-41" strike="noStrike">
                <a:solidFill>
                  <a:srgbClr val="6f2f9f"/>
                </a:solidFill>
                <a:latin typeface="Constantia"/>
                <a:ea typeface="DejaVu Sans"/>
              </a:rPr>
              <a:t> </a:t>
            </a:r>
            <a:r>
              <a:rPr b="0" lang="en-US" sz="2400" spc="-35" strike="noStrike">
                <a:solidFill>
                  <a:srgbClr val="6f2f9f"/>
                </a:solidFill>
                <a:latin typeface="Constantia"/>
                <a:ea typeface="DejaVu Sans"/>
              </a:rPr>
              <a:t>r</a:t>
            </a:r>
            <a:r>
              <a:rPr b="0" lang="en-US" sz="2400" spc="-1" strike="noStrike">
                <a:solidFill>
                  <a:srgbClr val="6f2f9f"/>
                </a:solidFill>
                <a:latin typeface="Constantia"/>
                <a:ea typeface="DejaVu Sans"/>
              </a:rPr>
              <a:t>e</a:t>
            </a:r>
            <a:r>
              <a:rPr b="0" lang="en-US" sz="2400" spc="-55" strike="noStrike">
                <a:solidFill>
                  <a:srgbClr val="6f2f9f"/>
                </a:solidFill>
                <a:latin typeface="Constantia"/>
                <a:ea typeface="DejaVu Sans"/>
              </a:rPr>
              <a:t>c</a:t>
            </a:r>
            <a:r>
              <a:rPr b="0" lang="en-US" sz="2400" spc="-41" strike="noStrike">
                <a:solidFill>
                  <a:srgbClr val="6f2f9f"/>
                </a:solidFill>
                <a:latin typeface="Constantia"/>
                <a:ea typeface="DejaVu Sans"/>
              </a:rPr>
              <a:t>o</a:t>
            </a:r>
            <a:r>
              <a:rPr b="0" lang="en-US" sz="2400" spc="-55" strike="noStrike">
                <a:solidFill>
                  <a:srgbClr val="6f2f9f"/>
                </a:solidFill>
                <a:latin typeface="Constantia"/>
                <a:ea typeface="DejaVu Sans"/>
              </a:rPr>
              <a:t>v</a:t>
            </a:r>
            <a:r>
              <a:rPr b="0" lang="en-US" sz="2400" spc="-1" strike="noStrike">
                <a:solidFill>
                  <a:srgbClr val="6f2f9f"/>
                </a:solidFill>
                <a:latin typeface="Constantia"/>
                <a:ea typeface="DejaVu Sans"/>
              </a:rPr>
              <a:t>e</a:t>
            </a:r>
            <a:r>
              <a:rPr b="0" lang="en-US" sz="2400" spc="29" strike="noStrike">
                <a:solidFill>
                  <a:srgbClr val="6f2f9f"/>
                </a:solidFill>
                <a:latin typeface="Constantia"/>
                <a:ea typeface="DejaVu Sans"/>
              </a:rPr>
              <a:t>r</a:t>
            </a:r>
            <a:r>
              <a:rPr b="0" lang="en-US" sz="2400" spc="-1" strike="noStrike">
                <a:solidFill>
                  <a:srgbClr val="6f2f9f"/>
                </a:solidFill>
                <a:latin typeface="Constantia"/>
                <a:ea typeface="DejaVu Sans"/>
              </a:rPr>
              <a:t>y</a:t>
            </a:r>
            <a:r>
              <a:rPr b="0" lang="en-US" sz="2400" spc="-114" strike="noStrike">
                <a:solidFill>
                  <a:srgbClr val="6f2f9f"/>
                </a:solidFill>
                <a:latin typeface="Constantia"/>
                <a:ea typeface="DejaVu Sans"/>
              </a:rPr>
              <a:t> </a:t>
            </a:r>
            <a:r>
              <a:rPr b="0" lang="en-US" sz="2400" spc="-1" strike="noStrike">
                <a:solidFill>
                  <a:srgbClr val="6f2f9f"/>
                </a:solidFill>
                <a:latin typeface="Constantia"/>
                <a:ea typeface="DejaVu Sans"/>
              </a:rPr>
              <a:t>action</a:t>
            </a:r>
            <a:r>
              <a:rPr b="0" lang="en-US" sz="2400" spc="-46" strike="noStrike">
                <a:solidFill>
                  <a:srgbClr val="6f2f9f"/>
                </a:solidFill>
                <a:latin typeface="Constantia"/>
                <a:ea typeface="DejaVu Sans"/>
              </a:rPr>
              <a:t>s</a:t>
            </a:r>
            <a:r>
              <a:rPr b="0" lang="en-US" sz="2400" spc="-1" strike="noStrike">
                <a:solidFill>
                  <a:srgbClr val="6f2f9f"/>
                </a:solidFill>
                <a:latin typeface="Constantia"/>
                <a:ea typeface="DejaVu Sans"/>
              </a:rPr>
              <a:t>.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object 2"/>
          <p:cNvSpPr/>
          <p:nvPr/>
        </p:nvSpPr>
        <p:spPr>
          <a:xfrm>
            <a:off x="444600" y="1193040"/>
            <a:ext cx="8207280" cy="115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>
            <a:no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1" lang="en-US" sz="4000" spc="-15" strike="noStrike">
                <a:solidFill>
                  <a:srgbClr val="0a5294"/>
                </a:solidFill>
                <a:latin typeface="Calibri"/>
              </a:rPr>
              <a:t>Improvements</a:t>
            </a:r>
            <a:r>
              <a:rPr b="1" lang="en-US" sz="4000" spc="-7" strike="noStrike">
                <a:solidFill>
                  <a:srgbClr val="0a5294"/>
                </a:solidFill>
                <a:latin typeface="Calibri"/>
              </a:rPr>
              <a:t> in</a:t>
            </a:r>
            <a:r>
              <a:rPr b="1" lang="en-US" sz="4000" spc="-1" strike="noStrike">
                <a:solidFill>
                  <a:srgbClr val="0a5294"/>
                </a:solidFill>
                <a:latin typeface="Calibri"/>
              </a:rPr>
              <a:t> </a:t>
            </a:r>
            <a:r>
              <a:rPr b="1" lang="en-US" sz="4000" spc="-15" strike="noStrike">
                <a:solidFill>
                  <a:srgbClr val="0a5294"/>
                </a:solidFill>
                <a:latin typeface="Calibri"/>
              </a:rPr>
              <a:t>Formal</a:t>
            </a:r>
            <a:r>
              <a:rPr b="1" lang="en-US" sz="4000" spc="1" strike="noStrike">
                <a:solidFill>
                  <a:srgbClr val="0a5294"/>
                </a:solidFill>
                <a:latin typeface="Calibri"/>
              </a:rPr>
              <a:t> </a:t>
            </a:r>
            <a:r>
              <a:rPr b="1" lang="en-US" sz="4000" spc="-12" strike="noStrike">
                <a:solidFill>
                  <a:srgbClr val="0a5294"/>
                </a:solidFill>
                <a:latin typeface="Calibri"/>
              </a:rPr>
              <a:t>Specifications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325" name="object 3"/>
          <p:cNvSpPr/>
          <p:nvPr/>
        </p:nvSpPr>
        <p:spPr>
          <a:xfrm>
            <a:off x="536040" y="1944360"/>
            <a:ext cx="5930280" cy="92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tabLst>
                <a:tab algn="l" pos="584280"/>
              </a:tabLst>
            </a:pPr>
            <a:r>
              <a:rPr b="0" lang="en-US" sz="2850" spc="-7" strike="noStrike">
                <a:solidFill>
                  <a:srgbClr val="0ad0d9"/>
                </a:solidFill>
                <a:latin typeface="Constantia"/>
                <a:ea typeface="DejaVu Sans"/>
              </a:rPr>
              <a:t>i</a:t>
            </a:r>
            <a:r>
              <a:rPr b="0" lang="en-US" sz="2850" spc="-1" strike="noStrike">
                <a:solidFill>
                  <a:srgbClr val="0ad0d9"/>
                </a:solidFill>
                <a:latin typeface="Constantia"/>
                <a:ea typeface="DejaVu Sans"/>
              </a:rPr>
              <a:t>.</a:t>
            </a:r>
            <a:r>
              <a:rPr b="0" lang="en-US" sz="2850" spc="-1" strike="noStrike">
                <a:solidFill>
                  <a:srgbClr val="0ad0d9"/>
                </a:solidFill>
                <a:latin typeface="Constantia"/>
                <a:ea typeface="DejaVu Sans"/>
              </a:rPr>
              <a:t>	</a:t>
            </a:r>
            <a:r>
              <a:rPr b="0" lang="en-US" sz="3000" spc="-1" strike="noStrike">
                <a:solidFill>
                  <a:srgbClr val="c00000"/>
                </a:solidFill>
                <a:latin typeface="Constantia"/>
                <a:ea typeface="DejaVu Sans"/>
              </a:rPr>
              <a:t>Supp</a:t>
            </a:r>
            <a:r>
              <a:rPr b="0" lang="en-US" sz="3000" spc="-15" strike="noStrike">
                <a:solidFill>
                  <a:srgbClr val="c00000"/>
                </a:solidFill>
                <a:latin typeface="Constantia"/>
                <a:ea typeface="DejaVu Sans"/>
              </a:rPr>
              <a:t>o</a:t>
            </a:r>
            <a:r>
              <a:rPr b="0" lang="en-US" sz="3000" spc="-7" strike="noStrike">
                <a:solidFill>
                  <a:srgbClr val="c00000"/>
                </a:solidFill>
                <a:latin typeface="Constantia"/>
                <a:ea typeface="DejaVu Sans"/>
              </a:rPr>
              <a:t>r</a:t>
            </a:r>
            <a:r>
              <a:rPr b="0" lang="en-US" sz="3000" spc="-1" strike="noStrike">
                <a:solidFill>
                  <a:srgbClr val="c00000"/>
                </a:solidFill>
                <a:latin typeface="Constantia"/>
                <a:ea typeface="DejaVu Sans"/>
              </a:rPr>
              <a:t>t</a:t>
            </a:r>
            <a:r>
              <a:rPr b="0" lang="en-US" sz="3000" spc="-86" strike="noStrike">
                <a:solidFill>
                  <a:srgbClr val="c00000"/>
                </a:solidFill>
                <a:latin typeface="Constantia"/>
                <a:ea typeface="DejaVu Sans"/>
              </a:rPr>
              <a:t> </a:t>
            </a:r>
            <a:r>
              <a:rPr b="0" lang="en-US" sz="3000" spc="-32" strike="noStrike">
                <a:solidFill>
                  <a:srgbClr val="c00000"/>
                </a:solidFill>
                <a:latin typeface="Constantia"/>
                <a:ea typeface="DejaVu Sans"/>
              </a:rPr>
              <a:t>f</a:t>
            </a:r>
            <a:r>
              <a:rPr b="0" lang="en-US" sz="3000" spc="-1" strike="noStrike">
                <a:solidFill>
                  <a:srgbClr val="c00000"/>
                </a:solidFill>
                <a:latin typeface="Constantia"/>
                <a:ea typeface="DejaVu Sans"/>
              </a:rPr>
              <a:t>or</a:t>
            </a:r>
            <a:r>
              <a:rPr b="0" lang="en-US" sz="3000" spc="-182" strike="noStrike">
                <a:solidFill>
                  <a:srgbClr val="c00000"/>
                </a:solidFill>
                <a:latin typeface="Constantia"/>
                <a:ea typeface="DejaVu Sans"/>
              </a:rPr>
              <a:t> </a:t>
            </a:r>
            <a:r>
              <a:rPr b="0" lang="en-US" sz="3000" spc="-66" strike="noStrike">
                <a:solidFill>
                  <a:srgbClr val="c00000"/>
                </a:solidFill>
                <a:latin typeface="Constantia"/>
                <a:ea typeface="DejaVu Sans"/>
              </a:rPr>
              <a:t>c</a:t>
            </a:r>
            <a:r>
              <a:rPr b="0" lang="en-US" sz="3000" spc="-1" strike="noStrike">
                <a:solidFill>
                  <a:srgbClr val="c00000"/>
                </a:solidFill>
                <a:latin typeface="Constantia"/>
                <a:ea typeface="DejaVu Sans"/>
              </a:rPr>
              <a:t>ompa</a:t>
            </a:r>
            <a:r>
              <a:rPr b="0" lang="en-US" sz="3000" spc="-46" strike="noStrike">
                <a:solidFill>
                  <a:srgbClr val="c00000"/>
                </a:solidFill>
                <a:latin typeface="Constantia"/>
                <a:ea typeface="DejaVu Sans"/>
              </a:rPr>
              <a:t>r</a:t>
            </a:r>
            <a:r>
              <a:rPr b="0" lang="en-US" sz="3000" spc="-1" strike="noStrike">
                <a:solidFill>
                  <a:srgbClr val="c00000"/>
                </a:solidFill>
                <a:latin typeface="Constantia"/>
                <a:ea typeface="DejaVu Sans"/>
              </a:rPr>
              <a:t>at</a:t>
            </a:r>
            <a:r>
              <a:rPr b="0" lang="en-US" sz="3000" spc="-26" strike="noStrike">
                <a:solidFill>
                  <a:srgbClr val="c00000"/>
                </a:solidFill>
                <a:latin typeface="Constantia"/>
                <a:ea typeface="DejaVu Sans"/>
              </a:rPr>
              <a:t>i</a:t>
            </a:r>
            <a:r>
              <a:rPr b="0" lang="en-US" sz="3000" spc="-72" strike="noStrike">
                <a:solidFill>
                  <a:srgbClr val="c00000"/>
                </a:solidFill>
                <a:latin typeface="Constantia"/>
                <a:ea typeface="DejaVu Sans"/>
              </a:rPr>
              <a:t>v</a:t>
            </a:r>
            <a:r>
              <a:rPr b="0" lang="en-US" sz="3000" spc="-1" strike="noStrike">
                <a:solidFill>
                  <a:srgbClr val="c00000"/>
                </a:solidFill>
                <a:latin typeface="Constantia"/>
                <a:ea typeface="DejaVu Sans"/>
              </a:rPr>
              <a:t>e</a:t>
            </a:r>
            <a:r>
              <a:rPr b="0" lang="en-US" sz="3000" spc="-157" strike="noStrike">
                <a:solidFill>
                  <a:srgbClr val="c00000"/>
                </a:solidFill>
                <a:latin typeface="Constantia"/>
                <a:ea typeface="DejaVu Sans"/>
              </a:rPr>
              <a:t> </a:t>
            </a:r>
            <a:r>
              <a:rPr b="0" lang="en-US" sz="3000" spc="-1" strike="noStrike">
                <a:solidFill>
                  <a:srgbClr val="c00000"/>
                </a:solidFill>
                <a:latin typeface="Constantia"/>
                <a:ea typeface="DejaVu Sans"/>
              </a:rPr>
              <a:t>ana</a:t>
            </a:r>
            <a:r>
              <a:rPr b="0" lang="en-US" sz="3000" spc="-26" strike="noStrike">
                <a:solidFill>
                  <a:srgbClr val="c00000"/>
                </a:solidFill>
                <a:latin typeface="Constantia"/>
                <a:ea typeface="DejaVu Sans"/>
              </a:rPr>
              <a:t>l</a:t>
            </a:r>
            <a:r>
              <a:rPr b="0" lang="en-US" sz="3000" spc="-32" strike="noStrike">
                <a:solidFill>
                  <a:srgbClr val="c00000"/>
                </a:solidFill>
                <a:latin typeface="Constantia"/>
                <a:ea typeface="DejaVu Sans"/>
              </a:rPr>
              <a:t>y</a:t>
            </a:r>
            <a:r>
              <a:rPr b="0" lang="en-US" sz="3000" spc="-1" strike="noStrike">
                <a:solidFill>
                  <a:srgbClr val="c00000"/>
                </a:solidFill>
                <a:latin typeface="Constantia"/>
                <a:ea typeface="DejaVu Sans"/>
              </a:rPr>
              <a:t>sis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326" name="object 4"/>
          <p:cNvSpPr/>
          <p:nvPr/>
        </p:nvSpPr>
        <p:spPr>
          <a:xfrm>
            <a:off x="6448320" y="2488680"/>
            <a:ext cx="2172240" cy="865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  <a:tabLst>
                <a:tab algn="l" pos="1722600"/>
              </a:tabLst>
            </a:pPr>
            <a:r>
              <a:rPr b="0" lang="en-US" sz="2800" spc="1" strike="noStrike">
                <a:solidFill>
                  <a:srgbClr val="00af50"/>
                </a:solidFill>
                <a:latin typeface="Constantia"/>
                <a:ea typeface="DejaVu Sans"/>
              </a:rPr>
              <a:t>m</a:t>
            </a:r>
            <a:r>
              <a:rPr b="0" lang="en-US" sz="2800" spc="-7" strike="noStrike">
                <a:solidFill>
                  <a:srgbClr val="00af50"/>
                </a:solidFill>
                <a:latin typeface="Constantia"/>
                <a:ea typeface="DejaVu Sans"/>
              </a:rPr>
              <a:t>easu</a:t>
            </a:r>
            <a:r>
              <a:rPr b="0" lang="en-US" sz="2800" spc="-41" strike="noStrike">
                <a:solidFill>
                  <a:srgbClr val="00af50"/>
                </a:solidFill>
                <a:latin typeface="Constantia"/>
                <a:ea typeface="DejaVu Sans"/>
              </a:rPr>
              <a:t>r</a:t>
            </a:r>
            <a:r>
              <a:rPr b="0" lang="en-US" sz="2800" spc="1" strike="noStrike">
                <a:solidFill>
                  <a:srgbClr val="00af50"/>
                </a:solidFill>
                <a:latin typeface="Constantia"/>
                <a:ea typeface="DejaVu Sans"/>
              </a:rPr>
              <a:t>e</a:t>
            </a:r>
            <a:r>
              <a:rPr b="0" lang="en-US" sz="2800" spc="-7" strike="noStrike">
                <a:solidFill>
                  <a:srgbClr val="00af50"/>
                </a:solidFill>
                <a:latin typeface="Constantia"/>
                <a:ea typeface="DejaVu Sans"/>
              </a:rPr>
              <a:t>s</a:t>
            </a:r>
            <a:r>
              <a:rPr b="0" lang="en-US" sz="2800" spc="-1" strike="noStrike">
                <a:solidFill>
                  <a:srgbClr val="00af50"/>
                </a:solidFill>
                <a:latin typeface="Constantia"/>
                <a:ea typeface="DejaVu Sans"/>
              </a:rPr>
              <a:t>	</a:t>
            </a:r>
            <a:r>
              <a:rPr b="0" lang="en-US" sz="2800" spc="-21" strike="noStrike">
                <a:solidFill>
                  <a:srgbClr val="00af50"/>
                </a:solidFill>
                <a:latin typeface="Constantia"/>
                <a:ea typeface="DejaVu Sans"/>
              </a:rPr>
              <a:t>f</a:t>
            </a:r>
            <a:r>
              <a:rPr b="0" lang="en-US" sz="2800" spc="-7" strike="noStrike">
                <a:solidFill>
                  <a:srgbClr val="00af50"/>
                </a:solidFill>
                <a:latin typeface="Constantia"/>
                <a:ea typeface="DejaVu Sans"/>
              </a:rPr>
              <a:t>or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27" name="object 5"/>
          <p:cNvSpPr/>
          <p:nvPr/>
        </p:nvSpPr>
        <p:spPr>
          <a:xfrm>
            <a:off x="929160" y="2488680"/>
            <a:ext cx="5269320" cy="1291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>
            <a:spAutoFit/>
          </a:bodyPr>
          <a:p>
            <a:pPr marL="259560" indent="-246960">
              <a:lnSpc>
                <a:spcPct val="100000"/>
              </a:lnSpc>
              <a:spcBef>
                <a:spcPts val="96"/>
              </a:spcBef>
              <a:buClr>
                <a:srgbClr val="0e6ec5"/>
              </a:buClr>
              <a:buSzPct val="84000"/>
              <a:buFont typeface="Segoe UI Symbol"/>
              <a:buChar char="⚫"/>
              <a:tabLst>
                <a:tab algn="l" pos="260280"/>
                <a:tab algn="l" pos="946800"/>
                <a:tab algn="l" pos="1903680"/>
                <a:tab algn="l" pos="1969200"/>
                <a:tab algn="l" pos="3314160"/>
                <a:tab algn="l" pos="4232880"/>
                <a:tab algn="l" pos="4678200"/>
              </a:tabLst>
            </a:pPr>
            <a:r>
              <a:rPr b="0" lang="en-US" sz="2800" spc="-75" strike="noStrike">
                <a:solidFill>
                  <a:srgbClr val="00af50"/>
                </a:solidFill>
                <a:latin typeface="Constantia"/>
                <a:ea typeface="DejaVu Sans"/>
              </a:rPr>
              <a:t>w</a:t>
            </a:r>
            <a:r>
              <a:rPr b="0" lang="en-US" sz="2800" spc="-7" strike="noStrike">
                <a:solidFill>
                  <a:srgbClr val="00af50"/>
                </a:solidFill>
                <a:latin typeface="Constantia"/>
                <a:ea typeface="DejaVu Sans"/>
              </a:rPr>
              <a:t>e</a:t>
            </a:r>
            <a:r>
              <a:rPr b="0" lang="en-US" sz="2800" spc="-1" strike="noStrike">
                <a:solidFill>
                  <a:srgbClr val="00af50"/>
                </a:solidFill>
                <a:latin typeface="Constantia"/>
                <a:ea typeface="DejaVu Sans"/>
              </a:rPr>
              <a:t>	</a:t>
            </a:r>
            <a:r>
              <a:rPr b="0" lang="en-US" sz="2800" spc="-12" strike="noStrike">
                <a:solidFill>
                  <a:srgbClr val="00af50"/>
                </a:solidFill>
                <a:latin typeface="Constantia"/>
                <a:ea typeface="DejaVu Sans"/>
              </a:rPr>
              <a:t>nee</a:t>
            </a:r>
            <a:r>
              <a:rPr b="0" lang="en-US" sz="2800" spc="-7" strike="noStrike">
                <a:solidFill>
                  <a:srgbClr val="00af50"/>
                </a:solidFill>
                <a:latin typeface="Constantia"/>
                <a:ea typeface="DejaVu Sans"/>
              </a:rPr>
              <a:t>d</a:t>
            </a:r>
            <a:r>
              <a:rPr b="0" lang="en-US" sz="2800" spc="-1" strike="noStrike">
                <a:solidFill>
                  <a:srgbClr val="00af50"/>
                </a:solidFill>
                <a:latin typeface="Constantia"/>
                <a:ea typeface="DejaVu Sans"/>
              </a:rPr>
              <a:t>	</a:t>
            </a:r>
            <a:r>
              <a:rPr b="0" lang="en-US" sz="2800" spc="-1" strike="noStrike">
                <a:solidFill>
                  <a:srgbClr val="00af50"/>
                </a:solidFill>
                <a:latin typeface="Constantia"/>
                <a:ea typeface="DejaVu Sans"/>
              </a:rPr>
              <a:t>	</a:t>
            </a:r>
            <a:r>
              <a:rPr b="0" lang="en-US" sz="2800" spc="-7" strike="noStrike">
                <a:solidFill>
                  <a:srgbClr val="00af50"/>
                </a:solidFill>
                <a:latin typeface="Constantia"/>
                <a:ea typeface="DejaVu Sans"/>
              </a:rPr>
              <a:t>p</a:t>
            </a:r>
            <a:r>
              <a:rPr b="0" lang="en-US" sz="2800" spc="-52" strike="noStrike">
                <a:solidFill>
                  <a:srgbClr val="00af50"/>
                </a:solidFill>
                <a:latin typeface="Constantia"/>
                <a:ea typeface="DejaVu Sans"/>
              </a:rPr>
              <a:t>r</a:t>
            </a:r>
            <a:r>
              <a:rPr b="0" lang="en-US" sz="2800" spc="-7" strike="noStrike">
                <a:solidFill>
                  <a:srgbClr val="00af50"/>
                </a:solidFill>
                <a:latin typeface="Constantia"/>
                <a:ea typeface="DejaVu Sans"/>
              </a:rPr>
              <a:t>e</a:t>
            </a:r>
            <a:r>
              <a:rPr b="0" lang="en-US" sz="2800" spc="-1" strike="noStrike">
                <a:solidFill>
                  <a:srgbClr val="00af50"/>
                </a:solidFill>
                <a:latin typeface="Constantia"/>
                <a:ea typeface="DejaVu Sans"/>
              </a:rPr>
              <a:t>c</a:t>
            </a:r>
            <a:r>
              <a:rPr b="0" lang="en-US" sz="2800" spc="-12" strike="noStrike">
                <a:solidFill>
                  <a:srgbClr val="00af50"/>
                </a:solidFill>
                <a:latin typeface="Constantia"/>
                <a:ea typeface="DejaVu Sans"/>
              </a:rPr>
              <a:t>is</a:t>
            </a:r>
            <a:r>
              <a:rPr b="0" lang="en-US" sz="2800" spc="-7" strike="noStrike">
                <a:solidFill>
                  <a:srgbClr val="00af50"/>
                </a:solidFill>
                <a:latin typeface="Constantia"/>
                <a:ea typeface="DejaVu Sans"/>
              </a:rPr>
              <a:t>e</a:t>
            </a:r>
            <a:r>
              <a:rPr b="0" lang="en-US" sz="2800" spc="-1" strike="noStrike">
                <a:solidFill>
                  <a:srgbClr val="00af50"/>
                </a:solidFill>
                <a:latin typeface="Constantia"/>
                <a:ea typeface="DejaVu Sans"/>
              </a:rPr>
              <a:t>	</a:t>
            </a:r>
            <a:r>
              <a:rPr b="0" lang="en-US" sz="2800" spc="-12" strike="noStrike">
                <a:solidFill>
                  <a:srgbClr val="00af50"/>
                </a:solidFill>
                <a:latin typeface="Constantia"/>
                <a:ea typeface="DejaVu Sans"/>
              </a:rPr>
              <a:t>cri</a:t>
            </a:r>
            <a:r>
              <a:rPr b="0" lang="en-US" sz="2800" spc="-41" strike="noStrike">
                <a:solidFill>
                  <a:srgbClr val="00af50"/>
                </a:solidFill>
                <a:latin typeface="Constantia"/>
                <a:ea typeface="DejaVu Sans"/>
              </a:rPr>
              <a:t>t</a:t>
            </a:r>
            <a:r>
              <a:rPr b="0" lang="en-US" sz="2800" spc="-7" strike="noStrike">
                <a:solidFill>
                  <a:srgbClr val="00af50"/>
                </a:solidFill>
                <a:latin typeface="Constantia"/>
                <a:ea typeface="DejaVu Sans"/>
              </a:rPr>
              <a:t>eria</a:t>
            </a:r>
            <a:r>
              <a:rPr b="0" lang="en-US" sz="2800" spc="-1" strike="noStrike">
                <a:solidFill>
                  <a:srgbClr val="00af50"/>
                </a:solidFill>
                <a:latin typeface="Constantia"/>
                <a:ea typeface="DejaVu Sans"/>
              </a:rPr>
              <a:t>	</a:t>
            </a:r>
            <a:r>
              <a:rPr b="0" lang="en-US" sz="2800" spc="-7" strike="noStrike">
                <a:solidFill>
                  <a:srgbClr val="00af50"/>
                </a:solidFill>
                <a:latin typeface="Constantia"/>
                <a:ea typeface="DejaVu Sans"/>
              </a:rPr>
              <a:t>and  assessing</a:t>
            </a:r>
            <a:r>
              <a:rPr b="0" lang="en-US" sz="2800" spc="-7" strike="noStrike">
                <a:solidFill>
                  <a:srgbClr val="00af50"/>
                </a:solidFill>
                <a:latin typeface="Constantia"/>
                <a:ea typeface="DejaVu Sans"/>
              </a:rPr>
              <a:t>	</a:t>
            </a:r>
            <a:r>
              <a:rPr b="0" lang="en-US" sz="2800" spc="-7" strike="noStrike">
                <a:solidFill>
                  <a:srgbClr val="00af50"/>
                </a:solidFill>
                <a:latin typeface="Constantia"/>
                <a:ea typeface="DejaVu Sans"/>
              </a:rPr>
              <a:t>specifications</a:t>
            </a:r>
            <a:r>
              <a:rPr b="0" lang="en-US" sz="2800" spc="-7" strike="noStrike">
                <a:solidFill>
                  <a:srgbClr val="00af50"/>
                </a:solidFill>
                <a:latin typeface="Constantia"/>
                <a:ea typeface="DejaVu Sans"/>
              </a:rPr>
              <a:t>	</a:t>
            </a:r>
            <a:r>
              <a:rPr b="0" lang="en-US" sz="2800" spc="-7" strike="noStrike">
                <a:solidFill>
                  <a:srgbClr val="00af50"/>
                </a:solidFill>
                <a:latin typeface="Constantia"/>
                <a:ea typeface="DejaVu Sans"/>
              </a:rPr>
              <a:t>and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28" name="object 6"/>
          <p:cNvSpPr/>
          <p:nvPr/>
        </p:nvSpPr>
        <p:spPr>
          <a:xfrm>
            <a:off x="5967000" y="2915640"/>
            <a:ext cx="1675800" cy="865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0" lang="en-US" sz="2800" spc="-60" strike="noStrike">
                <a:solidFill>
                  <a:srgbClr val="00af50"/>
                </a:solidFill>
                <a:latin typeface="Constantia"/>
                <a:ea typeface="DejaVu Sans"/>
              </a:rPr>
              <a:t>c</a:t>
            </a:r>
            <a:r>
              <a:rPr b="0" lang="en-US" sz="2800" spc="-7" strike="noStrike">
                <a:solidFill>
                  <a:srgbClr val="00af50"/>
                </a:solidFill>
                <a:latin typeface="Constantia"/>
                <a:ea typeface="DejaVu Sans"/>
              </a:rPr>
              <a:t>omp</a:t>
            </a:r>
            <a:r>
              <a:rPr b="0" lang="en-US" sz="2800" spc="-1" strike="noStrike">
                <a:solidFill>
                  <a:srgbClr val="00af50"/>
                </a:solidFill>
                <a:latin typeface="Constantia"/>
                <a:ea typeface="DejaVu Sans"/>
              </a:rPr>
              <a:t>a</a:t>
            </a:r>
            <a:r>
              <a:rPr b="0" lang="en-US" sz="2800" spc="-12" strike="noStrike">
                <a:solidFill>
                  <a:srgbClr val="00af50"/>
                </a:solidFill>
                <a:latin typeface="Constantia"/>
                <a:ea typeface="DejaVu Sans"/>
              </a:rPr>
              <a:t>ring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29" name="object 7"/>
          <p:cNvSpPr/>
          <p:nvPr/>
        </p:nvSpPr>
        <p:spPr>
          <a:xfrm>
            <a:off x="7855560" y="2915640"/>
            <a:ext cx="763200" cy="865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0" lang="en-US" sz="2800" spc="-12" strike="noStrike">
                <a:solidFill>
                  <a:srgbClr val="00af50"/>
                </a:solidFill>
                <a:latin typeface="Constantia"/>
                <a:ea typeface="DejaVu Sans"/>
              </a:rPr>
              <a:t>their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30" name="object 8"/>
          <p:cNvSpPr/>
          <p:nvPr/>
        </p:nvSpPr>
        <p:spPr>
          <a:xfrm>
            <a:off x="1176480" y="3342240"/>
            <a:ext cx="2301840" cy="865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0" lang="en-US" sz="2800" spc="-21" strike="noStrike">
                <a:solidFill>
                  <a:srgbClr val="00af50"/>
                </a:solidFill>
                <a:latin typeface="Constantia"/>
                <a:ea typeface="DejaVu Sans"/>
              </a:rPr>
              <a:t>relative</a:t>
            </a:r>
            <a:r>
              <a:rPr b="0" lang="en-US" sz="2800" spc="-126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800" spc="-15" strike="noStrike">
                <a:solidFill>
                  <a:srgbClr val="00af50"/>
                </a:solidFill>
                <a:latin typeface="Constantia"/>
                <a:ea typeface="DejaVu Sans"/>
              </a:rPr>
              <a:t>merits.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" name="object 2"/>
          <p:cNvGrpSpPr/>
          <p:nvPr/>
        </p:nvGrpSpPr>
        <p:grpSpPr>
          <a:xfrm>
            <a:off x="-720" y="0"/>
            <a:ext cx="9145080" cy="6857280"/>
            <a:chOff x="-720" y="0"/>
            <a:chExt cx="9145080" cy="6857280"/>
          </a:xfrm>
        </p:grpSpPr>
        <p:pic>
          <p:nvPicPr>
            <p:cNvPr id="190" name="object 3" descr=""/>
            <p:cNvPicPr/>
            <p:nvPr/>
          </p:nvPicPr>
          <p:blipFill>
            <a:blip r:embed="rId1"/>
            <a:stretch/>
          </p:blipFill>
          <p:spPr>
            <a:xfrm>
              <a:off x="0" y="0"/>
              <a:ext cx="9143280" cy="68572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91" name="object 4" descr=""/>
            <p:cNvPicPr/>
            <p:nvPr/>
          </p:nvPicPr>
          <p:blipFill>
            <a:blip r:embed="rId2"/>
            <a:stretch/>
          </p:blipFill>
          <p:spPr>
            <a:xfrm>
              <a:off x="0" y="720"/>
              <a:ext cx="9143280" cy="10267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92" name="object 5" descr=""/>
            <p:cNvPicPr/>
            <p:nvPr/>
          </p:nvPicPr>
          <p:blipFill>
            <a:blip r:embed="rId3"/>
            <a:stretch/>
          </p:blipFill>
          <p:spPr>
            <a:xfrm>
              <a:off x="4399920" y="0"/>
              <a:ext cx="4743360" cy="5994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93" name="object 6" descr=""/>
            <p:cNvPicPr/>
            <p:nvPr/>
          </p:nvPicPr>
          <p:blipFill>
            <a:blip r:embed="rId4"/>
            <a:stretch/>
          </p:blipFill>
          <p:spPr>
            <a:xfrm>
              <a:off x="0" y="0"/>
              <a:ext cx="9087840" cy="10198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94" name="object 7" descr=""/>
            <p:cNvPicPr/>
            <p:nvPr/>
          </p:nvPicPr>
          <p:blipFill>
            <a:blip r:embed="rId5"/>
            <a:stretch/>
          </p:blipFill>
          <p:spPr>
            <a:xfrm>
              <a:off x="-720" y="52560"/>
              <a:ext cx="9145080" cy="90108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95" name="object 8"/>
          <p:cNvSpPr/>
          <p:nvPr/>
        </p:nvSpPr>
        <p:spPr>
          <a:xfrm>
            <a:off x="444600" y="1193040"/>
            <a:ext cx="4302720" cy="115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>
            <a:no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1" lang="en-US" sz="4000" spc="-15" strike="noStrike">
                <a:solidFill>
                  <a:srgbClr val="0a5294"/>
                </a:solidFill>
                <a:latin typeface="Calibri"/>
              </a:rPr>
              <a:t>Formal</a:t>
            </a:r>
            <a:r>
              <a:rPr b="1" lang="en-US" sz="4000" spc="-26" strike="noStrike">
                <a:solidFill>
                  <a:srgbClr val="0a5294"/>
                </a:solidFill>
                <a:latin typeface="Calibri"/>
              </a:rPr>
              <a:t> </a:t>
            </a:r>
            <a:r>
              <a:rPr b="1" lang="en-US" sz="4000" spc="-12" strike="noStrike">
                <a:solidFill>
                  <a:srgbClr val="0a5294"/>
                </a:solidFill>
                <a:latin typeface="Calibri"/>
              </a:rPr>
              <a:t>Specification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96" name="object 9"/>
          <p:cNvSpPr/>
          <p:nvPr/>
        </p:nvSpPr>
        <p:spPr>
          <a:xfrm>
            <a:off x="536040" y="1850760"/>
            <a:ext cx="8080200" cy="380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06200" bIns="0">
            <a:spAutoFit/>
          </a:bodyPr>
          <a:p>
            <a:pPr marL="286920" indent="-273600" algn="just">
              <a:lnSpc>
                <a:spcPct val="100000"/>
              </a:lnSpc>
              <a:spcBef>
                <a:spcPts val="836"/>
              </a:spcBef>
              <a:buClr>
                <a:srgbClr val="0ad0d9"/>
              </a:buClr>
              <a:buSzPct val="95000"/>
              <a:buFont typeface="Segoe UI Symbol"/>
              <a:buChar char="⚫"/>
              <a:tabLst>
                <a:tab algn="l" pos="286920"/>
              </a:tabLst>
            </a:pPr>
            <a:r>
              <a:rPr b="1" lang="en-US" sz="3000" spc="-1" strike="noStrike">
                <a:solidFill>
                  <a:srgbClr val="c00000"/>
                </a:solidFill>
                <a:latin typeface="Constantia"/>
                <a:ea typeface="DejaVu Sans"/>
              </a:rPr>
              <a:t>What</a:t>
            </a:r>
            <a:r>
              <a:rPr b="1" lang="en-US" sz="3000" spc="-151" strike="noStrike">
                <a:solidFill>
                  <a:srgbClr val="c00000"/>
                </a:solidFill>
                <a:latin typeface="Constantia"/>
                <a:ea typeface="DejaVu Sans"/>
              </a:rPr>
              <a:t> </a:t>
            </a:r>
            <a:r>
              <a:rPr b="1" lang="en-US" sz="3000" spc="-15" strike="noStrike">
                <a:solidFill>
                  <a:srgbClr val="c00000"/>
                </a:solidFill>
                <a:latin typeface="Constantia"/>
                <a:ea typeface="DejaVu Sans"/>
              </a:rPr>
              <a:t>are</a:t>
            </a:r>
            <a:r>
              <a:rPr b="1" lang="en-US" sz="3000" spc="-92" strike="noStrike">
                <a:solidFill>
                  <a:srgbClr val="c00000"/>
                </a:solidFill>
                <a:latin typeface="Constantia"/>
                <a:ea typeface="DejaVu Sans"/>
              </a:rPr>
              <a:t> </a:t>
            </a:r>
            <a:r>
              <a:rPr b="1" lang="en-US" sz="3000" spc="-21" strike="noStrike">
                <a:solidFill>
                  <a:srgbClr val="c00000"/>
                </a:solidFill>
                <a:latin typeface="Constantia"/>
                <a:ea typeface="DejaVu Sans"/>
              </a:rPr>
              <a:t>Formal </a:t>
            </a:r>
            <a:r>
              <a:rPr b="1" lang="en-US" sz="3000" spc="-1" strike="noStrike">
                <a:solidFill>
                  <a:srgbClr val="c00000"/>
                </a:solidFill>
                <a:latin typeface="Constantia"/>
                <a:ea typeface="DejaVu Sans"/>
              </a:rPr>
              <a:t>Specifications?</a:t>
            </a:r>
            <a:endParaRPr b="0" lang="en-US" sz="3000" spc="-1" strike="noStrike">
              <a:latin typeface="Arial"/>
            </a:endParaRPr>
          </a:p>
          <a:p>
            <a:pPr lvl="1" marL="652680" indent="-246960" algn="just">
              <a:lnSpc>
                <a:spcPct val="100000"/>
              </a:lnSpc>
              <a:spcBef>
                <a:spcPts val="686"/>
              </a:spcBef>
              <a:buClr>
                <a:srgbClr val="0e6ec5"/>
              </a:buClr>
              <a:buSzPct val="84000"/>
              <a:buFont typeface="Segoe UI Symbol"/>
              <a:buChar char="⚫"/>
              <a:tabLst>
                <a:tab algn="l" pos="653400"/>
              </a:tabLst>
            </a:pPr>
            <a:r>
              <a:rPr b="0" lang="en-US" sz="2800" spc="-21" strike="noStrike">
                <a:solidFill>
                  <a:srgbClr val="00af50"/>
                </a:solidFill>
                <a:latin typeface="Constantia"/>
                <a:ea typeface="DejaVu Sans"/>
              </a:rPr>
              <a:t>Formal</a:t>
            </a:r>
            <a:r>
              <a:rPr b="0" lang="en-US" sz="2800" spc="-15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800" spc="-7" strike="noStrike">
                <a:solidFill>
                  <a:srgbClr val="00af50"/>
                </a:solidFill>
                <a:latin typeface="Constantia"/>
                <a:ea typeface="DejaVu Sans"/>
              </a:rPr>
              <a:t>specifications</a:t>
            </a:r>
            <a:r>
              <a:rPr b="0" lang="en-US" sz="2800" spc="-1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800" spc="-21" strike="noStrike">
                <a:solidFill>
                  <a:srgbClr val="00af50"/>
                </a:solidFill>
                <a:latin typeface="Constantia"/>
                <a:ea typeface="DejaVu Sans"/>
              </a:rPr>
              <a:t>may</a:t>
            </a:r>
            <a:r>
              <a:rPr b="0" lang="en-US" sz="2800" spc="-15" strike="noStrike">
                <a:solidFill>
                  <a:srgbClr val="00af50"/>
                </a:solidFill>
                <a:latin typeface="Constantia"/>
                <a:ea typeface="DejaVu Sans"/>
              </a:rPr>
              <a:t> refer</a:t>
            </a:r>
            <a:r>
              <a:rPr b="0" lang="en-US" sz="2800" spc="-12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800" spc="-21" strike="noStrike">
                <a:solidFill>
                  <a:srgbClr val="00af50"/>
                </a:solidFill>
                <a:latin typeface="Constantia"/>
                <a:ea typeface="DejaVu Sans"/>
              </a:rPr>
              <a:t>to</a:t>
            </a:r>
            <a:r>
              <a:rPr b="0" lang="en-US" sz="2800" spc="661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800" spc="-12" strike="noStrike">
                <a:solidFill>
                  <a:srgbClr val="00af50"/>
                </a:solidFill>
                <a:latin typeface="Constantia"/>
                <a:ea typeface="DejaVu Sans"/>
              </a:rPr>
              <a:t>fairly </a:t>
            </a:r>
            <a:r>
              <a:rPr b="0" lang="en-US" sz="2800" spc="-690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800" spc="-15" strike="noStrike">
                <a:solidFill>
                  <a:srgbClr val="00af50"/>
                </a:solidFill>
                <a:latin typeface="Constantia"/>
                <a:ea typeface="DejaVu Sans"/>
              </a:rPr>
              <a:t>different</a:t>
            </a:r>
            <a:r>
              <a:rPr b="0" lang="en-US" sz="2800" spc="-114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800" spc="-12" strike="noStrike">
                <a:solidFill>
                  <a:srgbClr val="00af50"/>
                </a:solidFill>
                <a:latin typeface="Constantia"/>
                <a:ea typeface="DejaVu Sans"/>
              </a:rPr>
              <a:t>things</a:t>
            </a:r>
            <a:r>
              <a:rPr b="0" lang="en-US" sz="2800" spc="-52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800" spc="-7" strike="noStrike">
                <a:solidFill>
                  <a:srgbClr val="00af50"/>
                </a:solidFill>
                <a:latin typeface="Constantia"/>
                <a:ea typeface="DejaVu Sans"/>
              </a:rPr>
              <a:t>in</a:t>
            </a:r>
            <a:r>
              <a:rPr b="0" lang="en-US" sz="2800" spc="616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800" spc="-12" strike="noStrike">
                <a:solidFill>
                  <a:srgbClr val="00af50"/>
                </a:solidFill>
                <a:latin typeface="Constantia"/>
                <a:ea typeface="DejaVu Sans"/>
              </a:rPr>
              <a:t>the</a:t>
            </a:r>
            <a:r>
              <a:rPr b="0" lang="en-US" sz="2800" spc="-131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800" spc="-15" strike="noStrike">
                <a:solidFill>
                  <a:srgbClr val="00af50"/>
                </a:solidFill>
                <a:latin typeface="Constantia"/>
                <a:ea typeface="DejaVu Sans"/>
              </a:rPr>
              <a:t>software</a:t>
            </a:r>
            <a:r>
              <a:rPr b="0" lang="en-US" sz="2800" spc="-52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800" spc="-12" strike="noStrike">
                <a:solidFill>
                  <a:srgbClr val="00af50"/>
                </a:solidFill>
                <a:latin typeface="Constantia"/>
                <a:ea typeface="DejaVu Sans"/>
              </a:rPr>
              <a:t>lifecycle;</a:t>
            </a:r>
            <a:endParaRPr b="0" lang="en-US" sz="2800" spc="-1" strike="noStrike">
              <a:latin typeface="Arial"/>
            </a:endParaRPr>
          </a:p>
          <a:p>
            <a:pPr lvl="1" marL="738000" indent="-331920" algn="just">
              <a:lnSpc>
                <a:spcPct val="100000"/>
              </a:lnSpc>
              <a:spcBef>
                <a:spcPts val="669"/>
              </a:spcBef>
              <a:buClr>
                <a:srgbClr val="0e6ec5"/>
              </a:buClr>
              <a:buSzPct val="84000"/>
              <a:buFont typeface="Segoe UI Symbol"/>
              <a:buChar char="⚫"/>
              <a:tabLst>
                <a:tab algn="l" pos="738360"/>
              </a:tabLst>
            </a:pPr>
            <a:r>
              <a:rPr b="0" lang="en-US" sz="2800" spc="-12" strike="noStrike">
                <a:solidFill>
                  <a:srgbClr val="ff0000"/>
                </a:solidFill>
                <a:latin typeface="Constantia"/>
                <a:ea typeface="DejaVu Sans"/>
              </a:rPr>
              <a:t>the</a:t>
            </a:r>
            <a:r>
              <a:rPr b="0" lang="en-US" sz="2800" spc="-145" strike="noStrike">
                <a:solidFill>
                  <a:srgbClr val="ff0000"/>
                </a:solidFill>
                <a:latin typeface="Constantia"/>
                <a:ea typeface="DejaVu Sans"/>
              </a:rPr>
              <a:t> </a:t>
            </a:r>
            <a:r>
              <a:rPr b="0" lang="en-US" sz="2800" spc="-21" strike="noStrike">
                <a:solidFill>
                  <a:srgbClr val="ff0000"/>
                </a:solidFill>
                <a:latin typeface="Constantia"/>
                <a:ea typeface="DejaVu Sans"/>
              </a:rPr>
              <a:t>wording</a:t>
            </a:r>
            <a:r>
              <a:rPr b="0" lang="en-US" sz="2800" spc="-1" strike="noStrike">
                <a:solidFill>
                  <a:srgbClr val="ff0000"/>
                </a:solidFill>
                <a:latin typeface="Constantia"/>
                <a:ea typeface="DejaVu Sans"/>
              </a:rPr>
              <a:t> </a:t>
            </a:r>
            <a:r>
              <a:rPr b="0" lang="en-US" sz="2800" spc="-7" strike="noStrike">
                <a:solidFill>
                  <a:srgbClr val="ff0000"/>
                </a:solidFill>
                <a:latin typeface="Constantia"/>
                <a:ea typeface="DejaVu Sans"/>
              </a:rPr>
              <a:t>is</a:t>
            </a:r>
            <a:r>
              <a:rPr b="0" lang="en-US" sz="2800" spc="-92" strike="noStrike">
                <a:solidFill>
                  <a:srgbClr val="ff0000"/>
                </a:solidFill>
                <a:latin typeface="Constantia"/>
                <a:ea typeface="DejaVu Sans"/>
              </a:rPr>
              <a:t> </a:t>
            </a:r>
            <a:r>
              <a:rPr b="0" lang="en-US" sz="2800" spc="-12" strike="noStrike">
                <a:solidFill>
                  <a:srgbClr val="ff0000"/>
                </a:solidFill>
                <a:latin typeface="Constantia"/>
                <a:ea typeface="DejaVu Sans"/>
              </a:rPr>
              <a:t>thus</a:t>
            </a:r>
            <a:r>
              <a:rPr b="0" lang="en-US" sz="2800" spc="-52" strike="noStrike">
                <a:solidFill>
                  <a:srgbClr val="ff0000"/>
                </a:solidFill>
                <a:latin typeface="Constantia"/>
                <a:ea typeface="DejaVu Sans"/>
              </a:rPr>
              <a:t> </a:t>
            </a:r>
            <a:r>
              <a:rPr b="0" lang="en-US" sz="2800" spc="-21" strike="noStrike">
                <a:solidFill>
                  <a:srgbClr val="ff0000"/>
                </a:solidFill>
                <a:latin typeface="Constantia"/>
                <a:ea typeface="DejaVu Sans"/>
              </a:rPr>
              <a:t>heavily</a:t>
            </a:r>
            <a:r>
              <a:rPr b="0" lang="en-US" sz="2800" spc="-140" strike="noStrike">
                <a:solidFill>
                  <a:srgbClr val="ff0000"/>
                </a:solidFill>
                <a:latin typeface="Constantia"/>
                <a:ea typeface="DejaVu Sans"/>
              </a:rPr>
              <a:t> </a:t>
            </a:r>
            <a:r>
              <a:rPr b="0" lang="en-US" sz="2800" spc="-15" strike="noStrike">
                <a:solidFill>
                  <a:srgbClr val="ff0000"/>
                </a:solidFill>
                <a:latin typeface="Constantia"/>
                <a:ea typeface="DejaVu Sans"/>
              </a:rPr>
              <a:t>overloaded.</a:t>
            </a:r>
            <a:endParaRPr b="0" lang="en-US" sz="2800" spc="-1" strike="noStrike">
              <a:latin typeface="Arial"/>
            </a:endParaRPr>
          </a:p>
          <a:p>
            <a:pPr lvl="1" marL="652680" indent="-246960" algn="just">
              <a:lnSpc>
                <a:spcPct val="100000"/>
              </a:lnSpc>
              <a:spcBef>
                <a:spcPts val="675"/>
              </a:spcBef>
              <a:buClr>
                <a:srgbClr val="0e6ec5"/>
              </a:buClr>
              <a:buSzPct val="84000"/>
              <a:buFont typeface="Segoe UI Symbol"/>
              <a:buChar char="⚫"/>
              <a:tabLst>
                <a:tab algn="l" pos="653400"/>
              </a:tabLst>
            </a:pPr>
            <a:r>
              <a:rPr b="0" lang="en-US" sz="2800" spc="-7" strike="noStrike">
                <a:solidFill>
                  <a:srgbClr val="00af50"/>
                </a:solidFill>
                <a:latin typeface="Constantia"/>
                <a:ea typeface="DejaVu Sans"/>
              </a:rPr>
              <a:t>An additional </a:t>
            </a:r>
            <a:r>
              <a:rPr b="0" lang="en-US" sz="2800" spc="-21" strike="noStrike">
                <a:solidFill>
                  <a:srgbClr val="00af50"/>
                </a:solidFill>
                <a:latin typeface="Constantia"/>
                <a:ea typeface="DejaVu Sans"/>
              </a:rPr>
              <a:t>source </a:t>
            </a:r>
            <a:r>
              <a:rPr b="0" lang="en-US" sz="2800" spc="-7" strike="noStrike">
                <a:solidFill>
                  <a:srgbClr val="00af50"/>
                </a:solidFill>
                <a:latin typeface="Constantia"/>
                <a:ea typeface="DejaVu Sans"/>
              </a:rPr>
              <a:t>of </a:t>
            </a:r>
            <a:r>
              <a:rPr b="0" lang="en-US" sz="2800" spc="-15" strike="noStrike">
                <a:solidFill>
                  <a:srgbClr val="00af50"/>
                </a:solidFill>
                <a:latin typeface="Constantia"/>
                <a:ea typeface="DejaVu Sans"/>
              </a:rPr>
              <a:t>confusion stems from </a:t>
            </a:r>
            <a:r>
              <a:rPr b="0" lang="en-US" sz="2800" spc="-12" strike="noStrike">
                <a:solidFill>
                  <a:srgbClr val="00af50"/>
                </a:solidFill>
                <a:latin typeface="Constantia"/>
                <a:ea typeface="DejaVu Sans"/>
              </a:rPr>
              <a:t> the </a:t>
            </a:r>
            <a:r>
              <a:rPr b="0" lang="en-US" sz="2800" spc="-7" strike="noStrike">
                <a:solidFill>
                  <a:srgbClr val="00af50"/>
                </a:solidFill>
                <a:latin typeface="Constantia"/>
                <a:ea typeface="DejaVu Sans"/>
              </a:rPr>
              <a:t>fact that </a:t>
            </a:r>
            <a:r>
              <a:rPr b="0" lang="en-US" sz="2800" spc="-7" strike="noStrike">
                <a:solidFill>
                  <a:srgbClr val="6f2f9f"/>
                </a:solidFill>
                <a:latin typeface="Constantia"/>
                <a:ea typeface="DejaVu Sans"/>
              </a:rPr>
              <a:t>a single </a:t>
            </a:r>
            <a:r>
              <a:rPr b="0" lang="en-US" sz="2800" spc="-32" strike="noStrike">
                <a:solidFill>
                  <a:srgbClr val="6f2f9f"/>
                </a:solidFill>
                <a:latin typeface="Constantia"/>
                <a:ea typeface="DejaVu Sans"/>
              </a:rPr>
              <a:t>word </a:t>
            </a:r>
            <a:r>
              <a:rPr b="0" lang="en-US" sz="2800" spc="-1" strike="noStrike">
                <a:solidFill>
                  <a:srgbClr val="6f2f9f"/>
                </a:solidFill>
                <a:latin typeface="Constantia"/>
                <a:ea typeface="DejaVu Sans"/>
              </a:rPr>
              <a:t>is used </a:t>
            </a:r>
            <a:r>
              <a:rPr b="0" lang="en-US" sz="2800" spc="-12" strike="noStrike">
                <a:solidFill>
                  <a:srgbClr val="6f2f9f"/>
                </a:solidFill>
                <a:latin typeface="Constantia"/>
                <a:ea typeface="DejaVu Sans"/>
              </a:rPr>
              <a:t>for </a:t>
            </a:r>
            <a:r>
              <a:rPr b="0" lang="en-US" sz="2800" spc="-7" strike="noStrike">
                <a:solidFill>
                  <a:srgbClr val="6f2f9f"/>
                </a:solidFill>
                <a:latin typeface="Constantia"/>
                <a:ea typeface="DejaVu Sans"/>
              </a:rPr>
              <a:t>a </a:t>
            </a:r>
            <a:r>
              <a:rPr b="0" lang="en-US" sz="2800" spc="-12" strike="noStrike">
                <a:solidFill>
                  <a:srgbClr val="6f2f9f"/>
                </a:solidFill>
                <a:latin typeface="Constantia"/>
                <a:ea typeface="DejaVu Sans"/>
              </a:rPr>
              <a:t>product </a:t>
            </a:r>
            <a:r>
              <a:rPr b="0" lang="en-US" sz="2800" spc="-7" strike="noStrike">
                <a:solidFill>
                  <a:srgbClr val="6f2f9f"/>
                </a:solidFill>
                <a:latin typeface="Constantia"/>
                <a:ea typeface="DejaVu Sans"/>
              </a:rPr>
              <a:t> and</a:t>
            </a:r>
            <a:r>
              <a:rPr b="0" lang="en-US" sz="2800" spc="-35" strike="noStrike">
                <a:solidFill>
                  <a:srgbClr val="6f2f9f"/>
                </a:solidFill>
                <a:latin typeface="Constantia"/>
                <a:ea typeface="DejaVu Sans"/>
              </a:rPr>
              <a:t> </a:t>
            </a:r>
            <a:r>
              <a:rPr b="0" lang="en-US" sz="2800" spc="-12" strike="noStrike">
                <a:solidFill>
                  <a:srgbClr val="6f2f9f"/>
                </a:solidFill>
                <a:latin typeface="Constantia"/>
                <a:ea typeface="DejaVu Sans"/>
              </a:rPr>
              <a:t>the</a:t>
            </a:r>
            <a:r>
              <a:rPr b="0" lang="en-US" sz="2800" spc="-140" strike="noStrike">
                <a:solidFill>
                  <a:srgbClr val="6f2f9f"/>
                </a:solidFill>
                <a:latin typeface="Constantia"/>
                <a:ea typeface="DejaVu Sans"/>
              </a:rPr>
              <a:t> </a:t>
            </a:r>
            <a:r>
              <a:rPr b="0" lang="en-US" sz="2800" spc="-12" strike="noStrike">
                <a:solidFill>
                  <a:srgbClr val="6f2f9f"/>
                </a:solidFill>
                <a:latin typeface="Constantia"/>
                <a:ea typeface="DejaVu Sans"/>
              </a:rPr>
              <a:t>corresponding</a:t>
            </a:r>
            <a:r>
              <a:rPr b="0" lang="en-US" sz="2800" spc="-41" strike="noStrike">
                <a:solidFill>
                  <a:srgbClr val="6f2f9f"/>
                </a:solidFill>
                <a:latin typeface="Constantia"/>
                <a:ea typeface="DejaVu Sans"/>
              </a:rPr>
              <a:t> </a:t>
            </a:r>
            <a:r>
              <a:rPr b="0" lang="en-US" sz="2800" spc="-21" strike="noStrike">
                <a:solidFill>
                  <a:srgbClr val="6f2f9f"/>
                </a:solidFill>
                <a:latin typeface="Constantia"/>
                <a:ea typeface="DejaVu Sans"/>
              </a:rPr>
              <a:t>process.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object 2"/>
          <p:cNvSpPr/>
          <p:nvPr/>
        </p:nvSpPr>
        <p:spPr>
          <a:xfrm>
            <a:off x="444600" y="583200"/>
            <a:ext cx="8254440" cy="128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7880" bIns="0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n-US" sz="3600" spc="-15" strike="noStrike">
                <a:solidFill>
                  <a:srgbClr val="0a5294"/>
                </a:solidFill>
                <a:latin typeface="Calibri"/>
              </a:rPr>
              <a:t>Improvements </a:t>
            </a:r>
            <a:r>
              <a:rPr b="1" lang="en-US" sz="3600" spc="-1" strike="noStrike">
                <a:solidFill>
                  <a:srgbClr val="0a5294"/>
                </a:solidFill>
                <a:latin typeface="Calibri"/>
              </a:rPr>
              <a:t>in </a:t>
            </a:r>
            <a:r>
              <a:rPr b="1" lang="en-US" sz="3600" spc="-12" strike="noStrike">
                <a:solidFill>
                  <a:srgbClr val="0a5294"/>
                </a:solidFill>
                <a:latin typeface="Calibri"/>
              </a:rPr>
              <a:t>Formal </a:t>
            </a:r>
            <a:r>
              <a:rPr b="1" lang="en-US" sz="3600" spc="-7" strike="noStrike">
                <a:solidFill>
                  <a:srgbClr val="0a5294"/>
                </a:solidFill>
                <a:latin typeface="Calibri"/>
              </a:rPr>
              <a:t>Specifications </a:t>
            </a:r>
            <a:r>
              <a:rPr b="1" lang="en-US" sz="3600" spc="-800" strike="noStrike">
                <a:solidFill>
                  <a:srgbClr val="0a5294"/>
                </a:solidFill>
                <a:latin typeface="Calibri"/>
              </a:rPr>
              <a:t> </a:t>
            </a:r>
            <a:r>
              <a:rPr b="1" lang="en-US" sz="3600" spc="-15" strike="noStrike">
                <a:solidFill>
                  <a:srgbClr val="0a5294"/>
                </a:solidFill>
                <a:latin typeface="Calibri"/>
              </a:rPr>
              <a:t>contd..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332" name="object 3"/>
          <p:cNvSpPr/>
          <p:nvPr/>
        </p:nvSpPr>
        <p:spPr>
          <a:xfrm>
            <a:off x="536040" y="1850760"/>
            <a:ext cx="8080200" cy="278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06200" bIns="0">
            <a:spAutoFit/>
          </a:bodyPr>
          <a:p>
            <a:pPr marL="584280" indent="-571320" algn="just">
              <a:lnSpc>
                <a:spcPct val="100000"/>
              </a:lnSpc>
              <a:spcBef>
                <a:spcPts val="836"/>
              </a:spcBef>
              <a:buClr>
                <a:srgbClr val="0ad0d9"/>
              </a:buClr>
              <a:buSzPct val="95000"/>
              <a:buFont typeface="StarSymbol"/>
              <a:buAutoNum type="romanLcPeriod" startAt="2"/>
              <a:tabLst>
                <a:tab algn="l" pos="585000"/>
              </a:tabLst>
            </a:pPr>
            <a:r>
              <a:rPr b="0" lang="en-US" sz="3000" spc="-12" strike="noStrike">
                <a:solidFill>
                  <a:srgbClr val="c00000"/>
                </a:solidFill>
                <a:latin typeface="Constantia"/>
                <a:ea typeface="DejaVu Sans"/>
              </a:rPr>
              <a:t>Integration.</a:t>
            </a:r>
            <a:endParaRPr b="0" lang="en-US" sz="3000" spc="-1" strike="noStrike">
              <a:latin typeface="Arial"/>
            </a:endParaRPr>
          </a:p>
          <a:p>
            <a:pPr lvl="1" marL="652680" indent="-246960" algn="just">
              <a:lnSpc>
                <a:spcPct val="100000"/>
              </a:lnSpc>
              <a:spcBef>
                <a:spcPts val="686"/>
              </a:spcBef>
              <a:buClr>
                <a:srgbClr val="0e6ec5"/>
              </a:buClr>
              <a:buSzPct val="84000"/>
              <a:buFont typeface="Segoe UI Symbol"/>
              <a:buChar char="⚫"/>
              <a:tabLst>
                <a:tab algn="l" pos="653400"/>
              </a:tabLst>
            </a:pPr>
            <a:r>
              <a:rPr b="0" lang="en-US" sz="2800" spc="-46" strike="noStrike">
                <a:solidFill>
                  <a:srgbClr val="00af50"/>
                </a:solidFill>
                <a:latin typeface="Constantia"/>
                <a:ea typeface="DejaVu Sans"/>
              </a:rPr>
              <a:t>Tomorrow’s</a:t>
            </a:r>
            <a:r>
              <a:rPr b="0" lang="en-US" sz="2800" spc="-41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800" spc="-7" strike="noStrike">
                <a:solidFill>
                  <a:srgbClr val="00af50"/>
                </a:solidFill>
                <a:latin typeface="Constantia"/>
                <a:ea typeface="DejaVu Sans"/>
              </a:rPr>
              <a:t>technology</a:t>
            </a:r>
            <a:r>
              <a:rPr b="0" lang="en-US" sz="2800" spc="-1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800" spc="-7" strike="noStrike">
                <a:solidFill>
                  <a:srgbClr val="00af50"/>
                </a:solidFill>
                <a:latin typeface="Constantia"/>
                <a:ea typeface="DejaVu Sans"/>
              </a:rPr>
              <a:t>should</a:t>
            </a:r>
            <a:r>
              <a:rPr b="0" lang="en-US" sz="2800" spc="-1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800" spc="-15" strike="noStrike">
                <a:solidFill>
                  <a:srgbClr val="00af50"/>
                </a:solidFill>
                <a:latin typeface="Constantia"/>
                <a:ea typeface="DejaVu Sans"/>
              </a:rPr>
              <a:t>care</a:t>
            </a:r>
            <a:r>
              <a:rPr b="0" lang="en-US" sz="2800" spc="670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800" spc="-15" strike="noStrike">
                <a:solidFill>
                  <a:srgbClr val="00af50"/>
                </a:solidFill>
                <a:latin typeface="Constantia"/>
                <a:ea typeface="DejaVu Sans"/>
              </a:rPr>
              <a:t>for</a:t>
            </a:r>
            <a:r>
              <a:rPr b="0" lang="en-US" sz="2800" spc="-12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800" spc="-7" strike="noStrike">
                <a:solidFill>
                  <a:srgbClr val="00af50"/>
                </a:solidFill>
                <a:latin typeface="Constantia"/>
                <a:ea typeface="DejaVu Sans"/>
              </a:rPr>
              <a:t>the </a:t>
            </a:r>
            <a:r>
              <a:rPr b="0" lang="en-US" sz="2800" spc="-1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800" spc="-15" strike="noStrike">
                <a:solidFill>
                  <a:srgbClr val="00af50"/>
                </a:solidFill>
                <a:latin typeface="Constantia"/>
                <a:ea typeface="DejaVu Sans"/>
              </a:rPr>
              <a:t>integration </a:t>
            </a:r>
            <a:r>
              <a:rPr b="0" lang="en-US" sz="2800" spc="-7" strike="noStrike">
                <a:solidFill>
                  <a:srgbClr val="00af50"/>
                </a:solidFill>
                <a:latin typeface="Constantia"/>
                <a:ea typeface="DejaVu Sans"/>
              </a:rPr>
              <a:t>of </a:t>
            </a:r>
            <a:r>
              <a:rPr b="0" lang="en-US" sz="2800" spc="-12" strike="noStrike">
                <a:solidFill>
                  <a:srgbClr val="00af50"/>
                </a:solidFill>
                <a:latin typeface="Constantia"/>
                <a:ea typeface="DejaVu Sans"/>
              </a:rPr>
              <a:t>formal </a:t>
            </a:r>
            <a:r>
              <a:rPr b="0" lang="en-US" sz="2800" spc="-7" strike="noStrike">
                <a:solidFill>
                  <a:srgbClr val="00af50"/>
                </a:solidFill>
                <a:latin typeface="Constantia"/>
                <a:ea typeface="DejaVu Sans"/>
              </a:rPr>
              <a:t>specifications within </a:t>
            </a:r>
            <a:r>
              <a:rPr b="0" lang="en-US" sz="2800" spc="-12" strike="noStrike">
                <a:solidFill>
                  <a:srgbClr val="00af50"/>
                </a:solidFill>
                <a:latin typeface="Constantia"/>
                <a:ea typeface="DejaVu Sans"/>
              </a:rPr>
              <a:t>the </a:t>
            </a:r>
            <a:r>
              <a:rPr b="0" lang="en-US" sz="2800" spc="-7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800" spc="-15" strike="noStrike">
                <a:solidFill>
                  <a:srgbClr val="00af50"/>
                </a:solidFill>
                <a:latin typeface="Constantia"/>
                <a:ea typeface="DejaVu Sans"/>
              </a:rPr>
              <a:t>software</a:t>
            </a:r>
            <a:r>
              <a:rPr b="0" lang="en-US" sz="2800" spc="-12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800" spc="-15" strike="noStrike">
                <a:solidFill>
                  <a:srgbClr val="00af50"/>
                </a:solidFill>
                <a:latin typeface="Constantia"/>
                <a:ea typeface="DejaVu Sans"/>
              </a:rPr>
              <a:t>lifecycle</a:t>
            </a:r>
            <a:r>
              <a:rPr b="0" lang="en-US" sz="2800" spc="-12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800" spc="-7" strike="noStrike">
                <a:solidFill>
                  <a:srgbClr val="00af50"/>
                </a:solidFill>
                <a:latin typeface="Constantia"/>
                <a:ea typeface="DejaVu Sans"/>
              </a:rPr>
              <a:t>-</a:t>
            </a:r>
            <a:r>
              <a:rPr b="0" lang="en-US" sz="2800" spc="-1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800" spc="-15" strike="noStrike">
                <a:solidFill>
                  <a:srgbClr val="00af50"/>
                </a:solidFill>
                <a:latin typeface="Constantia"/>
                <a:ea typeface="DejaVu Sans"/>
              </a:rPr>
              <a:t>from</a:t>
            </a:r>
            <a:r>
              <a:rPr b="0" lang="en-US" sz="2800" spc="-12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800" spc="-15" strike="noStrike">
                <a:solidFill>
                  <a:srgbClr val="00af50"/>
                </a:solidFill>
                <a:latin typeface="Constantia"/>
                <a:ea typeface="DejaVu Sans"/>
              </a:rPr>
              <a:t>high-level</a:t>
            </a:r>
            <a:r>
              <a:rPr b="0" lang="en-US" sz="2800" spc="-12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800" spc="-21" strike="noStrike">
                <a:solidFill>
                  <a:srgbClr val="00af50"/>
                </a:solidFill>
                <a:latin typeface="Constantia"/>
                <a:ea typeface="DejaVu Sans"/>
              </a:rPr>
              <a:t>goals</a:t>
            </a:r>
            <a:r>
              <a:rPr b="0" lang="en-US" sz="2800" spc="-15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800" spc="-46" strike="noStrike">
                <a:solidFill>
                  <a:srgbClr val="00af50"/>
                </a:solidFill>
                <a:latin typeface="Constantia"/>
                <a:ea typeface="DejaVu Sans"/>
              </a:rPr>
              <a:t>to </a:t>
            </a:r>
            <a:r>
              <a:rPr b="0" lang="en-US" sz="2800" spc="-41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800" spc="-7" strike="noStrike">
                <a:solidFill>
                  <a:srgbClr val="00af50"/>
                </a:solidFill>
                <a:latin typeface="Constantia"/>
                <a:ea typeface="DejaVu Sans"/>
              </a:rPr>
              <a:t>functional</a:t>
            </a:r>
            <a:r>
              <a:rPr b="0" lang="en-US" sz="2800" spc="-92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800" spc="-12" strike="noStrike">
                <a:solidFill>
                  <a:srgbClr val="00af50"/>
                </a:solidFill>
                <a:latin typeface="Constantia"/>
                <a:ea typeface="DejaVu Sans"/>
              </a:rPr>
              <a:t>design</a:t>
            </a:r>
            <a:r>
              <a:rPr b="0" lang="en-US" sz="2800" spc="-55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800" spc="-26" strike="noStrike">
                <a:solidFill>
                  <a:srgbClr val="00af50"/>
                </a:solidFill>
                <a:latin typeface="Constantia"/>
                <a:ea typeface="DejaVu Sans"/>
              </a:rPr>
              <a:t>to</a:t>
            </a:r>
            <a:r>
              <a:rPr b="0" lang="en-US" sz="2800" spc="-140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800" spc="-15" strike="noStrike">
                <a:solidFill>
                  <a:srgbClr val="00af50"/>
                </a:solidFill>
                <a:latin typeface="Constantia"/>
                <a:ea typeface="DejaVu Sans"/>
              </a:rPr>
              <a:t>architectural</a:t>
            </a:r>
            <a:r>
              <a:rPr b="0" lang="en-US" sz="2800" spc="-66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800" spc="-12" strike="noStrike">
                <a:solidFill>
                  <a:srgbClr val="00af50"/>
                </a:solidFill>
                <a:latin typeface="Constantia"/>
                <a:ea typeface="DejaVu Sans"/>
              </a:rPr>
              <a:t>components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3" name="object 2"/>
          <p:cNvGrpSpPr/>
          <p:nvPr/>
        </p:nvGrpSpPr>
        <p:grpSpPr>
          <a:xfrm>
            <a:off x="-720" y="0"/>
            <a:ext cx="9145080" cy="6857280"/>
            <a:chOff x="-720" y="0"/>
            <a:chExt cx="9145080" cy="6857280"/>
          </a:xfrm>
        </p:grpSpPr>
        <p:pic>
          <p:nvPicPr>
            <p:cNvPr id="334" name="object 3" descr=""/>
            <p:cNvPicPr/>
            <p:nvPr/>
          </p:nvPicPr>
          <p:blipFill>
            <a:blip r:embed="rId1"/>
            <a:stretch/>
          </p:blipFill>
          <p:spPr>
            <a:xfrm>
              <a:off x="0" y="0"/>
              <a:ext cx="9143280" cy="68572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35" name="object 4" descr=""/>
            <p:cNvPicPr/>
            <p:nvPr/>
          </p:nvPicPr>
          <p:blipFill>
            <a:blip r:embed="rId2"/>
            <a:stretch/>
          </p:blipFill>
          <p:spPr>
            <a:xfrm>
              <a:off x="0" y="720"/>
              <a:ext cx="9143280" cy="10267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36" name="object 5" descr=""/>
            <p:cNvPicPr/>
            <p:nvPr/>
          </p:nvPicPr>
          <p:blipFill>
            <a:blip r:embed="rId3"/>
            <a:stretch/>
          </p:blipFill>
          <p:spPr>
            <a:xfrm>
              <a:off x="4399920" y="0"/>
              <a:ext cx="4743360" cy="5994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37" name="object 6" descr=""/>
            <p:cNvPicPr/>
            <p:nvPr/>
          </p:nvPicPr>
          <p:blipFill>
            <a:blip r:embed="rId4"/>
            <a:stretch/>
          </p:blipFill>
          <p:spPr>
            <a:xfrm>
              <a:off x="0" y="0"/>
              <a:ext cx="9087840" cy="10198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38" name="object 7" descr=""/>
            <p:cNvPicPr/>
            <p:nvPr/>
          </p:nvPicPr>
          <p:blipFill>
            <a:blip r:embed="rId5"/>
            <a:stretch/>
          </p:blipFill>
          <p:spPr>
            <a:xfrm>
              <a:off x="-720" y="52560"/>
              <a:ext cx="9145080" cy="90108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339" name="object 8"/>
          <p:cNvSpPr/>
          <p:nvPr/>
        </p:nvSpPr>
        <p:spPr>
          <a:xfrm>
            <a:off x="444600" y="583200"/>
            <a:ext cx="8254440" cy="128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7880" bIns="0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n-US" sz="3600" spc="-15" strike="noStrike">
                <a:solidFill>
                  <a:srgbClr val="0a5294"/>
                </a:solidFill>
                <a:latin typeface="Calibri"/>
              </a:rPr>
              <a:t>Improvements</a:t>
            </a:r>
            <a:r>
              <a:rPr b="1" lang="en-US" sz="3600" spc="-1" strike="noStrike">
                <a:solidFill>
                  <a:srgbClr val="0a5294"/>
                </a:solidFill>
                <a:latin typeface="Calibri"/>
              </a:rPr>
              <a:t> in</a:t>
            </a:r>
            <a:r>
              <a:rPr b="1" lang="en-US" sz="3600" spc="-12" strike="noStrike">
                <a:solidFill>
                  <a:srgbClr val="0a5294"/>
                </a:solidFill>
                <a:latin typeface="Calibri"/>
              </a:rPr>
              <a:t> Formal </a:t>
            </a:r>
            <a:r>
              <a:rPr b="1" lang="en-US" sz="3600" spc="-7" strike="noStrike">
                <a:solidFill>
                  <a:srgbClr val="0a5294"/>
                </a:solidFill>
                <a:latin typeface="Calibri"/>
              </a:rPr>
              <a:t>Specifications </a:t>
            </a:r>
            <a:r>
              <a:rPr b="1" lang="en-US" sz="3600" spc="-800" strike="noStrike">
                <a:solidFill>
                  <a:srgbClr val="0a5294"/>
                </a:solidFill>
                <a:latin typeface="Calibri"/>
              </a:rPr>
              <a:t> </a:t>
            </a:r>
            <a:r>
              <a:rPr b="1" lang="en-US" sz="3600" spc="-15" strike="noStrike">
                <a:solidFill>
                  <a:srgbClr val="0a5294"/>
                </a:solidFill>
                <a:latin typeface="Calibri"/>
              </a:rPr>
              <a:t>contd..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340" name="object 9"/>
          <p:cNvSpPr/>
          <p:nvPr/>
        </p:nvSpPr>
        <p:spPr>
          <a:xfrm>
            <a:off x="536040" y="1857960"/>
            <a:ext cx="8075880" cy="3539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9720" bIns="0">
            <a:spAutoFit/>
          </a:bodyPr>
          <a:p>
            <a:pPr marL="584280" indent="-571320" algn="just">
              <a:lnSpc>
                <a:spcPct val="100000"/>
              </a:lnSpc>
              <a:spcBef>
                <a:spcPts val="785"/>
              </a:spcBef>
              <a:buClr>
                <a:srgbClr val="0ad0d9"/>
              </a:buClr>
              <a:buSzPct val="95000"/>
              <a:buFont typeface="StarSymbol"/>
              <a:buAutoNum type="romanLcPeriod" startAt="3"/>
              <a:tabLst>
                <a:tab algn="l" pos="585000"/>
              </a:tabLst>
            </a:pPr>
            <a:r>
              <a:rPr b="0" lang="en-US" sz="2800" spc="-12" strike="noStrike">
                <a:solidFill>
                  <a:srgbClr val="c00000"/>
                </a:solidFill>
                <a:latin typeface="Constantia"/>
                <a:ea typeface="DejaVu Sans"/>
              </a:rPr>
              <a:t>Extended</a:t>
            </a:r>
            <a:r>
              <a:rPr b="0" lang="en-US" sz="2800" spc="-97" strike="noStrike">
                <a:solidFill>
                  <a:srgbClr val="c00000"/>
                </a:solidFill>
                <a:latin typeface="Constantia"/>
                <a:ea typeface="DejaVu Sans"/>
              </a:rPr>
              <a:t> </a:t>
            </a:r>
            <a:r>
              <a:rPr b="0" lang="en-US" sz="2800" spc="-15" strike="noStrike">
                <a:solidFill>
                  <a:srgbClr val="c00000"/>
                </a:solidFill>
                <a:latin typeface="Constantia"/>
                <a:ea typeface="DejaVu Sans"/>
              </a:rPr>
              <a:t>scope.</a:t>
            </a:r>
            <a:endParaRPr b="0" lang="en-US" sz="2800" spc="-1" strike="noStrike">
              <a:latin typeface="Arial"/>
            </a:endParaRPr>
          </a:p>
          <a:p>
            <a:pPr marL="378000" indent="82080" algn="just">
              <a:lnSpc>
                <a:spcPct val="100000"/>
              </a:lnSpc>
              <a:spcBef>
                <a:spcPts val="649"/>
              </a:spcBef>
              <a:tabLst>
                <a:tab algn="l" pos="0"/>
              </a:tabLst>
            </a:pPr>
            <a:r>
              <a:rPr b="0" lang="en-US" sz="2600" spc="-1" strike="noStrike">
                <a:solidFill>
                  <a:srgbClr val="00af50"/>
                </a:solidFill>
                <a:latin typeface="Constantia"/>
                <a:ea typeface="DejaVu Sans"/>
              </a:rPr>
              <a:t>Specification</a:t>
            </a:r>
            <a:r>
              <a:rPr b="0" lang="en-US" sz="2600" spc="1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600" spc="-12" strike="noStrike">
                <a:solidFill>
                  <a:srgbClr val="00af50"/>
                </a:solidFill>
                <a:latin typeface="Constantia"/>
                <a:ea typeface="DejaVu Sans"/>
              </a:rPr>
              <a:t>techniques</a:t>
            </a:r>
            <a:r>
              <a:rPr b="0" lang="en-US" sz="2600" spc="-7" strike="noStrike">
                <a:solidFill>
                  <a:srgbClr val="00af50"/>
                </a:solidFill>
                <a:latin typeface="Constantia"/>
                <a:ea typeface="DejaVu Sans"/>
              </a:rPr>
              <a:t> need</a:t>
            </a:r>
            <a:r>
              <a:rPr b="0" lang="en-US" sz="2600" spc="-1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600" spc="-26" strike="noStrike">
                <a:solidFill>
                  <a:srgbClr val="00af50"/>
                </a:solidFill>
                <a:latin typeface="Constantia"/>
                <a:ea typeface="DejaVu Sans"/>
              </a:rPr>
              <a:t>to</a:t>
            </a:r>
            <a:r>
              <a:rPr b="0" lang="en-US" sz="2600" spc="-21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600" spc="-1" strike="noStrike">
                <a:solidFill>
                  <a:srgbClr val="00af50"/>
                </a:solidFill>
                <a:latin typeface="Constantia"/>
                <a:ea typeface="DejaVu Sans"/>
              </a:rPr>
              <a:t>be</a:t>
            </a:r>
            <a:r>
              <a:rPr b="0" lang="en-US" sz="2600" spc="1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600" spc="-7" strike="noStrike">
                <a:solidFill>
                  <a:srgbClr val="00af50"/>
                </a:solidFill>
                <a:latin typeface="Constantia"/>
                <a:ea typeface="DejaVu Sans"/>
              </a:rPr>
              <a:t>extended</a:t>
            </a:r>
            <a:r>
              <a:rPr b="0" lang="en-US" sz="2600" spc="636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600" spc="-12" strike="noStrike">
                <a:solidFill>
                  <a:srgbClr val="00af50"/>
                </a:solidFill>
                <a:latin typeface="Constantia"/>
                <a:ea typeface="DejaVu Sans"/>
              </a:rPr>
              <a:t>in </a:t>
            </a:r>
            <a:r>
              <a:rPr b="0" lang="en-US" sz="2600" spc="-7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600" spc="-12" strike="noStrike">
                <a:solidFill>
                  <a:srgbClr val="00af50"/>
                </a:solidFill>
                <a:latin typeface="Constantia"/>
                <a:ea typeface="DejaVu Sans"/>
              </a:rPr>
              <a:t>order</a:t>
            </a:r>
            <a:r>
              <a:rPr b="0" lang="en-US" sz="2600" spc="-7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600" spc="-26" strike="noStrike">
                <a:solidFill>
                  <a:srgbClr val="00af50"/>
                </a:solidFill>
                <a:latin typeface="Constantia"/>
                <a:ea typeface="DejaVu Sans"/>
              </a:rPr>
              <a:t>to</a:t>
            </a:r>
            <a:r>
              <a:rPr b="0" lang="en-US" sz="2600" spc="-21" strike="noStrike">
                <a:solidFill>
                  <a:srgbClr val="00af50"/>
                </a:solidFill>
                <a:latin typeface="Constantia"/>
                <a:ea typeface="DejaVu Sans"/>
              </a:rPr>
              <a:t> cope</a:t>
            </a:r>
            <a:r>
              <a:rPr b="0" lang="en-US" sz="2600" spc="-15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600" spc="-7" strike="noStrike">
                <a:solidFill>
                  <a:srgbClr val="00af50"/>
                </a:solidFill>
                <a:latin typeface="Constantia"/>
                <a:ea typeface="DejaVu Sans"/>
              </a:rPr>
              <a:t>with</a:t>
            </a:r>
            <a:r>
              <a:rPr b="0" lang="en-US" sz="2600" spc="-1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600" spc="-7" strike="noStrike">
                <a:solidFill>
                  <a:srgbClr val="00af50"/>
                </a:solidFill>
                <a:latin typeface="Constantia"/>
                <a:ea typeface="DejaVu Sans"/>
              </a:rPr>
              <a:t>the</a:t>
            </a:r>
            <a:r>
              <a:rPr b="0" lang="en-US" sz="2600" spc="-1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600" spc="-12" strike="noStrike">
                <a:solidFill>
                  <a:srgbClr val="00af50"/>
                </a:solidFill>
                <a:latin typeface="Constantia"/>
                <a:ea typeface="DejaVu Sans"/>
              </a:rPr>
              <a:t>various</a:t>
            </a:r>
            <a:r>
              <a:rPr b="0" lang="en-US" sz="2600" spc="-7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600" spc="-15" strike="noStrike">
                <a:solidFill>
                  <a:srgbClr val="00af50"/>
                </a:solidFill>
                <a:latin typeface="Constantia"/>
                <a:ea typeface="DejaVu Sans"/>
              </a:rPr>
              <a:t>categories</a:t>
            </a:r>
            <a:r>
              <a:rPr b="0" lang="en-US" sz="2600" spc="-12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600" spc="-7" strike="noStrike">
                <a:solidFill>
                  <a:srgbClr val="00af50"/>
                </a:solidFill>
                <a:latin typeface="Constantia"/>
                <a:ea typeface="DejaVu Sans"/>
              </a:rPr>
              <a:t>of</a:t>
            </a:r>
            <a:r>
              <a:rPr b="0" lang="en-US" sz="2600" spc="-1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600" spc="-12" strike="noStrike">
                <a:solidFill>
                  <a:srgbClr val="00af50"/>
                </a:solidFill>
                <a:latin typeface="Constantia"/>
                <a:ea typeface="DejaVu Sans"/>
              </a:rPr>
              <a:t>non- </a:t>
            </a:r>
            <a:r>
              <a:rPr b="0" lang="en-US" sz="2600" spc="-7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600" spc="-1" strike="noStrike">
                <a:solidFill>
                  <a:srgbClr val="00af50"/>
                </a:solidFill>
                <a:latin typeface="Constantia"/>
                <a:ea typeface="DejaVu Sans"/>
              </a:rPr>
              <a:t>functional</a:t>
            </a:r>
            <a:r>
              <a:rPr b="0" lang="en-US" sz="2600" spc="-92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600" spc="-7" strike="noStrike">
                <a:solidFill>
                  <a:srgbClr val="00af50"/>
                </a:solidFill>
                <a:latin typeface="Constantia"/>
                <a:ea typeface="DejaVu Sans"/>
              </a:rPr>
              <a:t>properties</a:t>
            </a:r>
            <a:r>
              <a:rPr b="0" lang="en-US" sz="2600" spc="-92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600" spc="-7" strike="noStrike">
                <a:solidFill>
                  <a:srgbClr val="00af50"/>
                </a:solidFill>
                <a:latin typeface="Constantia"/>
                <a:ea typeface="DejaVu Sans"/>
              </a:rPr>
              <a:t>that</a:t>
            </a:r>
            <a:r>
              <a:rPr b="0" lang="en-US" sz="2600" spc="-140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600" spc="-12" strike="noStrike">
                <a:solidFill>
                  <a:srgbClr val="00af50"/>
                </a:solidFill>
                <a:latin typeface="Constantia"/>
                <a:ea typeface="DejaVu Sans"/>
              </a:rPr>
              <a:t>are:</a:t>
            </a:r>
            <a:endParaRPr b="0" lang="en-US" sz="2600" spc="-1" strike="noStrike">
              <a:latin typeface="Arial"/>
            </a:endParaRPr>
          </a:p>
          <a:p>
            <a:pPr lvl="1" marL="721440" indent="-343440" algn="just">
              <a:lnSpc>
                <a:spcPct val="100000"/>
              </a:lnSpc>
              <a:spcBef>
                <a:spcPts val="624"/>
              </a:spcBef>
              <a:buClr>
                <a:srgbClr val="0e6ec5"/>
              </a:buClr>
              <a:buSzPct val="85000"/>
              <a:buFont typeface="Arial MT"/>
              <a:buChar char="•"/>
              <a:tabLst>
                <a:tab algn="l" pos="722160"/>
              </a:tabLst>
            </a:pPr>
            <a:r>
              <a:rPr b="0" lang="en-US" sz="2600" spc="-7" strike="noStrike">
                <a:solidFill>
                  <a:srgbClr val="00af50"/>
                </a:solidFill>
                <a:latin typeface="Constantia"/>
                <a:ea typeface="DejaVu Sans"/>
              </a:rPr>
              <a:t>elicited</a:t>
            </a:r>
            <a:r>
              <a:rPr b="0" lang="en-US" sz="2600" spc="-97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600" spc="-7" strike="noStrike">
                <a:solidFill>
                  <a:srgbClr val="00af50"/>
                </a:solidFill>
                <a:latin typeface="Constantia"/>
                <a:ea typeface="DejaVu Sans"/>
              </a:rPr>
              <a:t>during</a:t>
            </a:r>
            <a:r>
              <a:rPr b="0" lang="en-US" sz="2600" spc="-46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600" spc="-7" strike="noStrike">
                <a:solidFill>
                  <a:srgbClr val="00af50"/>
                </a:solidFill>
                <a:latin typeface="Constantia"/>
                <a:ea typeface="DejaVu Sans"/>
              </a:rPr>
              <a:t>requirements</a:t>
            </a:r>
            <a:r>
              <a:rPr b="0" lang="en-US" sz="2600" spc="-145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600" spc="-7" strike="noStrike">
                <a:solidFill>
                  <a:srgbClr val="00af50"/>
                </a:solidFill>
                <a:latin typeface="Constantia"/>
                <a:ea typeface="DejaVu Sans"/>
              </a:rPr>
              <a:t>engineering</a:t>
            </a:r>
            <a:r>
              <a:rPr b="0" lang="en-US" sz="2600" spc="-46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600" spc="-1" strike="noStrike">
                <a:solidFill>
                  <a:srgbClr val="00af50"/>
                </a:solidFill>
                <a:latin typeface="Constantia"/>
                <a:ea typeface="DejaVu Sans"/>
              </a:rPr>
              <a:t>and</a:t>
            </a:r>
            <a:endParaRPr b="0" lang="en-US" sz="2600" spc="-1" strike="noStrike">
              <a:latin typeface="Arial"/>
            </a:endParaRPr>
          </a:p>
          <a:p>
            <a:pPr lvl="1" marL="721440" indent="-343440" algn="just">
              <a:lnSpc>
                <a:spcPct val="100000"/>
              </a:lnSpc>
              <a:spcBef>
                <a:spcPts val="624"/>
              </a:spcBef>
              <a:buClr>
                <a:srgbClr val="0e6ec5"/>
              </a:buClr>
              <a:buSzPct val="85000"/>
              <a:buFont typeface="Arial MT"/>
              <a:buChar char="•"/>
              <a:tabLst>
                <a:tab algn="l" pos="722160"/>
              </a:tabLst>
            </a:pPr>
            <a:r>
              <a:rPr b="0" lang="en-US" sz="2600" spc="-1" strike="noStrike">
                <a:solidFill>
                  <a:srgbClr val="00af50"/>
                </a:solidFill>
                <a:latin typeface="Constantia"/>
                <a:ea typeface="DejaVu Sans"/>
              </a:rPr>
              <a:t>pl</a:t>
            </a:r>
            <a:r>
              <a:rPr b="0" lang="en-US" sz="2600" spc="-55" strike="noStrike">
                <a:solidFill>
                  <a:srgbClr val="00af50"/>
                </a:solidFill>
                <a:latin typeface="Constantia"/>
                <a:ea typeface="DejaVu Sans"/>
              </a:rPr>
              <a:t>a</a:t>
            </a:r>
            <a:r>
              <a:rPr b="0" lang="en-US" sz="2600" spc="-1" strike="noStrike">
                <a:solidFill>
                  <a:srgbClr val="00af50"/>
                </a:solidFill>
                <a:latin typeface="Constantia"/>
                <a:ea typeface="DejaVu Sans"/>
              </a:rPr>
              <a:t>y</a:t>
            </a:r>
            <a:r>
              <a:rPr b="0" lang="en-US" sz="2600" spc="-151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600" spc="-1" strike="noStrike">
                <a:solidFill>
                  <a:srgbClr val="00af50"/>
                </a:solidFill>
                <a:latin typeface="Constantia"/>
                <a:ea typeface="DejaVu Sans"/>
              </a:rPr>
              <a:t>a</a:t>
            </a:r>
            <a:r>
              <a:rPr b="0" lang="en-US" sz="2600" spc="-106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600" spc="-1" strike="noStrike">
                <a:solidFill>
                  <a:srgbClr val="00af50"/>
                </a:solidFill>
                <a:latin typeface="Constantia"/>
                <a:ea typeface="DejaVu Sans"/>
              </a:rPr>
              <a:t>p</a:t>
            </a:r>
            <a:r>
              <a:rPr b="0" lang="en-US" sz="2600" spc="-46" strike="noStrike">
                <a:solidFill>
                  <a:srgbClr val="00af50"/>
                </a:solidFill>
                <a:latin typeface="Constantia"/>
                <a:ea typeface="DejaVu Sans"/>
              </a:rPr>
              <a:t>r</a:t>
            </a:r>
            <a:r>
              <a:rPr b="0" lang="en-US" sz="2600" spc="-1" strike="noStrike">
                <a:solidFill>
                  <a:srgbClr val="00af50"/>
                </a:solidFill>
                <a:latin typeface="Constantia"/>
                <a:ea typeface="DejaVu Sans"/>
              </a:rPr>
              <a:t>om</a:t>
            </a:r>
            <a:r>
              <a:rPr b="0" lang="en-US" sz="2600" spc="-12" strike="noStrike">
                <a:solidFill>
                  <a:srgbClr val="00af50"/>
                </a:solidFill>
                <a:latin typeface="Constantia"/>
                <a:ea typeface="DejaVu Sans"/>
              </a:rPr>
              <a:t>i</a:t>
            </a:r>
            <a:r>
              <a:rPr b="0" lang="en-US" sz="2600" spc="-7" strike="noStrike">
                <a:solidFill>
                  <a:srgbClr val="00af50"/>
                </a:solidFill>
                <a:latin typeface="Constantia"/>
                <a:ea typeface="DejaVu Sans"/>
              </a:rPr>
              <a:t>nen</a:t>
            </a:r>
            <a:r>
              <a:rPr b="0" lang="en-US" sz="2600" spc="-1" strike="noStrike">
                <a:solidFill>
                  <a:srgbClr val="00af50"/>
                </a:solidFill>
                <a:latin typeface="Constantia"/>
                <a:ea typeface="DejaVu Sans"/>
              </a:rPr>
              <a:t>t</a:t>
            </a:r>
            <a:r>
              <a:rPr b="0" lang="en-US" sz="2600" spc="-131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600" spc="-41" strike="noStrike">
                <a:solidFill>
                  <a:srgbClr val="00af50"/>
                </a:solidFill>
                <a:latin typeface="Constantia"/>
                <a:ea typeface="DejaVu Sans"/>
              </a:rPr>
              <a:t>r</a:t>
            </a:r>
            <a:r>
              <a:rPr b="0" lang="en-US" sz="2600" spc="-1" strike="noStrike">
                <a:solidFill>
                  <a:srgbClr val="00af50"/>
                </a:solidFill>
                <a:latin typeface="Constantia"/>
                <a:ea typeface="DejaVu Sans"/>
              </a:rPr>
              <a:t>ole</a:t>
            </a:r>
            <a:r>
              <a:rPr b="0" lang="en-US" sz="2600" spc="-145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600" spc="-7" strike="noStrike">
                <a:solidFill>
                  <a:srgbClr val="00af50"/>
                </a:solidFill>
                <a:latin typeface="Constantia"/>
                <a:ea typeface="DejaVu Sans"/>
              </a:rPr>
              <a:t>durin</a:t>
            </a:r>
            <a:r>
              <a:rPr b="0" lang="en-US" sz="2600" spc="-1" strike="noStrike">
                <a:solidFill>
                  <a:srgbClr val="00af50"/>
                </a:solidFill>
                <a:latin typeface="Constantia"/>
                <a:ea typeface="DejaVu Sans"/>
              </a:rPr>
              <a:t>g</a:t>
            </a:r>
            <a:r>
              <a:rPr b="0" lang="en-US" sz="2600" spc="-72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600" spc="-1" strike="noStrike">
                <a:solidFill>
                  <a:srgbClr val="00af50"/>
                </a:solidFill>
                <a:latin typeface="Constantia"/>
                <a:ea typeface="DejaVu Sans"/>
              </a:rPr>
              <a:t>a</a:t>
            </a:r>
            <a:r>
              <a:rPr b="0" lang="en-US" sz="2600" spc="-41" strike="noStrike">
                <a:solidFill>
                  <a:srgbClr val="00af50"/>
                </a:solidFill>
                <a:latin typeface="Constantia"/>
                <a:ea typeface="DejaVu Sans"/>
              </a:rPr>
              <a:t>r</a:t>
            </a:r>
            <a:r>
              <a:rPr b="0" lang="en-US" sz="2600" spc="-7" strike="noStrike">
                <a:solidFill>
                  <a:srgbClr val="00af50"/>
                </a:solidFill>
                <a:latin typeface="Constantia"/>
                <a:ea typeface="DejaVu Sans"/>
              </a:rPr>
              <a:t>chi</a:t>
            </a:r>
            <a:r>
              <a:rPr b="0" lang="en-US" sz="2600" spc="-35" strike="noStrike">
                <a:solidFill>
                  <a:srgbClr val="00af50"/>
                </a:solidFill>
                <a:latin typeface="Constantia"/>
                <a:ea typeface="DejaVu Sans"/>
              </a:rPr>
              <a:t>t</a:t>
            </a:r>
            <a:r>
              <a:rPr b="0" lang="en-US" sz="2600" spc="-1" strike="noStrike">
                <a:solidFill>
                  <a:srgbClr val="00af50"/>
                </a:solidFill>
                <a:latin typeface="Constantia"/>
                <a:ea typeface="DejaVu Sans"/>
              </a:rPr>
              <a:t>ect</a:t>
            </a:r>
            <a:r>
              <a:rPr b="0" lang="en-US" sz="2600" spc="1" strike="noStrike">
                <a:solidFill>
                  <a:srgbClr val="00af50"/>
                </a:solidFill>
                <a:latin typeface="Constantia"/>
                <a:ea typeface="DejaVu Sans"/>
              </a:rPr>
              <a:t>u</a:t>
            </a:r>
            <a:r>
              <a:rPr b="0" lang="en-US" sz="2600" spc="-55" strike="noStrike">
                <a:solidFill>
                  <a:srgbClr val="00af50"/>
                </a:solidFill>
                <a:latin typeface="Constantia"/>
                <a:ea typeface="DejaVu Sans"/>
              </a:rPr>
              <a:t>r</a:t>
            </a:r>
            <a:r>
              <a:rPr b="0" lang="en-US" sz="2600" spc="-1" strike="noStrike">
                <a:solidFill>
                  <a:srgbClr val="00af50"/>
                </a:solidFill>
                <a:latin typeface="Constantia"/>
                <a:ea typeface="DejaVu Sans"/>
              </a:rPr>
              <a:t>al</a:t>
            </a:r>
            <a:r>
              <a:rPr b="0" lang="en-US" sz="2600" spc="-86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600" spc="-7" strike="noStrike">
                <a:solidFill>
                  <a:srgbClr val="00af50"/>
                </a:solidFill>
                <a:latin typeface="Constantia"/>
                <a:ea typeface="DejaVu Sans"/>
              </a:rPr>
              <a:t>desig</a:t>
            </a:r>
            <a:r>
              <a:rPr b="0" lang="en-US" sz="2600" spc="-15" strike="noStrike">
                <a:solidFill>
                  <a:srgbClr val="00af50"/>
                </a:solidFill>
                <a:latin typeface="Constantia"/>
                <a:ea typeface="DejaVu Sans"/>
              </a:rPr>
              <a:t>n</a:t>
            </a:r>
            <a:r>
              <a:rPr b="0" lang="en-US" sz="2600" spc="-1" strike="noStrike">
                <a:solidFill>
                  <a:srgbClr val="00af50"/>
                </a:solidFill>
                <a:latin typeface="Constantia"/>
                <a:ea typeface="DejaVu Sans"/>
              </a:rPr>
              <a:t>,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341" name="object 10"/>
          <p:cNvSpPr/>
          <p:nvPr/>
        </p:nvSpPr>
        <p:spPr>
          <a:xfrm>
            <a:off x="929160" y="4588200"/>
            <a:ext cx="4458240" cy="1235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7920" bIns="0">
            <a:spAutoFit/>
          </a:bodyPr>
          <a:p>
            <a:pPr marL="334080" indent="-321120">
              <a:lnSpc>
                <a:spcPct val="100000"/>
              </a:lnSpc>
              <a:spcBef>
                <a:spcPts val="771"/>
              </a:spcBef>
              <a:buClr>
                <a:srgbClr val="0e6ec5"/>
              </a:buClr>
              <a:buSzPct val="85000"/>
              <a:buFont typeface="Segoe UI Symbol"/>
              <a:buChar char="⚫"/>
              <a:tabLst>
                <a:tab algn="l" pos="334080"/>
                <a:tab algn="l" pos="334800"/>
              </a:tabLst>
            </a:pPr>
            <a:r>
              <a:rPr b="0" lang="en-US" sz="2600" spc="-12" strike="noStrike">
                <a:solidFill>
                  <a:srgbClr val="00af50"/>
                </a:solidFill>
                <a:latin typeface="Constantia"/>
                <a:ea typeface="DejaVu Sans"/>
              </a:rPr>
              <a:t>e.g.,</a:t>
            </a:r>
            <a:endParaRPr b="0" lang="en-US" sz="2600" spc="-1" strike="noStrike">
              <a:latin typeface="Arial"/>
            </a:endParaRPr>
          </a:p>
          <a:p>
            <a:pPr lvl="1" marL="599400" indent="-312480">
              <a:lnSpc>
                <a:spcPct val="100000"/>
              </a:lnSpc>
              <a:spcBef>
                <a:spcPts val="561"/>
              </a:spcBef>
              <a:buClr>
                <a:srgbClr val="009dd9"/>
              </a:buClr>
              <a:buSzPct val="68000"/>
              <a:buFont typeface="Segoe UI Symbol"/>
              <a:buChar char="⚫"/>
              <a:tabLst>
                <a:tab algn="l" pos="599400"/>
                <a:tab algn="l" pos="600120"/>
                <a:tab algn="l" pos="1987560"/>
                <a:tab algn="l" pos="2846160"/>
              </a:tabLst>
            </a:pPr>
            <a:r>
              <a:rPr b="0" lang="en-US" sz="2200" spc="-12" strike="noStrike">
                <a:solidFill>
                  <a:srgbClr val="6f2f9f"/>
                </a:solidFill>
                <a:latin typeface="Constantia"/>
                <a:ea typeface="DejaVu Sans"/>
              </a:rPr>
              <a:t>properties</a:t>
            </a:r>
            <a:r>
              <a:rPr b="0" lang="en-US" sz="2200" spc="-12" strike="noStrike">
                <a:solidFill>
                  <a:srgbClr val="6f2f9f"/>
                </a:solidFill>
                <a:latin typeface="Constantia"/>
                <a:ea typeface="DejaVu Sans"/>
              </a:rPr>
              <a:t>	</a:t>
            </a:r>
            <a:r>
              <a:rPr b="0" lang="en-US" sz="2200" spc="-7" strike="noStrike">
                <a:solidFill>
                  <a:srgbClr val="6f2f9f"/>
                </a:solidFill>
                <a:latin typeface="Constantia"/>
                <a:ea typeface="DejaVu Sans"/>
              </a:rPr>
              <a:t>about</a:t>
            </a:r>
            <a:r>
              <a:rPr b="0" lang="en-US" sz="2200" spc="-7" strike="noStrike">
                <a:solidFill>
                  <a:srgbClr val="6f2f9f"/>
                </a:solidFill>
                <a:latin typeface="Constantia"/>
                <a:ea typeface="DejaVu Sans"/>
              </a:rPr>
              <a:t>	</a:t>
            </a:r>
            <a:r>
              <a:rPr b="0" lang="en-US" sz="2200" spc="-15" strike="noStrike">
                <a:solidFill>
                  <a:srgbClr val="6f2f9f"/>
                </a:solidFill>
                <a:latin typeface="Constantia"/>
                <a:ea typeface="DejaVu Sans"/>
              </a:rPr>
              <a:t>performance,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342" name="object 11"/>
          <p:cNvSpPr/>
          <p:nvPr/>
        </p:nvSpPr>
        <p:spPr>
          <a:xfrm>
            <a:off x="5529600" y="5141160"/>
            <a:ext cx="3077280" cy="682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  <a:tabLst>
                <a:tab algn="l" pos="1254240"/>
              </a:tabLst>
            </a:pPr>
            <a:r>
              <a:rPr b="0" lang="en-US" sz="2200" spc="-32" strike="noStrike">
                <a:solidFill>
                  <a:srgbClr val="6f2f9f"/>
                </a:solidFill>
                <a:latin typeface="Constantia"/>
                <a:ea typeface="DejaVu Sans"/>
              </a:rPr>
              <a:t>integrity,</a:t>
            </a:r>
            <a:r>
              <a:rPr b="0" lang="en-US" sz="2200" spc="-32" strike="noStrike">
                <a:solidFill>
                  <a:srgbClr val="6f2f9f"/>
                </a:solidFill>
                <a:latin typeface="Constantia"/>
                <a:ea typeface="DejaVu Sans"/>
              </a:rPr>
              <a:t>	</a:t>
            </a:r>
            <a:r>
              <a:rPr b="0" lang="en-US" sz="2200" spc="-21" strike="noStrike">
                <a:solidFill>
                  <a:srgbClr val="6f2f9f"/>
                </a:solidFill>
                <a:latin typeface="Constantia"/>
                <a:ea typeface="DejaVu Sans"/>
              </a:rPr>
              <a:t>confidentiality,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343" name="object 12"/>
          <p:cNvSpPr/>
          <p:nvPr/>
        </p:nvSpPr>
        <p:spPr>
          <a:xfrm>
            <a:off x="1450440" y="5476320"/>
            <a:ext cx="7156440" cy="101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  <a:tabLst>
                <a:tab algn="l" pos="1335240"/>
                <a:tab algn="l" pos="1864440"/>
                <a:tab algn="l" pos="3666960"/>
                <a:tab algn="l" pos="5307480"/>
              </a:tabLst>
            </a:pPr>
            <a:r>
              <a:rPr b="0" lang="en-US" sz="2200" spc="-7" strike="noStrike">
                <a:solidFill>
                  <a:srgbClr val="6f2f9f"/>
                </a:solidFill>
                <a:latin typeface="Constantia"/>
                <a:ea typeface="DejaVu Sans"/>
              </a:rPr>
              <a:t>a</a:t>
            </a:r>
            <a:r>
              <a:rPr b="0" lang="en-US" sz="2200" spc="-60" strike="noStrike">
                <a:solidFill>
                  <a:srgbClr val="6f2f9f"/>
                </a:solidFill>
                <a:latin typeface="Constantia"/>
                <a:ea typeface="DejaVu Sans"/>
              </a:rPr>
              <a:t>c</a:t>
            </a:r>
            <a:r>
              <a:rPr b="0" lang="en-US" sz="2200" spc="-12" strike="noStrike">
                <a:solidFill>
                  <a:srgbClr val="6f2f9f"/>
                </a:solidFill>
                <a:latin typeface="Constantia"/>
                <a:ea typeface="DejaVu Sans"/>
              </a:rPr>
              <a:t>cu</a:t>
            </a:r>
            <a:r>
              <a:rPr b="0" lang="en-US" sz="2200" spc="-52" strike="noStrike">
                <a:solidFill>
                  <a:srgbClr val="6f2f9f"/>
                </a:solidFill>
                <a:latin typeface="Constantia"/>
                <a:ea typeface="DejaVu Sans"/>
              </a:rPr>
              <a:t>r</a:t>
            </a:r>
            <a:r>
              <a:rPr b="0" lang="en-US" sz="2200" spc="-7" strike="noStrike">
                <a:solidFill>
                  <a:srgbClr val="6f2f9f"/>
                </a:solidFill>
                <a:latin typeface="Constantia"/>
                <a:ea typeface="DejaVu Sans"/>
              </a:rPr>
              <a:t>a</a:t>
            </a:r>
            <a:r>
              <a:rPr b="0" lang="en-US" sz="2200" spc="7" strike="noStrike">
                <a:solidFill>
                  <a:srgbClr val="6f2f9f"/>
                </a:solidFill>
                <a:latin typeface="Constantia"/>
                <a:ea typeface="DejaVu Sans"/>
              </a:rPr>
              <a:t>c</a:t>
            </a:r>
            <a:r>
              <a:rPr b="0" lang="en-US" sz="2200" spc="-7" strike="noStrike">
                <a:solidFill>
                  <a:srgbClr val="6f2f9f"/>
                </a:solidFill>
                <a:latin typeface="Constantia"/>
                <a:ea typeface="DejaVu Sans"/>
              </a:rPr>
              <a:t>y</a:t>
            </a:r>
            <a:r>
              <a:rPr b="0" lang="en-US" sz="2200" spc="-1" strike="noStrike">
                <a:solidFill>
                  <a:srgbClr val="6f2f9f"/>
                </a:solidFill>
                <a:latin typeface="Constantia"/>
                <a:ea typeface="DejaVu Sans"/>
              </a:rPr>
              <a:t>	</a:t>
            </a:r>
            <a:r>
              <a:rPr b="0" lang="en-US" sz="2200" spc="-7" strike="noStrike">
                <a:solidFill>
                  <a:srgbClr val="6f2f9f"/>
                </a:solidFill>
                <a:latin typeface="Constantia"/>
                <a:ea typeface="DejaVu Sans"/>
              </a:rPr>
              <a:t>of</a:t>
            </a:r>
            <a:r>
              <a:rPr b="0" lang="en-US" sz="2200" spc="-1" strike="noStrike">
                <a:solidFill>
                  <a:srgbClr val="6f2f9f"/>
                </a:solidFill>
                <a:latin typeface="Constantia"/>
                <a:ea typeface="DejaVu Sans"/>
              </a:rPr>
              <a:t>	</a:t>
            </a:r>
            <a:r>
              <a:rPr b="0" lang="en-US" sz="2200" spc="-12" strike="noStrike">
                <a:solidFill>
                  <a:srgbClr val="6f2f9f"/>
                </a:solidFill>
                <a:latin typeface="Constantia"/>
                <a:ea typeface="DejaVu Sans"/>
              </a:rPr>
              <a:t>in</a:t>
            </a:r>
            <a:r>
              <a:rPr b="0" lang="en-US" sz="2200" spc="-21" strike="noStrike">
                <a:solidFill>
                  <a:srgbClr val="6f2f9f"/>
                </a:solidFill>
                <a:latin typeface="Constantia"/>
                <a:ea typeface="DejaVu Sans"/>
              </a:rPr>
              <a:t>f</a:t>
            </a:r>
            <a:r>
              <a:rPr b="0" lang="en-US" sz="2200" spc="-7" strike="noStrike">
                <a:solidFill>
                  <a:srgbClr val="6f2f9f"/>
                </a:solidFill>
                <a:latin typeface="Constantia"/>
                <a:ea typeface="DejaVu Sans"/>
              </a:rPr>
              <a:t>o</a:t>
            </a:r>
            <a:r>
              <a:rPr b="0" lang="en-US" sz="2200" spc="-21" strike="noStrike">
                <a:solidFill>
                  <a:srgbClr val="6f2f9f"/>
                </a:solidFill>
                <a:latin typeface="Constantia"/>
                <a:ea typeface="DejaVu Sans"/>
              </a:rPr>
              <a:t>r</a:t>
            </a:r>
            <a:r>
              <a:rPr b="0" lang="en-US" sz="2200" spc="-12" strike="noStrike">
                <a:solidFill>
                  <a:srgbClr val="6f2f9f"/>
                </a:solidFill>
                <a:latin typeface="Constantia"/>
                <a:ea typeface="DejaVu Sans"/>
              </a:rPr>
              <a:t>mat</a:t>
            </a:r>
            <a:r>
              <a:rPr b="0" lang="en-US" sz="2200" spc="-15" strike="noStrike">
                <a:solidFill>
                  <a:srgbClr val="6f2f9f"/>
                </a:solidFill>
                <a:latin typeface="Constantia"/>
                <a:ea typeface="DejaVu Sans"/>
              </a:rPr>
              <a:t>i</a:t>
            </a:r>
            <a:r>
              <a:rPr b="0" lang="en-US" sz="2200" spc="-7" strike="noStrike">
                <a:solidFill>
                  <a:srgbClr val="6f2f9f"/>
                </a:solidFill>
                <a:latin typeface="Constantia"/>
                <a:ea typeface="DejaVu Sans"/>
              </a:rPr>
              <a:t>on,</a:t>
            </a:r>
            <a:r>
              <a:rPr b="0" lang="en-US" sz="2200" spc="-1" strike="noStrike">
                <a:solidFill>
                  <a:srgbClr val="6f2f9f"/>
                </a:solidFill>
                <a:latin typeface="Constantia"/>
                <a:ea typeface="DejaVu Sans"/>
              </a:rPr>
              <a:t>	</a:t>
            </a:r>
            <a:r>
              <a:rPr b="0" lang="en-US" sz="2200" spc="-55" strike="noStrike">
                <a:solidFill>
                  <a:srgbClr val="6f2f9f"/>
                </a:solidFill>
                <a:latin typeface="Constantia"/>
                <a:ea typeface="DejaVu Sans"/>
              </a:rPr>
              <a:t>a</a:t>
            </a:r>
            <a:r>
              <a:rPr b="0" lang="en-US" sz="2200" spc="-35" strike="noStrike">
                <a:solidFill>
                  <a:srgbClr val="6f2f9f"/>
                </a:solidFill>
                <a:latin typeface="Constantia"/>
                <a:ea typeface="DejaVu Sans"/>
              </a:rPr>
              <a:t>v</a:t>
            </a:r>
            <a:r>
              <a:rPr b="0" lang="en-US" sz="2200" spc="-7" strike="noStrike">
                <a:solidFill>
                  <a:srgbClr val="6f2f9f"/>
                </a:solidFill>
                <a:latin typeface="Constantia"/>
                <a:ea typeface="DejaVu Sans"/>
              </a:rPr>
              <a:t>aila</a:t>
            </a:r>
            <a:r>
              <a:rPr b="0" lang="en-US" sz="2200" spc="-15" strike="noStrike">
                <a:solidFill>
                  <a:srgbClr val="6f2f9f"/>
                </a:solidFill>
                <a:latin typeface="Constantia"/>
                <a:ea typeface="DejaVu Sans"/>
              </a:rPr>
              <a:t>b</a:t>
            </a:r>
            <a:r>
              <a:rPr b="0" lang="en-US" sz="2200" spc="-12" strike="noStrike">
                <a:solidFill>
                  <a:srgbClr val="6f2f9f"/>
                </a:solidFill>
                <a:latin typeface="Constantia"/>
                <a:ea typeface="DejaVu Sans"/>
              </a:rPr>
              <a:t>ilit</a:t>
            </a:r>
            <a:r>
              <a:rPr b="0" lang="en-US" sz="2200" spc="-197" strike="noStrike">
                <a:solidFill>
                  <a:srgbClr val="6f2f9f"/>
                </a:solidFill>
                <a:latin typeface="Constantia"/>
                <a:ea typeface="DejaVu Sans"/>
              </a:rPr>
              <a:t>y</a:t>
            </a:r>
            <a:r>
              <a:rPr b="0" lang="en-US" sz="2200" spc="-7" strike="noStrike">
                <a:solidFill>
                  <a:srgbClr val="6f2f9f"/>
                </a:solidFill>
                <a:latin typeface="Constantia"/>
                <a:ea typeface="DejaVu Sans"/>
              </a:rPr>
              <a:t>,</a:t>
            </a:r>
            <a:r>
              <a:rPr b="0" lang="en-US" sz="2200" spc="-1" strike="noStrike">
                <a:solidFill>
                  <a:srgbClr val="6f2f9f"/>
                </a:solidFill>
                <a:latin typeface="Constantia"/>
                <a:ea typeface="DejaVu Sans"/>
              </a:rPr>
              <a:t>	</a:t>
            </a:r>
            <a:r>
              <a:rPr b="0" lang="en-US" sz="2200" spc="-7" strike="noStrike">
                <a:solidFill>
                  <a:srgbClr val="6f2f9f"/>
                </a:solidFill>
                <a:latin typeface="Constantia"/>
                <a:ea typeface="DejaVu Sans"/>
              </a:rPr>
              <a:t>faul</a:t>
            </a:r>
            <a:r>
              <a:rPr b="0" lang="en-US" sz="2200" spc="-15" strike="noStrike">
                <a:solidFill>
                  <a:srgbClr val="6f2f9f"/>
                </a:solidFill>
                <a:latin typeface="Constantia"/>
                <a:ea typeface="DejaVu Sans"/>
              </a:rPr>
              <a:t>t</a:t>
            </a:r>
            <a:r>
              <a:rPr b="0" lang="en-US" sz="2200" spc="-7" strike="noStrike">
                <a:solidFill>
                  <a:srgbClr val="6f2f9f"/>
                </a:solidFill>
                <a:latin typeface="Constantia"/>
                <a:ea typeface="DejaVu Sans"/>
              </a:rPr>
              <a:t>-</a:t>
            </a:r>
            <a:r>
              <a:rPr b="0" lang="en-US" sz="2200" spc="-52" strike="noStrike">
                <a:solidFill>
                  <a:srgbClr val="6f2f9f"/>
                </a:solidFill>
                <a:latin typeface="Constantia"/>
                <a:ea typeface="DejaVu Sans"/>
              </a:rPr>
              <a:t>t</a:t>
            </a:r>
            <a:r>
              <a:rPr b="0" lang="en-US" sz="2200" spc="-7" strike="noStrike">
                <a:solidFill>
                  <a:srgbClr val="6f2f9f"/>
                </a:solidFill>
                <a:latin typeface="Constantia"/>
                <a:ea typeface="DejaVu Sans"/>
              </a:rPr>
              <a:t>ole</a:t>
            </a:r>
            <a:r>
              <a:rPr b="0" lang="en-US" sz="2200" spc="-46" strike="noStrike">
                <a:solidFill>
                  <a:srgbClr val="6f2f9f"/>
                </a:solidFill>
                <a:latin typeface="Constantia"/>
                <a:ea typeface="DejaVu Sans"/>
              </a:rPr>
              <a:t>r</a:t>
            </a:r>
            <a:r>
              <a:rPr b="0" lang="en-US" sz="2200" spc="-21" strike="noStrike">
                <a:solidFill>
                  <a:srgbClr val="6f2f9f"/>
                </a:solidFill>
                <a:latin typeface="Constantia"/>
                <a:ea typeface="DejaVu Sans"/>
              </a:rPr>
              <a:t>a</a:t>
            </a:r>
            <a:r>
              <a:rPr b="0" lang="en-US" sz="2200" spc="-12" strike="noStrike">
                <a:solidFill>
                  <a:srgbClr val="6f2f9f"/>
                </a:solidFill>
                <a:latin typeface="Constantia"/>
                <a:ea typeface="DejaVu Sans"/>
              </a:rPr>
              <a:t>n</a:t>
            </a:r>
            <a:r>
              <a:rPr b="0" lang="en-US" sz="2200" spc="-55" strike="noStrike">
                <a:solidFill>
                  <a:srgbClr val="6f2f9f"/>
                </a:solidFill>
                <a:latin typeface="Constantia"/>
                <a:ea typeface="DejaVu Sans"/>
              </a:rPr>
              <a:t>c</a:t>
            </a:r>
            <a:r>
              <a:rPr b="0" lang="en-US" sz="2200" spc="-7" strike="noStrike">
                <a:solidFill>
                  <a:srgbClr val="6f2f9f"/>
                </a:solidFill>
                <a:latin typeface="Constantia"/>
                <a:ea typeface="DejaVu Sans"/>
              </a:rPr>
              <a:t>e,  </a:t>
            </a:r>
            <a:r>
              <a:rPr b="0" lang="en-US" sz="2200" spc="-12" strike="noStrike">
                <a:solidFill>
                  <a:srgbClr val="6f2f9f"/>
                </a:solidFill>
                <a:latin typeface="Constantia"/>
                <a:ea typeface="DejaVu Sans"/>
              </a:rPr>
              <a:t>operational</a:t>
            </a:r>
            <a:r>
              <a:rPr b="0" lang="en-US" sz="2200" spc="-97" strike="noStrike">
                <a:solidFill>
                  <a:srgbClr val="6f2f9f"/>
                </a:solidFill>
                <a:latin typeface="Constantia"/>
                <a:ea typeface="DejaVu Sans"/>
              </a:rPr>
              <a:t> </a:t>
            </a:r>
            <a:r>
              <a:rPr b="0" lang="en-US" sz="2200" spc="-15" strike="noStrike">
                <a:solidFill>
                  <a:srgbClr val="6f2f9f"/>
                </a:solidFill>
                <a:latin typeface="Constantia"/>
                <a:ea typeface="DejaVu Sans"/>
              </a:rPr>
              <a:t>costs,</a:t>
            </a:r>
            <a:r>
              <a:rPr b="0" lang="en-US" sz="2200" spc="9" strike="noStrike">
                <a:solidFill>
                  <a:srgbClr val="6f2f9f"/>
                </a:solidFill>
                <a:latin typeface="Constantia"/>
                <a:ea typeface="DejaVu Sans"/>
              </a:rPr>
              <a:t> </a:t>
            </a:r>
            <a:r>
              <a:rPr b="0" lang="en-US" sz="2200" spc="-21" strike="noStrike">
                <a:solidFill>
                  <a:srgbClr val="6f2f9f"/>
                </a:solidFill>
                <a:latin typeface="Constantia"/>
                <a:ea typeface="DejaVu Sans"/>
              </a:rPr>
              <a:t>maintainability,</a:t>
            </a:r>
            <a:r>
              <a:rPr b="0" lang="en-US" sz="2200" spc="-86" strike="noStrike">
                <a:solidFill>
                  <a:srgbClr val="6f2f9f"/>
                </a:solidFill>
                <a:latin typeface="Constantia"/>
                <a:ea typeface="DejaVu Sans"/>
              </a:rPr>
              <a:t> </a:t>
            </a:r>
            <a:r>
              <a:rPr b="0" lang="en-US" sz="2200" spc="-7" strike="noStrike">
                <a:solidFill>
                  <a:srgbClr val="6f2f9f"/>
                </a:solidFill>
                <a:latin typeface="Constantia"/>
                <a:ea typeface="DejaVu Sans"/>
              </a:rPr>
              <a:t>and</a:t>
            </a:r>
            <a:r>
              <a:rPr b="0" lang="en-US" sz="2200" spc="-60" strike="noStrike">
                <a:solidFill>
                  <a:srgbClr val="6f2f9f"/>
                </a:solidFill>
                <a:latin typeface="Constantia"/>
                <a:ea typeface="DejaVu Sans"/>
              </a:rPr>
              <a:t> </a:t>
            </a:r>
            <a:r>
              <a:rPr b="0" lang="en-US" sz="2200" spc="-7" strike="noStrike">
                <a:solidFill>
                  <a:srgbClr val="6f2f9f"/>
                </a:solidFill>
                <a:latin typeface="Constantia"/>
                <a:ea typeface="DejaVu Sans"/>
              </a:rPr>
              <a:t>so</a:t>
            </a:r>
            <a:r>
              <a:rPr b="0" lang="en-US" sz="2200" spc="-60" strike="noStrike">
                <a:solidFill>
                  <a:srgbClr val="6f2f9f"/>
                </a:solidFill>
                <a:latin typeface="Constantia"/>
                <a:ea typeface="DejaVu Sans"/>
              </a:rPr>
              <a:t> </a:t>
            </a:r>
            <a:r>
              <a:rPr b="0" lang="en-US" sz="2200" spc="-7" strike="noStrike">
                <a:solidFill>
                  <a:srgbClr val="6f2f9f"/>
                </a:solidFill>
                <a:latin typeface="Constantia"/>
                <a:ea typeface="DejaVu Sans"/>
              </a:rPr>
              <a:t>forth.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object 2"/>
          <p:cNvSpPr/>
          <p:nvPr/>
        </p:nvSpPr>
        <p:spPr>
          <a:xfrm>
            <a:off x="444600" y="583200"/>
            <a:ext cx="8254440" cy="128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7880" bIns="0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n-US" sz="3600" spc="-15" strike="noStrike">
                <a:solidFill>
                  <a:srgbClr val="0a5294"/>
                </a:solidFill>
                <a:latin typeface="Calibri"/>
              </a:rPr>
              <a:t>Improvements</a:t>
            </a:r>
            <a:r>
              <a:rPr b="1" lang="en-US" sz="3600" spc="-1" strike="noStrike">
                <a:solidFill>
                  <a:srgbClr val="0a5294"/>
                </a:solidFill>
                <a:latin typeface="Calibri"/>
              </a:rPr>
              <a:t> in</a:t>
            </a:r>
            <a:r>
              <a:rPr b="1" lang="en-US" sz="3600" spc="-12" strike="noStrike">
                <a:solidFill>
                  <a:srgbClr val="0a5294"/>
                </a:solidFill>
                <a:latin typeface="Calibri"/>
              </a:rPr>
              <a:t> Formal </a:t>
            </a:r>
            <a:r>
              <a:rPr b="1" lang="en-US" sz="3600" spc="-7" strike="noStrike">
                <a:solidFill>
                  <a:srgbClr val="0a5294"/>
                </a:solidFill>
                <a:latin typeface="Calibri"/>
              </a:rPr>
              <a:t>Specifications </a:t>
            </a:r>
            <a:r>
              <a:rPr b="1" lang="en-US" sz="3600" spc="-800" strike="noStrike">
                <a:solidFill>
                  <a:srgbClr val="0a5294"/>
                </a:solidFill>
                <a:latin typeface="Calibri"/>
              </a:rPr>
              <a:t> </a:t>
            </a:r>
            <a:r>
              <a:rPr b="1" lang="en-US" sz="3600" spc="-15" strike="noStrike">
                <a:solidFill>
                  <a:srgbClr val="0a5294"/>
                </a:solidFill>
                <a:latin typeface="Calibri"/>
              </a:rPr>
              <a:t>contd..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345" name="object 3"/>
          <p:cNvSpPr/>
          <p:nvPr/>
        </p:nvSpPr>
        <p:spPr>
          <a:xfrm>
            <a:off x="527040" y="1869840"/>
            <a:ext cx="8089200" cy="399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06200" bIns="0">
            <a:noAutofit/>
          </a:bodyPr>
          <a:p>
            <a:pPr marL="592920" indent="-571320">
              <a:lnSpc>
                <a:spcPct val="100000"/>
              </a:lnSpc>
              <a:spcBef>
                <a:spcPts val="836"/>
              </a:spcBef>
              <a:buClr>
                <a:srgbClr val="0ad0d9"/>
              </a:buClr>
              <a:buSzPct val="95000"/>
              <a:buFont typeface="StarSymbol"/>
              <a:buAutoNum type="romanLcPeriod" startAt="6"/>
              <a:tabLst>
                <a:tab algn="l" pos="592920"/>
                <a:tab algn="l" pos="593640"/>
              </a:tabLst>
            </a:pPr>
            <a:r>
              <a:rPr b="0" lang="en-US" sz="3000" spc="-15" strike="noStrike">
                <a:solidFill>
                  <a:srgbClr val="c00000"/>
                </a:solidFill>
                <a:latin typeface="Constantia"/>
              </a:rPr>
              <a:t>Lightweight</a:t>
            </a:r>
            <a:r>
              <a:rPr b="0" lang="en-US" sz="3000" spc="-137" strike="noStrike">
                <a:solidFill>
                  <a:srgbClr val="c00000"/>
                </a:solidFill>
                <a:latin typeface="Constantia"/>
              </a:rPr>
              <a:t> </a:t>
            </a:r>
            <a:r>
              <a:rPr b="0" lang="en-US" sz="3000" spc="-12" strike="noStrike">
                <a:solidFill>
                  <a:srgbClr val="c00000"/>
                </a:solidFill>
                <a:latin typeface="Constantia"/>
              </a:rPr>
              <a:t>techniques</a:t>
            </a:r>
            <a:endParaRPr b="0" lang="en-US" sz="3000" spc="-1" strike="noStrike">
              <a:latin typeface="Arial"/>
            </a:endParaRPr>
          </a:p>
          <a:p>
            <a:pPr lvl="1" marL="661680" indent="-246960">
              <a:lnSpc>
                <a:spcPct val="100000"/>
              </a:lnSpc>
              <a:spcBef>
                <a:spcPts val="686"/>
              </a:spcBef>
              <a:buClr>
                <a:srgbClr val="0e6ec5"/>
              </a:buClr>
              <a:buSzPct val="84000"/>
              <a:buFont typeface="Segoe UI Symbol"/>
              <a:buChar char="⚫"/>
              <a:tabLst>
                <a:tab algn="l" pos="662400"/>
                <a:tab algn="l" pos="1437120"/>
                <a:tab algn="l" pos="2136600"/>
                <a:tab algn="l" pos="2638440"/>
                <a:tab algn="l" pos="3844440"/>
                <a:tab algn="l" pos="6314400"/>
                <a:tab algn="l" pos="7552800"/>
              </a:tabLst>
            </a:pPr>
            <a:r>
              <a:rPr b="0" lang="en-US" sz="2800" spc="-12" strike="noStrike">
                <a:solidFill>
                  <a:srgbClr val="00af50"/>
                </a:solidFill>
                <a:latin typeface="Constantia"/>
              </a:rPr>
              <a:t>Th</a:t>
            </a:r>
            <a:r>
              <a:rPr b="0" lang="en-US" sz="2800" spc="-7" strike="noStrike">
                <a:solidFill>
                  <a:srgbClr val="00af50"/>
                </a:solidFill>
                <a:latin typeface="Constantia"/>
              </a:rPr>
              <a:t>e</a:t>
            </a:r>
            <a:r>
              <a:rPr b="0" lang="en-US" sz="2800" spc="-1" strike="noStrike">
                <a:solidFill>
                  <a:srgbClr val="00af50"/>
                </a:solidFill>
                <a:latin typeface="Constantia"/>
              </a:rPr>
              <a:t>	</a:t>
            </a:r>
            <a:r>
              <a:rPr b="0" lang="en-US" sz="2800" spc="-12" strike="noStrike">
                <a:solidFill>
                  <a:srgbClr val="00af50"/>
                </a:solidFill>
                <a:latin typeface="Constantia"/>
              </a:rPr>
              <a:t>us</a:t>
            </a:r>
            <a:r>
              <a:rPr b="0" lang="en-US" sz="2800" spc="-7" strike="noStrike">
                <a:solidFill>
                  <a:srgbClr val="00af50"/>
                </a:solidFill>
                <a:latin typeface="Constantia"/>
              </a:rPr>
              <a:t>e</a:t>
            </a:r>
            <a:r>
              <a:rPr b="0" lang="en-US" sz="2800" spc="-1" strike="noStrike">
                <a:solidFill>
                  <a:srgbClr val="00af50"/>
                </a:solidFill>
                <a:latin typeface="Constantia"/>
              </a:rPr>
              <a:t>	</a:t>
            </a:r>
            <a:r>
              <a:rPr b="0" lang="en-US" sz="2800" spc="-7" strike="noStrike">
                <a:solidFill>
                  <a:srgbClr val="00af50"/>
                </a:solidFill>
                <a:latin typeface="Constantia"/>
              </a:rPr>
              <a:t>of</a:t>
            </a:r>
            <a:r>
              <a:rPr b="0" lang="en-US" sz="2800" spc="-1" strike="noStrike">
                <a:solidFill>
                  <a:srgbClr val="00af50"/>
                </a:solidFill>
                <a:latin typeface="Constantia"/>
              </a:rPr>
              <a:t>	</a:t>
            </a:r>
            <a:r>
              <a:rPr b="0" lang="en-US" sz="2800" spc="-35" strike="noStrike">
                <a:solidFill>
                  <a:srgbClr val="00af50"/>
                </a:solidFill>
                <a:latin typeface="Constantia"/>
              </a:rPr>
              <a:t>f</a:t>
            </a:r>
            <a:r>
              <a:rPr b="0" lang="en-US" sz="2800" spc="-7" strike="noStrike">
                <a:solidFill>
                  <a:srgbClr val="00af50"/>
                </a:solidFill>
                <a:latin typeface="Constantia"/>
              </a:rPr>
              <a:t>orm</a:t>
            </a:r>
            <a:r>
              <a:rPr b="0" lang="en-US" sz="2800" spc="1" strike="noStrike">
                <a:solidFill>
                  <a:srgbClr val="00af50"/>
                </a:solidFill>
                <a:latin typeface="Constantia"/>
              </a:rPr>
              <a:t>a</a:t>
            </a:r>
            <a:r>
              <a:rPr b="0" lang="en-US" sz="2800" spc="-7" strike="noStrike">
                <a:solidFill>
                  <a:srgbClr val="00af50"/>
                </a:solidFill>
                <a:latin typeface="Constantia"/>
              </a:rPr>
              <a:t>l</a:t>
            </a:r>
            <a:r>
              <a:rPr b="0" lang="en-US" sz="2800" spc="-1" strike="noStrike">
                <a:solidFill>
                  <a:srgbClr val="00af50"/>
                </a:solidFill>
                <a:latin typeface="Constantia"/>
              </a:rPr>
              <a:t>	</a:t>
            </a:r>
            <a:r>
              <a:rPr b="0" lang="en-US" sz="2800" spc="-7" strike="noStrike">
                <a:solidFill>
                  <a:srgbClr val="00af50"/>
                </a:solidFill>
                <a:latin typeface="Constantia"/>
              </a:rPr>
              <a:t>s</a:t>
            </a:r>
            <a:r>
              <a:rPr b="0" lang="en-US" sz="2800" spc="-21" strike="noStrike">
                <a:solidFill>
                  <a:srgbClr val="00af50"/>
                </a:solidFill>
                <a:latin typeface="Constantia"/>
              </a:rPr>
              <a:t>p</a:t>
            </a:r>
            <a:r>
              <a:rPr b="0" lang="en-US" sz="2800" spc="-7" strike="noStrike">
                <a:solidFill>
                  <a:srgbClr val="00af50"/>
                </a:solidFill>
                <a:latin typeface="Constantia"/>
              </a:rPr>
              <a:t>e</a:t>
            </a:r>
            <a:r>
              <a:rPr b="0" lang="en-US" sz="2800" spc="-1" strike="noStrike">
                <a:solidFill>
                  <a:srgbClr val="00af50"/>
                </a:solidFill>
                <a:latin typeface="Constantia"/>
              </a:rPr>
              <a:t>c</a:t>
            </a:r>
            <a:r>
              <a:rPr b="0" lang="en-US" sz="2800" spc="-12" strike="noStrike">
                <a:solidFill>
                  <a:srgbClr val="00af50"/>
                </a:solidFill>
                <a:latin typeface="Constantia"/>
              </a:rPr>
              <a:t>i</a:t>
            </a:r>
            <a:r>
              <a:rPr b="0" lang="en-US" sz="2800" spc="46" strike="noStrike">
                <a:solidFill>
                  <a:srgbClr val="00af50"/>
                </a:solidFill>
                <a:latin typeface="Constantia"/>
              </a:rPr>
              <a:t>f</a:t>
            </a:r>
            <a:r>
              <a:rPr b="0" lang="en-US" sz="2800" spc="-12" strike="noStrike">
                <a:solidFill>
                  <a:srgbClr val="00af50"/>
                </a:solidFill>
                <a:latin typeface="Constantia"/>
              </a:rPr>
              <a:t>ication</a:t>
            </a:r>
            <a:r>
              <a:rPr b="0" lang="en-US" sz="2800" spc="-7" strike="noStrike">
                <a:solidFill>
                  <a:srgbClr val="00af50"/>
                </a:solidFill>
                <a:latin typeface="Constantia"/>
              </a:rPr>
              <a:t>s</a:t>
            </a:r>
            <a:r>
              <a:rPr b="0" lang="en-US" sz="2800" spc="-1" strike="noStrike">
                <a:solidFill>
                  <a:srgbClr val="00af50"/>
                </a:solidFill>
                <a:latin typeface="Constantia"/>
              </a:rPr>
              <a:t>	</a:t>
            </a:r>
            <a:r>
              <a:rPr b="0" lang="en-US" sz="2800" spc="-7" strike="noStrike">
                <a:solidFill>
                  <a:srgbClr val="00af50"/>
                </a:solidFill>
                <a:latin typeface="Constantia"/>
              </a:rPr>
              <a:t>s</a:t>
            </a:r>
            <a:r>
              <a:rPr b="0" lang="en-US" sz="2800" spc="1" strike="noStrike">
                <a:solidFill>
                  <a:srgbClr val="00af50"/>
                </a:solidFill>
                <a:latin typeface="Constantia"/>
              </a:rPr>
              <a:t>h</a:t>
            </a:r>
            <a:r>
              <a:rPr b="0" lang="en-US" sz="2800" spc="-7" strike="noStrike">
                <a:solidFill>
                  <a:srgbClr val="00af50"/>
                </a:solidFill>
                <a:latin typeface="Constantia"/>
              </a:rPr>
              <a:t>ould</a:t>
            </a:r>
            <a:r>
              <a:rPr b="0" lang="en-US" sz="2800" spc="-1" strike="noStrike">
                <a:solidFill>
                  <a:srgbClr val="00af50"/>
                </a:solidFill>
                <a:latin typeface="Constantia"/>
              </a:rPr>
              <a:t>	</a:t>
            </a:r>
            <a:r>
              <a:rPr b="0" lang="en-US" sz="2800" spc="-12" strike="noStrike">
                <a:solidFill>
                  <a:srgbClr val="00af50"/>
                </a:solidFill>
                <a:latin typeface="Constantia"/>
              </a:rPr>
              <a:t>not  </a:t>
            </a:r>
            <a:r>
              <a:rPr b="0" lang="en-US" sz="2800" spc="-15" strike="noStrike">
                <a:solidFill>
                  <a:srgbClr val="00af50"/>
                </a:solidFill>
                <a:latin typeface="Constantia"/>
              </a:rPr>
              <a:t>require</a:t>
            </a:r>
            <a:r>
              <a:rPr b="0" lang="en-US" sz="2800" spc="-145" strike="noStrike">
                <a:solidFill>
                  <a:srgbClr val="00af50"/>
                </a:solidFill>
                <a:latin typeface="Constantia"/>
              </a:rPr>
              <a:t> </a:t>
            </a:r>
            <a:r>
              <a:rPr b="0" lang="en-US" sz="2800" spc="-12" strike="noStrike">
                <a:solidFill>
                  <a:srgbClr val="00af50"/>
                </a:solidFill>
                <a:latin typeface="Constantia"/>
              </a:rPr>
              <a:t>deep</a:t>
            </a:r>
            <a:r>
              <a:rPr b="0" lang="en-US" sz="2800" spc="-137" strike="noStrike">
                <a:solidFill>
                  <a:srgbClr val="00af50"/>
                </a:solidFill>
                <a:latin typeface="Constantia"/>
              </a:rPr>
              <a:t> </a:t>
            </a:r>
            <a:r>
              <a:rPr b="0" lang="en-US" sz="2800" spc="-12" strike="noStrike">
                <a:solidFill>
                  <a:srgbClr val="00af50"/>
                </a:solidFill>
                <a:latin typeface="Constantia"/>
              </a:rPr>
              <a:t>expertise</a:t>
            </a:r>
            <a:r>
              <a:rPr b="0" lang="en-US" sz="2800" spc="-86" strike="noStrike">
                <a:solidFill>
                  <a:srgbClr val="00af50"/>
                </a:solidFill>
                <a:latin typeface="Constantia"/>
              </a:rPr>
              <a:t> </a:t>
            </a:r>
            <a:r>
              <a:rPr b="0" lang="en-US" sz="2800" spc="-7" strike="noStrike">
                <a:solidFill>
                  <a:srgbClr val="00af50"/>
                </a:solidFill>
                <a:latin typeface="Constantia"/>
              </a:rPr>
              <a:t>in</a:t>
            </a:r>
            <a:r>
              <a:rPr b="0" lang="en-US" sz="2800" spc="-60" strike="noStrike">
                <a:solidFill>
                  <a:srgbClr val="00af50"/>
                </a:solidFill>
                <a:latin typeface="Constantia"/>
              </a:rPr>
              <a:t> </a:t>
            </a:r>
            <a:r>
              <a:rPr b="0" lang="en-US" sz="2800" spc="-12" strike="noStrike">
                <a:solidFill>
                  <a:srgbClr val="00af50"/>
                </a:solidFill>
                <a:latin typeface="Constantia"/>
              </a:rPr>
              <a:t>formal</a:t>
            </a:r>
            <a:r>
              <a:rPr b="0" lang="en-US" sz="2800" spc="-41" strike="noStrike">
                <a:solidFill>
                  <a:srgbClr val="00af50"/>
                </a:solidFill>
                <a:latin typeface="Constantia"/>
              </a:rPr>
              <a:t> </a:t>
            </a:r>
            <a:r>
              <a:rPr b="0" lang="en-US" sz="2800" spc="-21" strike="noStrike">
                <a:solidFill>
                  <a:srgbClr val="00af50"/>
                </a:solidFill>
                <a:latin typeface="Constantia"/>
              </a:rPr>
              <a:t>systems.</a:t>
            </a:r>
            <a:endParaRPr b="0" lang="en-US" sz="2800" spc="-1" strike="noStrike">
              <a:latin typeface="Arial"/>
            </a:endParaRPr>
          </a:p>
          <a:p>
            <a:pPr lvl="1" marL="661680" indent="-246960">
              <a:lnSpc>
                <a:spcPct val="100000"/>
              </a:lnSpc>
              <a:spcBef>
                <a:spcPts val="669"/>
              </a:spcBef>
              <a:buClr>
                <a:srgbClr val="0e6ec5"/>
              </a:buClr>
              <a:buSzPct val="84000"/>
              <a:buFont typeface="Segoe UI Symbol"/>
              <a:buChar char="⚫"/>
              <a:tabLst>
                <a:tab algn="l" pos="742320"/>
                <a:tab algn="l" pos="743040"/>
                <a:tab algn="l" pos="1691640"/>
                <a:tab algn="l" pos="4176360"/>
                <a:tab algn="l" pos="6294600"/>
                <a:tab algn="l" pos="7706520"/>
              </a:tabLst>
            </a:pPr>
            <a:r>
              <a:rPr b="0" lang="en-US" sz="1800" spc="-1" strike="noStrike">
                <a:solidFill>
                  <a:srgbClr val="00af50"/>
                </a:solidFill>
                <a:latin typeface="Calibri"/>
              </a:rPr>
              <a:t>	</a:t>
            </a:r>
            <a:r>
              <a:rPr b="0" lang="en-US" sz="2800" spc="-12" strike="noStrike">
                <a:solidFill>
                  <a:srgbClr val="00af50"/>
                </a:solidFill>
                <a:latin typeface="Constantia"/>
              </a:rPr>
              <a:t>Th</a:t>
            </a:r>
            <a:r>
              <a:rPr b="0" lang="en-US" sz="2800" spc="-7" strike="noStrike">
                <a:solidFill>
                  <a:srgbClr val="00af50"/>
                </a:solidFill>
                <a:latin typeface="Constantia"/>
              </a:rPr>
              <a:t>e</a:t>
            </a:r>
            <a:r>
              <a:rPr b="0" lang="en-US" sz="2800" spc="-1" strike="noStrike">
                <a:solidFill>
                  <a:srgbClr val="00af50"/>
                </a:solidFill>
                <a:latin typeface="Constantia"/>
              </a:rPr>
              <a:t>	</a:t>
            </a:r>
            <a:r>
              <a:rPr b="0" lang="en-US" sz="2800" spc="-12" strike="noStrike">
                <a:solidFill>
                  <a:srgbClr val="00af50"/>
                </a:solidFill>
                <a:latin typeface="Constantia"/>
              </a:rPr>
              <a:t>m</a:t>
            </a:r>
            <a:r>
              <a:rPr b="0" lang="en-US" sz="2800" spc="1" strike="noStrike">
                <a:solidFill>
                  <a:srgbClr val="00af50"/>
                </a:solidFill>
                <a:latin typeface="Constantia"/>
              </a:rPr>
              <a:t>a</a:t>
            </a:r>
            <a:r>
              <a:rPr b="0" lang="en-US" sz="2800" spc="-12" strike="noStrike">
                <a:solidFill>
                  <a:srgbClr val="00af50"/>
                </a:solidFill>
                <a:latin typeface="Constantia"/>
              </a:rPr>
              <a:t>themati</a:t>
            </a:r>
            <a:r>
              <a:rPr b="0" lang="en-US" sz="2800" spc="-1" strike="noStrike">
                <a:solidFill>
                  <a:srgbClr val="00af50"/>
                </a:solidFill>
                <a:latin typeface="Constantia"/>
              </a:rPr>
              <a:t>c</a:t>
            </a:r>
            <a:r>
              <a:rPr b="0" lang="en-US" sz="2800" spc="-7" strike="noStrike">
                <a:solidFill>
                  <a:srgbClr val="00af50"/>
                </a:solidFill>
                <a:latin typeface="Constantia"/>
              </a:rPr>
              <a:t>al</a:t>
            </a:r>
            <a:r>
              <a:rPr b="0" lang="en-US" sz="2800" spc="-1" strike="noStrike">
                <a:solidFill>
                  <a:srgbClr val="00af50"/>
                </a:solidFill>
                <a:latin typeface="Constantia"/>
              </a:rPr>
              <a:t>	</a:t>
            </a:r>
            <a:r>
              <a:rPr b="0" lang="en-US" sz="2800" spc="-7" strike="noStrike">
                <a:solidFill>
                  <a:srgbClr val="00af50"/>
                </a:solidFill>
                <a:latin typeface="Constantia"/>
              </a:rPr>
              <a:t>el</a:t>
            </a:r>
            <a:r>
              <a:rPr b="0" lang="en-US" sz="2800" spc="1" strike="noStrike">
                <a:solidFill>
                  <a:srgbClr val="00af50"/>
                </a:solidFill>
                <a:latin typeface="Constantia"/>
              </a:rPr>
              <a:t>a</a:t>
            </a:r>
            <a:r>
              <a:rPr b="0" lang="en-US" sz="2800" spc="-12" strike="noStrike">
                <a:solidFill>
                  <a:srgbClr val="00af50"/>
                </a:solidFill>
                <a:latin typeface="Constantia"/>
              </a:rPr>
              <a:t>bo</a:t>
            </a:r>
            <a:r>
              <a:rPr b="0" lang="en-US" sz="2800" spc="-46" strike="noStrike">
                <a:solidFill>
                  <a:srgbClr val="00af50"/>
                </a:solidFill>
                <a:latin typeface="Constantia"/>
              </a:rPr>
              <a:t>r</a:t>
            </a:r>
            <a:r>
              <a:rPr b="0" lang="en-US" sz="2800" spc="-7" strike="noStrike">
                <a:solidFill>
                  <a:srgbClr val="00af50"/>
                </a:solidFill>
                <a:latin typeface="Constantia"/>
              </a:rPr>
              <a:t>ation</a:t>
            </a:r>
            <a:r>
              <a:rPr b="0" lang="en-US" sz="2800" spc="-1" strike="noStrike">
                <a:solidFill>
                  <a:srgbClr val="00af50"/>
                </a:solidFill>
                <a:latin typeface="Constantia"/>
              </a:rPr>
              <a:t>	</a:t>
            </a:r>
            <a:r>
              <a:rPr b="0" lang="en-US" sz="2800" spc="-7" strike="noStrike">
                <a:solidFill>
                  <a:srgbClr val="00af50"/>
                </a:solidFill>
                <a:latin typeface="Constantia"/>
              </a:rPr>
              <a:t>sho</a:t>
            </a:r>
            <a:r>
              <a:rPr b="0" lang="en-US" sz="2800" spc="-1" strike="noStrike">
                <a:solidFill>
                  <a:srgbClr val="00af50"/>
                </a:solidFill>
                <a:latin typeface="Constantia"/>
              </a:rPr>
              <a:t>u</a:t>
            </a:r>
            <a:r>
              <a:rPr b="0" lang="en-US" sz="2800" spc="-7" strike="noStrike">
                <a:solidFill>
                  <a:srgbClr val="00af50"/>
                </a:solidFill>
                <a:latin typeface="Constantia"/>
              </a:rPr>
              <a:t>ld</a:t>
            </a:r>
            <a:r>
              <a:rPr b="0" lang="en-US" sz="2800" spc="-1" strike="noStrike">
                <a:solidFill>
                  <a:srgbClr val="00af50"/>
                </a:solidFill>
                <a:latin typeface="Constantia"/>
              </a:rPr>
              <a:t>	</a:t>
            </a:r>
            <a:r>
              <a:rPr b="0" lang="en-US" sz="2800" spc="-7" strike="noStrike">
                <a:solidFill>
                  <a:srgbClr val="00af50"/>
                </a:solidFill>
                <a:latin typeface="Constantia"/>
              </a:rPr>
              <a:t>be  hidden;</a:t>
            </a:r>
            <a:endParaRPr b="0" lang="en-US" sz="2800" spc="-1" strike="noStrike">
              <a:latin typeface="Arial"/>
            </a:endParaRPr>
          </a:p>
          <a:p>
            <a:pPr lvl="2" marL="936000" indent="-246960">
              <a:lnSpc>
                <a:spcPct val="100000"/>
              </a:lnSpc>
              <a:spcBef>
                <a:spcPts val="604"/>
              </a:spcBef>
              <a:buClr>
                <a:srgbClr val="009dd9"/>
              </a:buClr>
              <a:buSzPct val="69000"/>
              <a:buFont typeface="Segoe UI Symbol"/>
              <a:buChar char="⚫"/>
              <a:tabLst>
                <a:tab algn="l" pos="936000"/>
                <a:tab algn="l" pos="936720"/>
              </a:tabLst>
            </a:pPr>
            <a:r>
              <a:rPr b="0" lang="en-US" sz="2400" spc="-1" strike="noStrike">
                <a:solidFill>
                  <a:srgbClr val="6f2f9f"/>
                </a:solidFill>
                <a:latin typeface="Constantia"/>
              </a:rPr>
              <a:t>ana</a:t>
            </a:r>
            <a:r>
              <a:rPr b="0" lang="en-US" sz="2400" spc="-35" strike="noStrike">
                <a:solidFill>
                  <a:srgbClr val="6f2f9f"/>
                </a:solidFill>
                <a:latin typeface="Constantia"/>
              </a:rPr>
              <a:t>l</a:t>
            </a:r>
            <a:r>
              <a:rPr b="0" lang="en-US" sz="2400" spc="-32" strike="noStrike">
                <a:solidFill>
                  <a:srgbClr val="6f2f9f"/>
                </a:solidFill>
                <a:latin typeface="Constantia"/>
              </a:rPr>
              <a:t>y</a:t>
            </a:r>
            <a:r>
              <a:rPr b="0" lang="en-US" sz="2400" spc="-1" strike="noStrike">
                <a:solidFill>
                  <a:srgbClr val="6f2f9f"/>
                </a:solidFill>
                <a:latin typeface="Constantia"/>
              </a:rPr>
              <a:t>sis</a:t>
            </a:r>
            <a:r>
              <a:rPr b="0" lang="en-US" sz="2400" spc="-72" strike="noStrike">
                <a:solidFill>
                  <a:srgbClr val="6f2f9f"/>
                </a:solidFill>
                <a:latin typeface="Constantia"/>
              </a:rPr>
              <a:t> </a:t>
            </a:r>
            <a:r>
              <a:rPr b="0" lang="en-US" sz="2400" spc="-35" strike="noStrike">
                <a:solidFill>
                  <a:srgbClr val="6f2f9f"/>
                </a:solidFill>
                <a:latin typeface="Constantia"/>
              </a:rPr>
              <a:t>t</a:t>
            </a:r>
            <a:r>
              <a:rPr b="0" lang="en-US" sz="2400" spc="-1" strike="noStrike">
                <a:solidFill>
                  <a:srgbClr val="6f2f9f"/>
                </a:solidFill>
                <a:latin typeface="Constantia"/>
              </a:rPr>
              <a:t>oo</a:t>
            </a:r>
            <a:r>
              <a:rPr b="0" lang="en-US" sz="2400" spc="-12" strike="noStrike">
                <a:solidFill>
                  <a:srgbClr val="6f2f9f"/>
                </a:solidFill>
                <a:latin typeface="Constantia"/>
              </a:rPr>
              <a:t>l</a:t>
            </a:r>
            <a:r>
              <a:rPr b="0" lang="en-US" sz="2400" spc="-1" strike="noStrike">
                <a:solidFill>
                  <a:srgbClr val="6f2f9f"/>
                </a:solidFill>
                <a:latin typeface="Constantia"/>
              </a:rPr>
              <a:t>s</a:t>
            </a:r>
            <a:r>
              <a:rPr b="0" lang="en-US" sz="2400" spc="-75" strike="noStrike">
                <a:solidFill>
                  <a:srgbClr val="6f2f9f"/>
                </a:solidFill>
                <a:latin typeface="Constantia"/>
              </a:rPr>
              <a:t> </a:t>
            </a:r>
            <a:r>
              <a:rPr b="0" lang="en-US" sz="2400" spc="-1" strike="noStrike">
                <a:solidFill>
                  <a:srgbClr val="6f2f9f"/>
                </a:solidFill>
                <a:latin typeface="Constantia"/>
              </a:rPr>
              <a:t>should</a:t>
            </a:r>
            <a:r>
              <a:rPr b="0" lang="en-US" sz="2400" spc="-15" strike="noStrike">
                <a:solidFill>
                  <a:srgbClr val="6f2f9f"/>
                </a:solidFill>
                <a:latin typeface="Constantia"/>
              </a:rPr>
              <a:t> </a:t>
            </a:r>
            <a:r>
              <a:rPr b="0" lang="en-US" sz="2400" spc="-12" strike="noStrike">
                <a:solidFill>
                  <a:srgbClr val="6f2f9f"/>
                </a:solidFill>
                <a:latin typeface="Constantia"/>
              </a:rPr>
              <a:t>b</a:t>
            </a:r>
            <a:r>
              <a:rPr b="0" lang="en-US" sz="2400" spc="-1" strike="noStrike">
                <a:solidFill>
                  <a:srgbClr val="6f2f9f"/>
                </a:solidFill>
                <a:latin typeface="Constantia"/>
              </a:rPr>
              <a:t>e</a:t>
            </a:r>
            <a:r>
              <a:rPr b="0" lang="en-US" sz="2400" spc="-86" strike="noStrike">
                <a:solidFill>
                  <a:srgbClr val="6f2f9f"/>
                </a:solidFill>
                <a:latin typeface="Constantia"/>
              </a:rPr>
              <a:t> </a:t>
            </a:r>
            <a:r>
              <a:rPr b="0" lang="en-US" sz="2400" spc="-7" strike="noStrike">
                <a:solidFill>
                  <a:srgbClr val="6f2f9f"/>
                </a:solidFill>
                <a:latin typeface="Constantia"/>
              </a:rPr>
              <a:t>usabl</a:t>
            </a:r>
            <a:r>
              <a:rPr b="0" lang="en-US" sz="2400" spc="-1" strike="noStrike">
                <a:solidFill>
                  <a:srgbClr val="6f2f9f"/>
                </a:solidFill>
                <a:latin typeface="Constantia"/>
              </a:rPr>
              <a:t>e</a:t>
            </a:r>
            <a:r>
              <a:rPr b="0" lang="en-US" sz="2400" spc="-60" strike="noStrike">
                <a:solidFill>
                  <a:srgbClr val="6f2f9f"/>
                </a:solidFill>
                <a:latin typeface="Constantia"/>
              </a:rPr>
              <a:t> </a:t>
            </a:r>
            <a:r>
              <a:rPr b="0" lang="en-US" sz="2400" spc="-1" strike="noStrike">
                <a:solidFill>
                  <a:srgbClr val="6f2f9f"/>
                </a:solidFill>
                <a:latin typeface="Constantia"/>
              </a:rPr>
              <a:t>li</a:t>
            </a:r>
            <a:r>
              <a:rPr b="0" lang="en-US" sz="2400" spc="-46" strike="noStrike">
                <a:solidFill>
                  <a:srgbClr val="6f2f9f"/>
                </a:solidFill>
                <a:latin typeface="Constantia"/>
              </a:rPr>
              <a:t>k</a:t>
            </a:r>
            <a:r>
              <a:rPr b="0" lang="en-US" sz="2400" spc="-1" strike="noStrike">
                <a:solidFill>
                  <a:srgbClr val="6f2f9f"/>
                </a:solidFill>
                <a:latin typeface="Constantia"/>
              </a:rPr>
              <a:t>e</a:t>
            </a:r>
            <a:r>
              <a:rPr b="0" lang="en-US" sz="2400" spc="-137" strike="noStrike">
                <a:solidFill>
                  <a:srgbClr val="6f2f9f"/>
                </a:solidFill>
                <a:latin typeface="Constantia"/>
              </a:rPr>
              <a:t> </a:t>
            </a:r>
            <a:r>
              <a:rPr b="0" lang="en-US" sz="2400" spc="-55" strike="noStrike">
                <a:solidFill>
                  <a:srgbClr val="6f2f9f"/>
                </a:solidFill>
                <a:latin typeface="Constantia"/>
              </a:rPr>
              <a:t>c</a:t>
            </a:r>
            <a:r>
              <a:rPr b="0" lang="en-US" sz="2400" spc="-1" strike="noStrike">
                <a:solidFill>
                  <a:srgbClr val="6f2f9f"/>
                </a:solidFill>
                <a:latin typeface="Constantia"/>
              </a:rPr>
              <a:t>ompiler</a:t>
            </a:r>
            <a:r>
              <a:rPr b="0" lang="en-US" sz="2400" spc="-35" strike="noStrike">
                <a:solidFill>
                  <a:srgbClr val="6f2f9f"/>
                </a:solidFill>
                <a:latin typeface="Constantia"/>
              </a:rPr>
              <a:t>s</a:t>
            </a:r>
            <a:r>
              <a:rPr b="0" lang="en-US" sz="2400" spc="-1" strike="noStrike">
                <a:solidFill>
                  <a:srgbClr val="6f2f9f"/>
                </a:solidFill>
                <a:latin typeface="Constantia"/>
              </a:rPr>
              <a:t>.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object 2"/>
          <p:cNvSpPr/>
          <p:nvPr/>
        </p:nvSpPr>
        <p:spPr>
          <a:xfrm>
            <a:off x="444600" y="583200"/>
            <a:ext cx="8254440" cy="128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7880" bIns="0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n-US" sz="3600" spc="-15" strike="noStrike">
                <a:solidFill>
                  <a:srgbClr val="0a5294"/>
                </a:solidFill>
                <a:latin typeface="Calibri"/>
              </a:rPr>
              <a:t>Improvements</a:t>
            </a:r>
            <a:r>
              <a:rPr b="1" lang="en-US" sz="3600" spc="-1" strike="noStrike">
                <a:solidFill>
                  <a:srgbClr val="0a5294"/>
                </a:solidFill>
                <a:latin typeface="Calibri"/>
              </a:rPr>
              <a:t> in</a:t>
            </a:r>
            <a:r>
              <a:rPr b="1" lang="en-US" sz="3600" spc="-12" strike="noStrike">
                <a:solidFill>
                  <a:srgbClr val="0a5294"/>
                </a:solidFill>
                <a:latin typeface="Calibri"/>
              </a:rPr>
              <a:t> Formal </a:t>
            </a:r>
            <a:r>
              <a:rPr b="1" lang="en-US" sz="3600" spc="-7" strike="noStrike">
                <a:solidFill>
                  <a:srgbClr val="0a5294"/>
                </a:solidFill>
                <a:latin typeface="Calibri"/>
              </a:rPr>
              <a:t>Specifications </a:t>
            </a:r>
            <a:r>
              <a:rPr b="1" lang="en-US" sz="3600" spc="-800" strike="noStrike">
                <a:solidFill>
                  <a:srgbClr val="0a5294"/>
                </a:solidFill>
                <a:latin typeface="Calibri"/>
              </a:rPr>
              <a:t> </a:t>
            </a:r>
            <a:r>
              <a:rPr b="1" lang="en-US" sz="3600" spc="-15" strike="noStrike">
                <a:solidFill>
                  <a:srgbClr val="0a5294"/>
                </a:solidFill>
                <a:latin typeface="Calibri"/>
              </a:rPr>
              <a:t>contd..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347" name="object 3"/>
          <p:cNvSpPr/>
          <p:nvPr/>
        </p:nvSpPr>
        <p:spPr>
          <a:xfrm>
            <a:off x="536040" y="1850760"/>
            <a:ext cx="6839640" cy="150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06200" bIns="0">
            <a:spAutoFit/>
          </a:bodyPr>
          <a:p>
            <a:pPr marL="584280" indent="-571320">
              <a:lnSpc>
                <a:spcPct val="100000"/>
              </a:lnSpc>
              <a:spcBef>
                <a:spcPts val="836"/>
              </a:spcBef>
              <a:buClr>
                <a:srgbClr val="0ad0d9"/>
              </a:buClr>
              <a:buSzPct val="95000"/>
              <a:buFont typeface="StarSymbol"/>
              <a:buAutoNum type="romanLcPeriod" startAt="7"/>
              <a:tabLst>
                <a:tab algn="l" pos="585000"/>
              </a:tabLst>
            </a:pPr>
            <a:r>
              <a:rPr b="0" lang="en-US" sz="3000" spc="-15" strike="noStrike">
                <a:solidFill>
                  <a:srgbClr val="c00000"/>
                </a:solidFill>
                <a:latin typeface="Constantia"/>
                <a:ea typeface="DejaVu Sans"/>
              </a:rPr>
              <a:t>Multi-paradigm</a:t>
            </a:r>
            <a:r>
              <a:rPr b="0" lang="en-US" sz="3000" spc="-126" strike="noStrike">
                <a:solidFill>
                  <a:srgbClr val="c00000"/>
                </a:solidFill>
                <a:latin typeface="Constantia"/>
                <a:ea typeface="DejaVu Sans"/>
              </a:rPr>
              <a:t> </a:t>
            </a:r>
            <a:r>
              <a:rPr b="0" lang="en-US" sz="3000" spc="-1" strike="noStrike">
                <a:solidFill>
                  <a:srgbClr val="c00000"/>
                </a:solidFill>
                <a:latin typeface="Constantia"/>
                <a:ea typeface="DejaVu Sans"/>
              </a:rPr>
              <a:t>specification</a:t>
            </a:r>
            <a:endParaRPr b="0" lang="en-US" sz="3000" spc="-1" strike="noStrike">
              <a:latin typeface="Arial"/>
            </a:endParaRPr>
          </a:p>
          <a:p>
            <a:pPr lvl="1" marL="740880" indent="-335160">
              <a:lnSpc>
                <a:spcPct val="100000"/>
              </a:lnSpc>
              <a:spcBef>
                <a:spcPts val="686"/>
              </a:spcBef>
              <a:buClr>
                <a:srgbClr val="0e6ec5"/>
              </a:buClr>
              <a:buSzPct val="84000"/>
              <a:buFont typeface="Segoe UI Symbol"/>
              <a:buChar char="⚫"/>
              <a:tabLst>
                <a:tab algn="l" pos="740880"/>
                <a:tab algn="l" pos="741600"/>
              </a:tabLst>
            </a:pPr>
            <a:r>
              <a:rPr b="0" lang="en-US" sz="2800" spc="-12" strike="noStrike">
                <a:solidFill>
                  <a:srgbClr val="00af50"/>
                </a:solidFill>
                <a:latin typeface="Constantia"/>
                <a:ea typeface="DejaVu Sans"/>
              </a:rPr>
              <a:t>Complex</a:t>
            </a:r>
            <a:r>
              <a:rPr b="0" lang="en-US" sz="2800" spc="-97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800" spc="-15" strike="noStrike">
                <a:solidFill>
                  <a:srgbClr val="00af50"/>
                </a:solidFill>
                <a:latin typeface="Constantia"/>
                <a:ea typeface="DejaVu Sans"/>
              </a:rPr>
              <a:t>systems</a:t>
            </a:r>
            <a:r>
              <a:rPr b="0" lang="en-US" sz="2800" spc="-35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800" spc="-41" strike="noStrike">
                <a:solidFill>
                  <a:srgbClr val="00af50"/>
                </a:solidFill>
                <a:latin typeface="Constantia"/>
                <a:ea typeface="DejaVu Sans"/>
              </a:rPr>
              <a:t>have</a:t>
            </a:r>
            <a:r>
              <a:rPr b="0" lang="en-US" sz="2800" spc="-72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800" spc="-12" strike="noStrike">
                <a:solidFill>
                  <a:srgbClr val="00af50"/>
                </a:solidFill>
                <a:latin typeface="Constantia"/>
                <a:ea typeface="DejaVu Sans"/>
              </a:rPr>
              <a:t>multiple</a:t>
            </a:r>
            <a:r>
              <a:rPr b="0" lang="en-US" sz="2800" spc="-126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800" spc="-12" strike="noStrike">
                <a:solidFill>
                  <a:srgbClr val="00af50"/>
                </a:solidFill>
                <a:latin typeface="Constantia"/>
                <a:ea typeface="DejaVu Sans"/>
              </a:rPr>
              <a:t>aspects.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48" name="object 4"/>
          <p:cNvSpPr/>
          <p:nvPr/>
        </p:nvSpPr>
        <p:spPr>
          <a:xfrm>
            <a:off x="5589000" y="3000960"/>
            <a:ext cx="3018240" cy="865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  <a:tabLst>
                <a:tab algn="l" pos="788040"/>
                <a:tab algn="l" pos="1635120"/>
                <a:tab algn="l" pos="2634120"/>
              </a:tabLst>
            </a:pPr>
            <a:r>
              <a:rPr b="0" lang="en-US" sz="2800" spc="-7" strike="noStrike">
                <a:solidFill>
                  <a:srgbClr val="00af50"/>
                </a:solidFill>
                <a:latin typeface="Constantia"/>
                <a:ea typeface="DejaVu Sans"/>
              </a:rPr>
              <a:t>will</a:t>
            </a:r>
            <a:r>
              <a:rPr b="0" lang="en-US" sz="2800" spc="-7" strike="noStrike">
                <a:solidFill>
                  <a:srgbClr val="00af50"/>
                </a:solidFill>
                <a:latin typeface="Constantia"/>
                <a:ea typeface="DejaVu Sans"/>
              </a:rPr>
              <a:t>	</a:t>
            </a:r>
            <a:r>
              <a:rPr b="0" lang="en-US" sz="2800" spc="-7" strike="noStrike">
                <a:solidFill>
                  <a:srgbClr val="00af50"/>
                </a:solidFill>
                <a:latin typeface="Constantia"/>
                <a:ea typeface="DejaVu Sans"/>
              </a:rPr>
              <a:t>e</a:t>
            </a:r>
            <a:r>
              <a:rPr b="0" lang="en-US" sz="2800" spc="-72" strike="noStrike">
                <a:solidFill>
                  <a:srgbClr val="00af50"/>
                </a:solidFill>
                <a:latin typeface="Constantia"/>
                <a:ea typeface="DejaVu Sans"/>
              </a:rPr>
              <a:t>v</a:t>
            </a:r>
            <a:r>
              <a:rPr b="0" lang="en-US" sz="2800" spc="-7" strike="noStrike">
                <a:solidFill>
                  <a:srgbClr val="00af50"/>
                </a:solidFill>
                <a:latin typeface="Constantia"/>
                <a:ea typeface="DejaVu Sans"/>
              </a:rPr>
              <a:t>er</a:t>
            </a:r>
            <a:r>
              <a:rPr b="0" lang="en-US" sz="2800" spc="-1" strike="noStrike">
                <a:solidFill>
                  <a:srgbClr val="00af50"/>
                </a:solidFill>
                <a:latin typeface="Constantia"/>
                <a:ea typeface="DejaVu Sans"/>
              </a:rPr>
              <a:t>	</a:t>
            </a:r>
            <a:r>
              <a:rPr b="0" lang="en-US" sz="2800" spc="-7" strike="noStrike">
                <a:solidFill>
                  <a:srgbClr val="00af50"/>
                </a:solidFill>
                <a:latin typeface="Constantia"/>
                <a:ea typeface="DejaVu Sans"/>
              </a:rPr>
              <a:t>se</a:t>
            </a:r>
            <a:r>
              <a:rPr b="0" lang="en-US" sz="2800" spc="46" strike="noStrike">
                <a:solidFill>
                  <a:srgbClr val="00af50"/>
                </a:solidFill>
                <a:latin typeface="Constantia"/>
                <a:ea typeface="DejaVu Sans"/>
              </a:rPr>
              <a:t>r</a:t>
            </a:r>
            <a:r>
              <a:rPr b="0" lang="en-US" sz="2800" spc="-75" strike="noStrike">
                <a:solidFill>
                  <a:srgbClr val="00af50"/>
                </a:solidFill>
                <a:latin typeface="Constantia"/>
                <a:ea typeface="DejaVu Sans"/>
              </a:rPr>
              <a:t>v</a:t>
            </a:r>
            <a:r>
              <a:rPr b="0" lang="en-US" sz="2800" spc="-7" strike="noStrike">
                <a:solidFill>
                  <a:srgbClr val="00af50"/>
                </a:solidFill>
                <a:latin typeface="Constantia"/>
                <a:ea typeface="DejaVu Sans"/>
              </a:rPr>
              <a:t>e</a:t>
            </a:r>
            <a:r>
              <a:rPr b="0" lang="en-US" sz="2800" spc="-1" strike="noStrike">
                <a:solidFill>
                  <a:srgbClr val="00af50"/>
                </a:solidFill>
                <a:latin typeface="Constantia"/>
                <a:ea typeface="DejaVu Sans"/>
              </a:rPr>
              <a:t>	</a:t>
            </a:r>
            <a:r>
              <a:rPr b="0" lang="en-US" sz="2800" spc="1" strike="noStrike">
                <a:solidFill>
                  <a:srgbClr val="00af50"/>
                </a:solidFill>
                <a:latin typeface="Constantia"/>
                <a:ea typeface="DejaVu Sans"/>
              </a:rPr>
              <a:t>a</a:t>
            </a:r>
            <a:r>
              <a:rPr b="0" lang="en-US" sz="2800" spc="-7" strike="noStrike">
                <a:solidFill>
                  <a:srgbClr val="00af50"/>
                </a:solidFill>
                <a:latin typeface="Constantia"/>
                <a:ea typeface="DejaVu Sans"/>
              </a:rPr>
              <a:t>ll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49" name="object 5"/>
          <p:cNvSpPr/>
          <p:nvPr/>
        </p:nvSpPr>
        <p:spPr>
          <a:xfrm>
            <a:off x="929160" y="3000960"/>
            <a:ext cx="4470480" cy="173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>
            <a:spAutoFit/>
          </a:bodyPr>
          <a:p>
            <a:pPr marL="259560" indent="-246960">
              <a:lnSpc>
                <a:spcPct val="100000"/>
              </a:lnSpc>
              <a:spcBef>
                <a:spcPts val="96"/>
              </a:spcBef>
              <a:buClr>
                <a:srgbClr val="0e6ec5"/>
              </a:buClr>
              <a:buSzPct val="84000"/>
              <a:buFont typeface="Segoe UI Symbol"/>
              <a:buChar char="⚫"/>
              <a:tabLst>
                <a:tab algn="l" pos="260280"/>
                <a:tab algn="l" pos="1281960"/>
                <a:tab algn="l" pos="1890360"/>
                <a:tab algn="l" pos="2995200"/>
              </a:tabLst>
            </a:pPr>
            <a:r>
              <a:rPr b="0" lang="en-US" sz="2800" spc="-7" strike="noStrike">
                <a:solidFill>
                  <a:srgbClr val="00af50"/>
                </a:solidFill>
                <a:latin typeface="Constantia"/>
                <a:ea typeface="DejaVu Sans"/>
              </a:rPr>
              <a:t>Sin</a:t>
            </a:r>
            <a:r>
              <a:rPr b="0" lang="en-US" sz="2800" spc="-66" strike="noStrike">
                <a:solidFill>
                  <a:srgbClr val="00af50"/>
                </a:solidFill>
                <a:latin typeface="Constantia"/>
                <a:ea typeface="DejaVu Sans"/>
              </a:rPr>
              <a:t>c</a:t>
            </a:r>
            <a:r>
              <a:rPr b="0" lang="en-US" sz="2800" spc="-7" strike="noStrike">
                <a:solidFill>
                  <a:srgbClr val="00af50"/>
                </a:solidFill>
                <a:latin typeface="Constantia"/>
                <a:ea typeface="DejaVu Sans"/>
              </a:rPr>
              <a:t>e</a:t>
            </a:r>
            <a:r>
              <a:rPr b="0" lang="en-US" sz="2800" spc="-1" strike="noStrike">
                <a:solidFill>
                  <a:srgbClr val="00af50"/>
                </a:solidFill>
                <a:latin typeface="Constantia"/>
                <a:ea typeface="DejaVu Sans"/>
              </a:rPr>
              <a:t>	</a:t>
            </a:r>
            <a:r>
              <a:rPr b="0" lang="en-US" sz="2800" spc="-7" strike="noStrike">
                <a:solidFill>
                  <a:srgbClr val="00af50"/>
                </a:solidFill>
                <a:latin typeface="Constantia"/>
                <a:ea typeface="DejaVu Sans"/>
              </a:rPr>
              <a:t>no</a:t>
            </a:r>
            <a:r>
              <a:rPr b="0" lang="en-US" sz="2800" spc="-1" strike="noStrike">
                <a:solidFill>
                  <a:srgbClr val="00af50"/>
                </a:solidFill>
                <a:latin typeface="Constantia"/>
                <a:ea typeface="DejaVu Sans"/>
              </a:rPr>
              <a:t>	</a:t>
            </a:r>
            <a:r>
              <a:rPr b="0" lang="en-US" sz="2800" spc="-7" strike="noStrike">
                <a:solidFill>
                  <a:srgbClr val="00af50"/>
                </a:solidFill>
                <a:latin typeface="Constantia"/>
                <a:ea typeface="DejaVu Sans"/>
              </a:rPr>
              <a:t>sin</a:t>
            </a:r>
            <a:r>
              <a:rPr b="0" lang="en-US" sz="2800" spc="-35" strike="noStrike">
                <a:solidFill>
                  <a:srgbClr val="00af50"/>
                </a:solidFill>
                <a:latin typeface="Constantia"/>
                <a:ea typeface="DejaVu Sans"/>
              </a:rPr>
              <a:t>g</a:t>
            </a:r>
            <a:r>
              <a:rPr b="0" lang="en-US" sz="2800" spc="-7" strike="noStrike">
                <a:solidFill>
                  <a:srgbClr val="00af50"/>
                </a:solidFill>
                <a:latin typeface="Constantia"/>
                <a:ea typeface="DejaVu Sans"/>
              </a:rPr>
              <a:t>le</a:t>
            </a:r>
            <a:r>
              <a:rPr b="0" lang="en-US" sz="2800" spc="-1" strike="noStrike">
                <a:solidFill>
                  <a:srgbClr val="00af50"/>
                </a:solidFill>
                <a:latin typeface="Constantia"/>
                <a:ea typeface="DejaVu Sans"/>
              </a:rPr>
              <a:t>	</a:t>
            </a:r>
            <a:r>
              <a:rPr b="0" lang="en-US" sz="2800" spc="-7" strike="noStrike">
                <a:solidFill>
                  <a:srgbClr val="00af50"/>
                </a:solidFill>
                <a:latin typeface="Constantia"/>
                <a:ea typeface="DejaVu Sans"/>
              </a:rPr>
              <a:t>pa</a:t>
            </a:r>
            <a:r>
              <a:rPr b="0" lang="en-US" sz="2800" spc="-35" strike="noStrike">
                <a:solidFill>
                  <a:srgbClr val="00af50"/>
                </a:solidFill>
                <a:latin typeface="Constantia"/>
                <a:ea typeface="DejaVu Sans"/>
              </a:rPr>
              <a:t>r</a:t>
            </a:r>
            <a:r>
              <a:rPr b="0" lang="en-US" sz="2800" spc="-7" strike="noStrike">
                <a:solidFill>
                  <a:srgbClr val="00af50"/>
                </a:solidFill>
                <a:latin typeface="Constantia"/>
                <a:ea typeface="DejaVu Sans"/>
              </a:rPr>
              <a:t>adigm  purposes</a:t>
            </a:r>
            <a:r>
              <a:rPr b="0" lang="en-US" sz="2800" spc="-120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800" spc="-12" strike="noStrike">
                <a:solidFill>
                  <a:srgbClr val="00af50"/>
                </a:solidFill>
                <a:latin typeface="Constantia"/>
                <a:ea typeface="DejaVu Sans"/>
              </a:rPr>
              <a:t>due</a:t>
            </a:r>
            <a:r>
              <a:rPr b="0" lang="en-US" sz="2800" spc="-86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800" spc="-46" strike="noStrike">
                <a:solidFill>
                  <a:srgbClr val="00af50"/>
                </a:solidFill>
                <a:latin typeface="Constantia"/>
                <a:ea typeface="DejaVu Sans"/>
              </a:rPr>
              <a:t>to</a:t>
            </a:r>
            <a:endParaRPr b="0" lang="en-US" sz="2800" spc="-1" strike="noStrike">
              <a:latin typeface="Arial"/>
            </a:endParaRPr>
          </a:p>
          <a:p>
            <a:pPr lvl="1" marL="533880" indent="-246960">
              <a:lnSpc>
                <a:spcPct val="100000"/>
              </a:lnSpc>
              <a:spcBef>
                <a:spcPts val="604"/>
              </a:spcBef>
              <a:buClr>
                <a:srgbClr val="009dd9"/>
              </a:buClr>
              <a:buSzPct val="69000"/>
              <a:buFont typeface="Segoe UI Symbol"/>
              <a:buChar char="⚫"/>
              <a:tabLst>
                <a:tab algn="l" pos="533880"/>
                <a:tab algn="l" pos="534600"/>
              </a:tabLst>
            </a:pPr>
            <a:r>
              <a:rPr b="0" lang="en-US" sz="2400" spc="-1" strike="noStrike">
                <a:solidFill>
                  <a:srgbClr val="6f2f9f"/>
                </a:solidFill>
                <a:latin typeface="Constantia"/>
                <a:ea typeface="DejaVu Sans"/>
              </a:rPr>
              <a:t>semantic</a:t>
            </a:r>
            <a:r>
              <a:rPr b="0" lang="en-US" sz="2400" spc="-106" strike="noStrike">
                <a:solidFill>
                  <a:srgbClr val="6f2f9f"/>
                </a:solidFill>
                <a:latin typeface="Constantia"/>
                <a:ea typeface="DejaVu Sans"/>
              </a:rPr>
              <a:t> </a:t>
            </a:r>
            <a:r>
              <a:rPr b="0" lang="en-US" sz="2400" spc="-12" strike="noStrike">
                <a:solidFill>
                  <a:srgbClr val="6f2f9f"/>
                </a:solidFill>
                <a:latin typeface="Constantia"/>
                <a:ea typeface="DejaVu Sans"/>
              </a:rPr>
              <a:t>biases,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50" name="object 6"/>
          <p:cNvSpPr/>
          <p:nvPr/>
        </p:nvSpPr>
        <p:spPr>
          <a:xfrm>
            <a:off x="1203840" y="4369680"/>
            <a:ext cx="7411680" cy="184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259200" indent="-246240" algn="just">
              <a:lnSpc>
                <a:spcPct val="100000"/>
              </a:lnSpc>
              <a:spcBef>
                <a:spcPts val="99"/>
              </a:spcBef>
              <a:buClr>
                <a:srgbClr val="009dd9"/>
              </a:buClr>
              <a:buSzPct val="69000"/>
              <a:buFont typeface="Segoe UI Symbol"/>
              <a:buChar char="⚫"/>
              <a:tabLst>
                <a:tab algn="l" pos="33480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2400" spc="-15" strike="noStrike">
                <a:solidFill>
                  <a:srgbClr val="6f2f9f"/>
                </a:solidFill>
                <a:latin typeface="Constantia"/>
                <a:ea typeface="DejaVu Sans"/>
              </a:rPr>
              <a:t>frameworks are </a:t>
            </a:r>
            <a:r>
              <a:rPr b="0" lang="en-US" sz="2400" spc="-7" strike="noStrike">
                <a:solidFill>
                  <a:srgbClr val="6f2f9f"/>
                </a:solidFill>
                <a:latin typeface="Constantia"/>
                <a:ea typeface="DejaVu Sans"/>
              </a:rPr>
              <a:t>needed </a:t>
            </a:r>
            <a:r>
              <a:rPr b="0" lang="en-US" sz="2400" spc="-1" strike="noStrike">
                <a:solidFill>
                  <a:srgbClr val="6f2f9f"/>
                </a:solidFill>
                <a:latin typeface="Constantia"/>
                <a:ea typeface="DejaVu Sans"/>
              </a:rPr>
              <a:t>in </a:t>
            </a:r>
            <a:r>
              <a:rPr b="0" lang="en-US" sz="2400" spc="-12" strike="noStrike">
                <a:solidFill>
                  <a:srgbClr val="6f2f9f"/>
                </a:solidFill>
                <a:latin typeface="Constantia"/>
                <a:ea typeface="DejaVu Sans"/>
              </a:rPr>
              <a:t>which </a:t>
            </a:r>
            <a:r>
              <a:rPr b="0" lang="en-US" sz="2400" spc="-7" strike="noStrike">
                <a:solidFill>
                  <a:srgbClr val="6f2f9f"/>
                </a:solidFill>
                <a:latin typeface="Constantia"/>
                <a:ea typeface="DejaVu Sans"/>
              </a:rPr>
              <a:t>multiple </a:t>
            </a:r>
            <a:r>
              <a:rPr b="0" lang="en-US" sz="2400" spc="-12" strike="noStrike">
                <a:solidFill>
                  <a:srgbClr val="6f2f9f"/>
                </a:solidFill>
                <a:latin typeface="Constantia"/>
                <a:ea typeface="DejaVu Sans"/>
              </a:rPr>
              <a:t>paradigms </a:t>
            </a:r>
            <a:r>
              <a:rPr b="0" lang="en-US" sz="2400" spc="-7" strike="noStrike">
                <a:solidFill>
                  <a:srgbClr val="6f2f9f"/>
                </a:solidFill>
                <a:latin typeface="Constantia"/>
                <a:ea typeface="DejaVu Sans"/>
              </a:rPr>
              <a:t> can be </a:t>
            </a:r>
            <a:r>
              <a:rPr b="0" lang="en-US" sz="2400" spc="-12" strike="noStrike">
                <a:solidFill>
                  <a:srgbClr val="6f2f9f"/>
                </a:solidFill>
                <a:latin typeface="Constantia"/>
                <a:ea typeface="DejaVu Sans"/>
              </a:rPr>
              <a:t>combined </a:t>
            </a:r>
            <a:r>
              <a:rPr b="0" lang="en-US" sz="2400" spc="-1" strike="noStrike">
                <a:solidFill>
                  <a:srgbClr val="6f2f9f"/>
                </a:solidFill>
                <a:latin typeface="Constantia"/>
                <a:ea typeface="DejaVu Sans"/>
              </a:rPr>
              <a:t>in a </a:t>
            </a:r>
            <a:r>
              <a:rPr b="0" lang="en-US" sz="2400" spc="-7" strike="noStrike">
                <a:solidFill>
                  <a:srgbClr val="6f2f9f"/>
                </a:solidFill>
                <a:latin typeface="Constantia"/>
                <a:ea typeface="DejaVu Sans"/>
              </a:rPr>
              <a:t>semantically </a:t>
            </a:r>
            <a:r>
              <a:rPr b="0" lang="en-US" sz="2400" spc="-12" strike="noStrike">
                <a:solidFill>
                  <a:srgbClr val="6f2f9f"/>
                </a:solidFill>
                <a:latin typeface="Constantia"/>
                <a:ea typeface="DejaVu Sans"/>
              </a:rPr>
              <a:t>meaningful </a:t>
            </a:r>
            <a:r>
              <a:rPr b="0" lang="en-US" sz="2400" spc="-32" strike="noStrike">
                <a:solidFill>
                  <a:srgbClr val="6f2f9f"/>
                </a:solidFill>
                <a:latin typeface="Constantia"/>
                <a:ea typeface="DejaVu Sans"/>
              </a:rPr>
              <a:t>way </a:t>
            </a:r>
            <a:r>
              <a:rPr b="0" lang="en-US" sz="2400" spc="7" strike="noStrike">
                <a:solidFill>
                  <a:srgbClr val="6f2f9f"/>
                </a:solidFill>
                <a:latin typeface="Constantia"/>
                <a:ea typeface="DejaVu Sans"/>
              </a:rPr>
              <a:t>so </a:t>
            </a:r>
            <a:r>
              <a:rPr b="0" lang="en-US" sz="2400" spc="9" strike="noStrike">
                <a:solidFill>
                  <a:srgbClr val="6f2f9f"/>
                </a:solidFill>
                <a:latin typeface="Constantia"/>
                <a:ea typeface="DejaVu Sans"/>
              </a:rPr>
              <a:t> </a:t>
            </a:r>
            <a:r>
              <a:rPr b="0" lang="en-US" sz="2400" spc="-7" strike="noStrike">
                <a:solidFill>
                  <a:srgbClr val="6f2f9f"/>
                </a:solidFill>
                <a:latin typeface="Constantia"/>
                <a:ea typeface="DejaVu Sans"/>
              </a:rPr>
              <a:t>that</a:t>
            </a:r>
            <a:endParaRPr b="0" lang="en-US" sz="2400" spc="-1" strike="noStrike">
              <a:latin typeface="Arial"/>
            </a:endParaRPr>
          </a:p>
          <a:p>
            <a:pPr lvl="1" marL="600840" indent="-277560" algn="just">
              <a:lnSpc>
                <a:spcPct val="100000"/>
              </a:lnSpc>
              <a:spcBef>
                <a:spcPts val="550"/>
              </a:spcBef>
              <a:buClr>
                <a:srgbClr val="0ad0d9"/>
              </a:buClr>
              <a:buSzPct val="64000"/>
              <a:buFont typeface="Segoe UI Symbol"/>
              <a:buChar char="⚫"/>
              <a:tabLst>
                <a:tab algn="l" pos="601200"/>
              </a:tabLst>
            </a:pPr>
            <a:r>
              <a:rPr b="0" lang="en-US" sz="2200" spc="-12" strike="noStrike">
                <a:solidFill>
                  <a:srgbClr val="ff0066"/>
                </a:solidFill>
                <a:latin typeface="Constantia"/>
                <a:ea typeface="DejaVu Sans"/>
              </a:rPr>
              <a:t>the</a:t>
            </a:r>
            <a:r>
              <a:rPr b="0" lang="en-US" sz="2200" spc="-55" strike="noStrike">
                <a:solidFill>
                  <a:srgbClr val="ff0066"/>
                </a:solidFill>
                <a:latin typeface="Constantia"/>
                <a:ea typeface="DejaVu Sans"/>
              </a:rPr>
              <a:t> </a:t>
            </a:r>
            <a:r>
              <a:rPr b="0" lang="en-US" sz="2200" spc="-12" strike="noStrike">
                <a:solidFill>
                  <a:srgbClr val="ff0066"/>
                </a:solidFill>
                <a:latin typeface="Constantia"/>
                <a:ea typeface="DejaVu Sans"/>
              </a:rPr>
              <a:t>best</a:t>
            </a:r>
            <a:r>
              <a:rPr b="0" lang="en-US" sz="2200" spc="-75" strike="noStrike">
                <a:solidFill>
                  <a:srgbClr val="ff0066"/>
                </a:solidFill>
                <a:latin typeface="Constantia"/>
                <a:ea typeface="DejaVu Sans"/>
              </a:rPr>
              <a:t> </a:t>
            </a:r>
            <a:r>
              <a:rPr b="0" lang="en-US" sz="2200" spc="-12" strike="noStrike">
                <a:solidFill>
                  <a:srgbClr val="ff0066"/>
                </a:solidFill>
                <a:latin typeface="Constantia"/>
                <a:ea typeface="DejaVu Sans"/>
              </a:rPr>
              <a:t>features</a:t>
            </a:r>
            <a:r>
              <a:rPr b="0" lang="en-US" sz="2200" spc="-120" strike="noStrike">
                <a:solidFill>
                  <a:srgbClr val="ff0066"/>
                </a:solidFill>
                <a:latin typeface="Constantia"/>
                <a:ea typeface="DejaVu Sans"/>
              </a:rPr>
              <a:t> </a:t>
            </a:r>
            <a:r>
              <a:rPr b="0" lang="en-US" sz="2200" spc="-7" strike="noStrike">
                <a:solidFill>
                  <a:srgbClr val="ff0066"/>
                </a:solidFill>
                <a:latin typeface="Constantia"/>
                <a:ea typeface="DejaVu Sans"/>
              </a:rPr>
              <a:t>of</a:t>
            </a:r>
            <a:r>
              <a:rPr b="0" lang="en-US" sz="2200" spc="-12" strike="noStrike">
                <a:solidFill>
                  <a:srgbClr val="ff0066"/>
                </a:solidFill>
                <a:latin typeface="Constantia"/>
                <a:ea typeface="DejaVu Sans"/>
              </a:rPr>
              <a:t> </a:t>
            </a:r>
            <a:r>
              <a:rPr b="0" lang="en-US" sz="2200" spc="-7" strike="noStrike">
                <a:solidFill>
                  <a:srgbClr val="ff0066"/>
                </a:solidFill>
                <a:latin typeface="Constantia"/>
                <a:ea typeface="DejaVu Sans"/>
              </a:rPr>
              <a:t>each</a:t>
            </a:r>
            <a:r>
              <a:rPr b="0" lang="en-US" sz="2200" spc="-60" strike="noStrike">
                <a:solidFill>
                  <a:srgbClr val="ff0066"/>
                </a:solidFill>
                <a:latin typeface="Constantia"/>
                <a:ea typeface="DejaVu Sans"/>
              </a:rPr>
              <a:t> </a:t>
            </a:r>
            <a:r>
              <a:rPr b="0" lang="en-US" sz="2200" spc="-12" strike="noStrike">
                <a:solidFill>
                  <a:srgbClr val="ff0066"/>
                </a:solidFill>
                <a:latin typeface="Constantia"/>
                <a:ea typeface="DejaVu Sans"/>
              </a:rPr>
              <a:t>paradigm</a:t>
            </a:r>
            <a:r>
              <a:rPr b="0" lang="en-US" sz="2200" spc="-114" strike="noStrike">
                <a:solidFill>
                  <a:srgbClr val="ff0066"/>
                </a:solidFill>
                <a:latin typeface="Constantia"/>
                <a:ea typeface="DejaVu Sans"/>
              </a:rPr>
              <a:t> </a:t>
            </a:r>
            <a:r>
              <a:rPr b="0" lang="en-US" sz="2200" spc="-12" strike="noStrike">
                <a:solidFill>
                  <a:srgbClr val="ff0066"/>
                </a:solidFill>
                <a:latin typeface="Constantia"/>
                <a:ea typeface="DejaVu Sans"/>
              </a:rPr>
              <a:t>can</a:t>
            </a:r>
            <a:r>
              <a:rPr b="0" lang="en-US" sz="2200" spc="-32" strike="noStrike">
                <a:solidFill>
                  <a:srgbClr val="ff0066"/>
                </a:solidFill>
                <a:latin typeface="Constantia"/>
                <a:ea typeface="DejaVu Sans"/>
              </a:rPr>
              <a:t> </a:t>
            </a:r>
            <a:r>
              <a:rPr b="0" lang="en-US" sz="2200" spc="-7" strike="noStrike">
                <a:solidFill>
                  <a:srgbClr val="ff0066"/>
                </a:solidFill>
                <a:latin typeface="Constantia"/>
                <a:ea typeface="DejaVu Sans"/>
              </a:rPr>
              <a:t>be</a:t>
            </a:r>
            <a:r>
              <a:rPr b="0" lang="en-US" sz="2200" spc="-120" strike="noStrike">
                <a:solidFill>
                  <a:srgbClr val="ff0066"/>
                </a:solidFill>
                <a:latin typeface="Constantia"/>
                <a:ea typeface="DejaVu Sans"/>
              </a:rPr>
              <a:t> </a:t>
            </a:r>
            <a:r>
              <a:rPr b="0" lang="en-US" sz="2200" spc="-12" strike="noStrike">
                <a:solidFill>
                  <a:srgbClr val="ff0066"/>
                </a:solidFill>
                <a:latin typeface="Constantia"/>
                <a:ea typeface="DejaVu Sans"/>
              </a:rPr>
              <a:t>exploited.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object 2"/>
          <p:cNvSpPr/>
          <p:nvPr/>
        </p:nvSpPr>
        <p:spPr>
          <a:xfrm>
            <a:off x="444600" y="1193040"/>
            <a:ext cx="2035080" cy="115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>
            <a:no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1" lang="en-US" sz="4000" spc="-7" strike="noStrike">
                <a:solidFill>
                  <a:srgbClr val="0a5294"/>
                </a:solidFill>
                <a:latin typeface="Calibri"/>
              </a:rPr>
              <a:t>Summary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352" name="object 3"/>
          <p:cNvSpPr/>
          <p:nvPr/>
        </p:nvSpPr>
        <p:spPr>
          <a:xfrm>
            <a:off x="527040" y="1869840"/>
            <a:ext cx="8089200" cy="512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8200" bIns="0">
            <a:noAutofit/>
          </a:bodyPr>
          <a:p>
            <a:pPr marL="295200" indent="-273600">
              <a:lnSpc>
                <a:spcPct val="100000"/>
              </a:lnSpc>
              <a:spcBef>
                <a:spcPts val="96"/>
              </a:spcBef>
              <a:buClr>
                <a:srgbClr val="0ad0d9"/>
              </a:buClr>
              <a:buSzPct val="95000"/>
              <a:buFont typeface="Segoe UI Symbol"/>
              <a:buChar char="⚫"/>
              <a:tabLst>
                <a:tab algn="l" pos="295920"/>
              </a:tabLst>
            </a:pPr>
            <a:r>
              <a:rPr b="0" lang="en-US" sz="2800" spc="-21" strike="noStrike">
                <a:solidFill>
                  <a:srgbClr val="c00000"/>
                </a:solidFill>
                <a:latin typeface="Constantia"/>
              </a:rPr>
              <a:t>Formal</a:t>
            </a:r>
            <a:r>
              <a:rPr b="0" lang="en-US" sz="2800" spc="145" strike="noStrike">
                <a:solidFill>
                  <a:srgbClr val="c00000"/>
                </a:solidFill>
                <a:latin typeface="Constantia"/>
              </a:rPr>
              <a:t> </a:t>
            </a:r>
            <a:r>
              <a:rPr b="0" lang="en-US" sz="2800" spc="-1" strike="noStrike">
                <a:solidFill>
                  <a:srgbClr val="c00000"/>
                </a:solidFill>
                <a:latin typeface="Constantia"/>
              </a:rPr>
              <a:t>Specifications</a:t>
            </a:r>
            <a:r>
              <a:rPr b="0" lang="en-US" sz="2800" spc="100" strike="noStrike">
                <a:solidFill>
                  <a:srgbClr val="c00000"/>
                </a:solidFill>
                <a:latin typeface="Constantia"/>
              </a:rPr>
              <a:t> </a:t>
            </a:r>
            <a:r>
              <a:rPr b="0" lang="en-US" sz="2800" spc="-15" strike="noStrike">
                <a:solidFill>
                  <a:srgbClr val="c00000"/>
                </a:solidFill>
                <a:latin typeface="Constantia"/>
              </a:rPr>
              <a:t>refer</a:t>
            </a:r>
            <a:r>
              <a:rPr b="0" lang="en-US" sz="2800" spc="60" strike="noStrike">
                <a:solidFill>
                  <a:srgbClr val="c00000"/>
                </a:solidFill>
                <a:latin typeface="Constantia"/>
              </a:rPr>
              <a:t> </a:t>
            </a:r>
            <a:r>
              <a:rPr b="0" lang="en-US" sz="2800" spc="-26" strike="noStrike">
                <a:solidFill>
                  <a:srgbClr val="c00000"/>
                </a:solidFill>
                <a:latin typeface="Constantia"/>
              </a:rPr>
              <a:t>to</a:t>
            </a:r>
            <a:r>
              <a:rPr b="0" lang="en-US" sz="2800" spc="86" strike="noStrike">
                <a:solidFill>
                  <a:srgbClr val="c00000"/>
                </a:solidFill>
                <a:latin typeface="Constantia"/>
              </a:rPr>
              <a:t> </a:t>
            </a:r>
            <a:r>
              <a:rPr b="0" lang="en-US" sz="2800" spc="-21" strike="noStrike">
                <a:solidFill>
                  <a:srgbClr val="c00000"/>
                </a:solidFill>
                <a:latin typeface="Constantia"/>
              </a:rPr>
              <a:t>process</a:t>
            </a:r>
            <a:r>
              <a:rPr b="0" lang="en-US" sz="2800" spc="94" strike="noStrike">
                <a:solidFill>
                  <a:srgbClr val="c00000"/>
                </a:solidFill>
                <a:latin typeface="Constantia"/>
              </a:rPr>
              <a:t> </a:t>
            </a:r>
            <a:r>
              <a:rPr b="0" lang="en-US" sz="2800" spc="-1" strike="noStrike">
                <a:solidFill>
                  <a:srgbClr val="c00000"/>
                </a:solidFill>
                <a:latin typeface="Constantia"/>
              </a:rPr>
              <a:t>as</a:t>
            </a:r>
            <a:r>
              <a:rPr b="0" lang="en-US" sz="2800" spc="92" strike="noStrike">
                <a:solidFill>
                  <a:srgbClr val="c00000"/>
                </a:solidFill>
                <a:latin typeface="Constantia"/>
              </a:rPr>
              <a:t> </a:t>
            </a:r>
            <a:r>
              <a:rPr b="0" lang="en-US" sz="2800" spc="-21" strike="noStrike">
                <a:solidFill>
                  <a:srgbClr val="c00000"/>
                </a:solidFill>
                <a:latin typeface="Constantia"/>
              </a:rPr>
              <a:t>well</a:t>
            </a:r>
            <a:r>
              <a:rPr b="0" lang="en-US" sz="2800" spc="165" strike="noStrike">
                <a:solidFill>
                  <a:srgbClr val="c00000"/>
                </a:solidFill>
                <a:latin typeface="Constantia"/>
              </a:rPr>
              <a:t> </a:t>
            </a:r>
            <a:r>
              <a:rPr b="0" lang="en-US" sz="2800" spc="-1" strike="noStrike">
                <a:solidFill>
                  <a:srgbClr val="c00000"/>
                </a:solidFill>
                <a:latin typeface="Constantia"/>
              </a:rPr>
              <a:t>as</a:t>
            </a:r>
            <a:r>
              <a:rPr b="0" lang="en-US" sz="2800" spc="92" strike="noStrike">
                <a:solidFill>
                  <a:srgbClr val="c00000"/>
                </a:solidFill>
                <a:latin typeface="Constantia"/>
              </a:rPr>
              <a:t> </a:t>
            </a:r>
            <a:r>
              <a:rPr b="0" lang="en-US" sz="2800" spc="-46" strike="noStrike">
                <a:solidFill>
                  <a:srgbClr val="c00000"/>
                </a:solidFill>
                <a:latin typeface="Constantia"/>
              </a:rPr>
              <a:t>to </a:t>
            </a:r>
            <a:r>
              <a:rPr b="0" lang="en-US" sz="2800" spc="-690" strike="noStrike">
                <a:solidFill>
                  <a:srgbClr val="c00000"/>
                </a:solidFill>
                <a:latin typeface="Constantia"/>
              </a:rPr>
              <a:t> </a:t>
            </a:r>
            <a:r>
              <a:rPr b="0" lang="en-US" sz="2800" spc="-7" strike="noStrike">
                <a:solidFill>
                  <a:srgbClr val="c00000"/>
                </a:solidFill>
                <a:latin typeface="Constantia"/>
              </a:rPr>
              <a:t>a</a:t>
            </a:r>
            <a:r>
              <a:rPr b="0" lang="en-US" sz="2800" spc="-106" strike="noStrike">
                <a:solidFill>
                  <a:srgbClr val="c00000"/>
                </a:solidFill>
                <a:latin typeface="Constantia"/>
              </a:rPr>
              <a:t> </a:t>
            </a:r>
            <a:r>
              <a:rPr b="0" lang="en-US" sz="2800" spc="-12" strike="noStrike">
                <a:solidFill>
                  <a:srgbClr val="c00000"/>
                </a:solidFill>
                <a:latin typeface="Constantia"/>
              </a:rPr>
              <a:t>product.</a:t>
            </a:r>
            <a:endParaRPr b="0" lang="en-US" sz="2800" spc="-1" strike="noStrike">
              <a:latin typeface="Arial"/>
            </a:endParaRPr>
          </a:p>
          <a:p>
            <a:pPr marL="295200" indent="-273600">
              <a:lnSpc>
                <a:spcPct val="100000"/>
              </a:lnSpc>
              <a:spcBef>
                <a:spcPts val="675"/>
              </a:spcBef>
              <a:buClr>
                <a:srgbClr val="0ad0d9"/>
              </a:buClr>
              <a:buSzPct val="95000"/>
              <a:buFont typeface="Segoe UI Symbol"/>
              <a:buChar char="⚫"/>
              <a:tabLst>
                <a:tab algn="l" pos="295920"/>
                <a:tab algn="l" pos="6986880"/>
              </a:tabLst>
            </a:pPr>
            <a:r>
              <a:rPr b="0" lang="en-US" sz="2800" spc="-80" strike="noStrike">
                <a:solidFill>
                  <a:srgbClr val="c00000"/>
                </a:solidFill>
                <a:latin typeface="Constantia"/>
              </a:rPr>
              <a:t>I</a:t>
            </a:r>
            <a:r>
              <a:rPr b="0" lang="en-US" sz="2800" spc="-7" strike="noStrike">
                <a:solidFill>
                  <a:srgbClr val="c00000"/>
                </a:solidFill>
                <a:latin typeface="Constantia"/>
              </a:rPr>
              <a:t>t</a:t>
            </a:r>
            <a:r>
              <a:rPr b="0" lang="en-US" sz="2800" spc="321" strike="noStrike">
                <a:solidFill>
                  <a:srgbClr val="c00000"/>
                </a:solidFill>
                <a:latin typeface="Constantia"/>
              </a:rPr>
              <a:t> </a:t>
            </a:r>
            <a:r>
              <a:rPr b="0" lang="en-US" sz="2800" spc="1" strike="noStrike">
                <a:solidFill>
                  <a:srgbClr val="c00000"/>
                </a:solidFill>
                <a:latin typeface="Constantia"/>
              </a:rPr>
              <a:t>i</a:t>
            </a:r>
            <a:r>
              <a:rPr b="0" lang="en-US" sz="2800" spc="-7" strike="noStrike">
                <a:solidFill>
                  <a:srgbClr val="c00000"/>
                </a:solidFill>
                <a:latin typeface="Constantia"/>
              </a:rPr>
              <a:t>s</a:t>
            </a:r>
            <a:r>
              <a:rPr b="0" lang="en-US" sz="2800" spc="341" strike="noStrike">
                <a:solidFill>
                  <a:srgbClr val="c00000"/>
                </a:solidFill>
                <a:latin typeface="Constantia"/>
              </a:rPr>
              <a:t> </a:t>
            </a:r>
            <a:r>
              <a:rPr b="0" lang="en-US" sz="2800" spc="-7" strike="noStrike">
                <a:solidFill>
                  <a:srgbClr val="c00000"/>
                </a:solidFill>
                <a:latin typeface="Constantia"/>
              </a:rPr>
              <a:t>a</a:t>
            </a:r>
            <a:r>
              <a:rPr b="0" lang="en-US" sz="2800" spc="324" strike="noStrike">
                <a:solidFill>
                  <a:srgbClr val="c00000"/>
                </a:solidFill>
                <a:latin typeface="Constantia"/>
              </a:rPr>
              <a:t> </a:t>
            </a:r>
            <a:r>
              <a:rPr b="0" lang="en-US" sz="2800" spc="-7" strike="noStrike">
                <a:solidFill>
                  <a:srgbClr val="c00000"/>
                </a:solidFill>
                <a:latin typeface="Constantia"/>
              </a:rPr>
              <a:t>la</a:t>
            </a:r>
            <a:r>
              <a:rPr b="0" lang="en-US" sz="2800" spc="1" strike="noStrike">
                <a:solidFill>
                  <a:srgbClr val="c00000"/>
                </a:solidFill>
                <a:latin typeface="Constantia"/>
              </a:rPr>
              <a:t>n</a:t>
            </a:r>
            <a:r>
              <a:rPr b="0" lang="en-US" sz="2800" spc="-7" strike="noStrike">
                <a:solidFill>
                  <a:srgbClr val="c00000"/>
                </a:solidFill>
                <a:latin typeface="Constantia"/>
              </a:rPr>
              <a:t>g</a:t>
            </a:r>
            <a:r>
              <a:rPr b="0" lang="en-US" sz="2800" spc="1" strike="noStrike">
                <a:solidFill>
                  <a:srgbClr val="c00000"/>
                </a:solidFill>
                <a:latin typeface="Constantia"/>
              </a:rPr>
              <a:t>ua</a:t>
            </a:r>
            <a:r>
              <a:rPr b="0" lang="en-US" sz="2800" spc="-80" strike="noStrike">
                <a:solidFill>
                  <a:srgbClr val="c00000"/>
                </a:solidFill>
                <a:latin typeface="Constantia"/>
              </a:rPr>
              <a:t>g</a:t>
            </a:r>
            <a:r>
              <a:rPr b="0" lang="en-US" sz="2800" spc="-7" strike="noStrike">
                <a:solidFill>
                  <a:srgbClr val="c00000"/>
                </a:solidFill>
                <a:latin typeface="Constantia"/>
              </a:rPr>
              <a:t>e</a:t>
            </a:r>
            <a:r>
              <a:rPr b="0" lang="en-US" sz="2800" spc="330" strike="noStrike">
                <a:solidFill>
                  <a:srgbClr val="c00000"/>
                </a:solidFill>
                <a:latin typeface="Constantia"/>
              </a:rPr>
              <a:t> </a:t>
            </a:r>
            <a:r>
              <a:rPr b="0" lang="en-US" sz="2800" spc="-12" strike="noStrike">
                <a:solidFill>
                  <a:srgbClr val="c00000"/>
                </a:solidFill>
                <a:latin typeface="Constantia"/>
              </a:rPr>
              <a:t>th</a:t>
            </a:r>
            <a:r>
              <a:rPr b="0" lang="en-US" sz="2800" spc="7" strike="noStrike">
                <a:solidFill>
                  <a:srgbClr val="c00000"/>
                </a:solidFill>
                <a:latin typeface="Constantia"/>
              </a:rPr>
              <a:t>a</a:t>
            </a:r>
            <a:r>
              <a:rPr b="0" lang="en-US" sz="2800" spc="-7" strike="noStrike">
                <a:solidFill>
                  <a:srgbClr val="c00000"/>
                </a:solidFill>
                <a:latin typeface="Constantia"/>
              </a:rPr>
              <a:t>t</a:t>
            </a:r>
            <a:r>
              <a:rPr b="0" lang="en-US" sz="2800" spc="321" strike="noStrike">
                <a:solidFill>
                  <a:srgbClr val="c00000"/>
                </a:solidFill>
                <a:latin typeface="Constantia"/>
              </a:rPr>
              <a:t> </a:t>
            </a:r>
            <a:r>
              <a:rPr b="0" lang="en-US" sz="2800" spc="-60" strike="noStrike">
                <a:solidFill>
                  <a:srgbClr val="c00000"/>
                </a:solidFill>
                <a:latin typeface="Constantia"/>
              </a:rPr>
              <a:t>c</a:t>
            </a:r>
            <a:r>
              <a:rPr b="0" lang="en-US" sz="2800" spc="-7" strike="noStrike">
                <a:solidFill>
                  <a:srgbClr val="c00000"/>
                </a:solidFill>
                <a:latin typeface="Constantia"/>
              </a:rPr>
              <a:t>ontai</a:t>
            </a:r>
            <a:r>
              <a:rPr b="0" lang="en-US" sz="2800" spc="-1" strike="noStrike">
                <a:solidFill>
                  <a:srgbClr val="c00000"/>
                </a:solidFill>
                <a:latin typeface="Constantia"/>
              </a:rPr>
              <a:t>n</a:t>
            </a:r>
            <a:r>
              <a:rPr b="0" lang="en-US" sz="2800" spc="-7" strike="noStrike">
                <a:solidFill>
                  <a:srgbClr val="c00000"/>
                </a:solidFill>
                <a:latin typeface="Constantia"/>
              </a:rPr>
              <a:t>s</a:t>
            </a:r>
            <a:r>
              <a:rPr b="0" lang="en-US" sz="2800" spc="341" strike="noStrike">
                <a:solidFill>
                  <a:srgbClr val="c00000"/>
                </a:solidFill>
                <a:latin typeface="Constantia"/>
              </a:rPr>
              <a:t> </a:t>
            </a:r>
            <a:r>
              <a:rPr b="0" lang="en-US" sz="2800" spc="-12" strike="noStrike">
                <a:solidFill>
                  <a:srgbClr val="c00000"/>
                </a:solidFill>
                <a:latin typeface="Constantia"/>
              </a:rPr>
              <a:t>th</a:t>
            </a:r>
            <a:r>
              <a:rPr b="0" lang="en-US" sz="2800" spc="-52" strike="noStrike">
                <a:solidFill>
                  <a:srgbClr val="c00000"/>
                </a:solidFill>
                <a:latin typeface="Constantia"/>
              </a:rPr>
              <a:t>r</a:t>
            </a:r>
            <a:r>
              <a:rPr b="0" lang="en-US" sz="2800" spc="-7" strike="noStrike">
                <a:solidFill>
                  <a:srgbClr val="c00000"/>
                </a:solidFill>
                <a:latin typeface="Constantia"/>
              </a:rPr>
              <a:t>ee</a:t>
            </a:r>
            <a:r>
              <a:rPr b="0" lang="en-US" sz="2800" spc="335" strike="noStrike">
                <a:solidFill>
                  <a:srgbClr val="c00000"/>
                </a:solidFill>
                <a:latin typeface="Constantia"/>
              </a:rPr>
              <a:t> </a:t>
            </a:r>
            <a:r>
              <a:rPr b="0" lang="en-US" sz="2800" spc="-7" strike="noStrike">
                <a:solidFill>
                  <a:srgbClr val="c00000"/>
                </a:solidFill>
                <a:latin typeface="Constantia"/>
              </a:rPr>
              <a:t>part</a:t>
            </a:r>
            <a:r>
              <a:rPr b="0" lang="en-US" sz="2800" spc="-32" strike="noStrike">
                <a:solidFill>
                  <a:srgbClr val="c00000"/>
                </a:solidFill>
                <a:latin typeface="Constantia"/>
              </a:rPr>
              <a:t>s</a:t>
            </a:r>
            <a:r>
              <a:rPr b="0" lang="en-US" sz="2800" spc="-7" strike="noStrike">
                <a:solidFill>
                  <a:srgbClr val="c00000"/>
                </a:solidFill>
                <a:latin typeface="Constantia"/>
              </a:rPr>
              <a:t>,</a:t>
            </a:r>
            <a:r>
              <a:rPr b="0" lang="en-US" sz="2800" spc="-1" strike="noStrike">
                <a:solidFill>
                  <a:srgbClr val="c00000"/>
                </a:solidFill>
                <a:latin typeface="Constantia"/>
              </a:rPr>
              <a:t>	</a:t>
            </a:r>
            <a:r>
              <a:rPr b="0" lang="en-US" sz="2800" spc="-7" strike="noStrike">
                <a:solidFill>
                  <a:srgbClr val="c00000"/>
                </a:solidFill>
                <a:latin typeface="Constantia"/>
              </a:rPr>
              <a:t>sy</a:t>
            </a:r>
            <a:r>
              <a:rPr b="0" lang="en-US" sz="2800" spc="-1" strike="noStrike">
                <a:solidFill>
                  <a:srgbClr val="c00000"/>
                </a:solidFill>
                <a:latin typeface="Constantia"/>
              </a:rPr>
              <a:t>n</a:t>
            </a:r>
            <a:r>
              <a:rPr b="0" lang="en-US" sz="2800" spc="-12" strike="noStrike">
                <a:solidFill>
                  <a:srgbClr val="c00000"/>
                </a:solidFill>
                <a:latin typeface="Constantia"/>
              </a:rPr>
              <a:t>t</a:t>
            </a:r>
            <a:r>
              <a:rPr b="0" lang="en-US" sz="2800" spc="-1" strike="noStrike">
                <a:solidFill>
                  <a:srgbClr val="c00000"/>
                </a:solidFill>
                <a:latin typeface="Constantia"/>
              </a:rPr>
              <a:t>a</a:t>
            </a:r>
            <a:r>
              <a:rPr b="0" lang="en-US" sz="2800" spc="-12" strike="noStrike">
                <a:solidFill>
                  <a:srgbClr val="c00000"/>
                </a:solidFill>
                <a:latin typeface="Constantia"/>
              </a:rPr>
              <a:t>x,  </a:t>
            </a:r>
            <a:r>
              <a:rPr b="0" lang="en-US" sz="2800" spc="-7" strike="noStrike">
                <a:solidFill>
                  <a:srgbClr val="c00000"/>
                </a:solidFill>
                <a:latin typeface="Constantia"/>
              </a:rPr>
              <a:t>semantics</a:t>
            </a:r>
            <a:r>
              <a:rPr b="0" lang="en-US" sz="2800" spc="-131" strike="noStrike">
                <a:solidFill>
                  <a:srgbClr val="c00000"/>
                </a:solidFill>
                <a:latin typeface="Constantia"/>
              </a:rPr>
              <a:t> </a:t>
            </a:r>
            <a:r>
              <a:rPr b="0" lang="en-US" sz="2800" spc="-7" strike="noStrike">
                <a:solidFill>
                  <a:srgbClr val="c00000"/>
                </a:solidFill>
                <a:latin typeface="Constantia"/>
              </a:rPr>
              <a:t>and</a:t>
            </a:r>
            <a:r>
              <a:rPr b="0" lang="en-US" sz="2800" spc="-41" strike="noStrike">
                <a:solidFill>
                  <a:srgbClr val="c00000"/>
                </a:solidFill>
                <a:latin typeface="Constantia"/>
              </a:rPr>
              <a:t> </a:t>
            </a:r>
            <a:r>
              <a:rPr b="0" lang="en-US" sz="2800" spc="-15" strike="noStrike">
                <a:solidFill>
                  <a:srgbClr val="c00000"/>
                </a:solidFill>
                <a:latin typeface="Constantia"/>
              </a:rPr>
              <a:t>proof</a:t>
            </a:r>
            <a:r>
              <a:rPr b="0" lang="en-US" sz="2800" spc="46" strike="noStrike">
                <a:solidFill>
                  <a:srgbClr val="c00000"/>
                </a:solidFill>
                <a:latin typeface="Constantia"/>
              </a:rPr>
              <a:t> </a:t>
            </a:r>
            <a:r>
              <a:rPr b="0" lang="en-US" sz="2800" spc="-41" strike="noStrike">
                <a:solidFill>
                  <a:srgbClr val="c00000"/>
                </a:solidFill>
                <a:latin typeface="Constantia"/>
              </a:rPr>
              <a:t>theory.</a:t>
            </a:r>
            <a:endParaRPr b="0" lang="en-US" sz="2800" spc="-1" strike="noStrike">
              <a:latin typeface="Arial"/>
            </a:endParaRPr>
          </a:p>
          <a:p>
            <a:pPr marL="295920" indent="-273600">
              <a:lnSpc>
                <a:spcPct val="100000"/>
              </a:lnSpc>
              <a:spcBef>
                <a:spcPts val="675"/>
              </a:spcBef>
              <a:buClr>
                <a:srgbClr val="0ad0d9"/>
              </a:buClr>
              <a:buSzPct val="95000"/>
              <a:buFont typeface="Segoe UI Symbol"/>
              <a:buChar char="⚫"/>
              <a:tabLst>
                <a:tab algn="l" pos="295920"/>
              </a:tabLst>
            </a:pPr>
            <a:r>
              <a:rPr b="0" lang="en-US" sz="2800" spc="-46" strike="noStrike">
                <a:solidFill>
                  <a:srgbClr val="c00000"/>
                </a:solidFill>
                <a:latin typeface="Constantia"/>
              </a:rPr>
              <a:t>It</a:t>
            </a:r>
            <a:r>
              <a:rPr b="0" lang="en-US" sz="2800" spc="-80" strike="noStrike">
                <a:solidFill>
                  <a:srgbClr val="c00000"/>
                </a:solidFill>
                <a:latin typeface="Constantia"/>
              </a:rPr>
              <a:t> </a:t>
            </a:r>
            <a:r>
              <a:rPr b="0" lang="en-US" sz="2800" spc="-7" strike="noStrike">
                <a:solidFill>
                  <a:srgbClr val="c00000"/>
                </a:solidFill>
                <a:latin typeface="Constantia"/>
              </a:rPr>
              <a:t>is</a:t>
            </a:r>
            <a:r>
              <a:rPr b="0" lang="en-US" sz="2800" spc="-100" strike="noStrike">
                <a:solidFill>
                  <a:srgbClr val="c00000"/>
                </a:solidFill>
                <a:latin typeface="Constantia"/>
              </a:rPr>
              <a:t> </a:t>
            </a:r>
            <a:r>
              <a:rPr b="0" lang="en-US" sz="2800" spc="-15" strike="noStrike">
                <a:solidFill>
                  <a:srgbClr val="c00000"/>
                </a:solidFill>
                <a:latin typeface="Constantia"/>
              </a:rPr>
              <a:t>related</a:t>
            </a:r>
            <a:r>
              <a:rPr b="0" lang="en-US" sz="2800" spc="-32" strike="noStrike">
                <a:solidFill>
                  <a:srgbClr val="c00000"/>
                </a:solidFill>
                <a:latin typeface="Constantia"/>
              </a:rPr>
              <a:t> </a:t>
            </a:r>
            <a:r>
              <a:rPr b="0" lang="en-US" sz="2800" spc="-26" strike="noStrike">
                <a:solidFill>
                  <a:srgbClr val="c00000"/>
                </a:solidFill>
                <a:latin typeface="Constantia"/>
              </a:rPr>
              <a:t>to</a:t>
            </a:r>
            <a:r>
              <a:rPr b="0" lang="en-US" sz="2800" spc="-111" strike="noStrike">
                <a:solidFill>
                  <a:srgbClr val="c00000"/>
                </a:solidFill>
                <a:latin typeface="Constantia"/>
              </a:rPr>
              <a:t> </a:t>
            </a:r>
            <a:r>
              <a:rPr b="0" lang="en-US" sz="2800" spc="-7" strike="noStrike">
                <a:solidFill>
                  <a:srgbClr val="c00000"/>
                </a:solidFill>
                <a:latin typeface="Constantia"/>
              </a:rPr>
              <a:t>the</a:t>
            </a:r>
            <a:r>
              <a:rPr b="0" lang="en-US" sz="2800" spc="-111" strike="noStrike">
                <a:solidFill>
                  <a:srgbClr val="c00000"/>
                </a:solidFill>
                <a:latin typeface="Constantia"/>
              </a:rPr>
              <a:t> </a:t>
            </a:r>
            <a:r>
              <a:rPr b="0" lang="en-US" sz="2800" spc="-12" strike="noStrike">
                <a:solidFill>
                  <a:srgbClr val="c00000"/>
                </a:solidFill>
                <a:latin typeface="Constantia"/>
              </a:rPr>
              <a:t>problem</a:t>
            </a:r>
            <a:r>
              <a:rPr b="0" lang="en-US" sz="2800" spc="-120" strike="noStrike">
                <a:solidFill>
                  <a:srgbClr val="c00000"/>
                </a:solidFill>
                <a:latin typeface="Constantia"/>
              </a:rPr>
              <a:t> </a:t>
            </a:r>
            <a:r>
              <a:rPr b="0" lang="en-US" sz="2800" spc="-7" strike="noStrike">
                <a:solidFill>
                  <a:srgbClr val="c00000"/>
                </a:solidFill>
                <a:latin typeface="Constantia"/>
              </a:rPr>
              <a:t>domain.</a:t>
            </a:r>
            <a:endParaRPr b="0" lang="en-US" sz="2800" spc="-1" strike="noStrike">
              <a:latin typeface="Arial"/>
            </a:endParaRPr>
          </a:p>
          <a:p>
            <a:pPr marL="295200" indent="-273600">
              <a:lnSpc>
                <a:spcPct val="100000"/>
              </a:lnSpc>
              <a:spcBef>
                <a:spcPts val="669"/>
              </a:spcBef>
              <a:buClr>
                <a:srgbClr val="0ad0d9"/>
              </a:buClr>
              <a:buSzPct val="95000"/>
              <a:buFont typeface="Segoe UI Symbol"/>
              <a:buChar char="⚫"/>
              <a:tabLst>
                <a:tab algn="l" pos="295920"/>
                <a:tab algn="l" pos="1594440"/>
                <a:tab algn="l" pos="3075840"/>
                <a:tab algn="l" pos="5630400"/>
                <a:tab algn="l" pos="6560280"/>
              </a:tabLst>
            </a:pPr>
            <a:r>
              <a:rPr b="0" lang="en-US" sz="2800" spc="-7" strike="noStrike">
                <a:solidFill>
                  <a:srgbClr val="c00000"/>
                </a:solidFill>
                <a:latin typeface="Constantia"/>
              </a:rPr>
              <a:t>Good</a:t>
            </a:r>
            <a:r>
              <a:rPr b="0" lang="en-US" sz="2800" spc="-1" strike="noStrike">
                <a:solidFill>
                  <a:srgbClr val="c00000"/>
                </a:solidFill>
                <a:latin typeface="Constantia"/>
              </a:rPr>
              <a:t>	</a:t>
            </a:r>
            <a:r>
              <a:rPr b="0" lang="en-US" sz="2800" spc="-21" strike="noStrike">
                <a:solidFill>
                  <a:srgbClr val="c00000"/>
                </a:solidFill>
                <a:latin typeface="Constantia"/>
              </a:rPr>
              <a:t>f</a:t>
            </a:r>
            <a:r>
              <a:rPr b="0" lang="en-US" sz="2800" spc="-7" strike="noStrike">
                <a:solidFill>
                  <a:srgbClr val="c00000"/>
                </a:solidFill>
                <a:latin typeface="Constantia"/>
              </a:rPr>
              <a:t>orm</a:t>
            </a:r>
            <a:r>
              <a:rPr b="0" lang="en-US" sz="2800" spc="1" strike="noStrike">
                <a:solidFill>
                  <a:srgbClr val="c00000"/>
                </a:solidFill>
                <a:latin typeface="Constantia"/>
              </a:rPr>
              <a:t>a</a:t>
            </a:r>
            <a:r>
              <a:rPr b="0" lang="en-US" sz="2800" spc="-7" strike="noStrike">
                <a:solidFill>
                  <a:srgbClr val="c00000"/>
                </a:solidFill>
                <a:latin typeface="Constantia"/>
              </a:rPr>
              <a:t>l</a:t>
            </a:r>
            <a:r>
              <a:rPr b="0" lang="en-US" sz="2800" spc="-1" strike="noStrike">
                <a:solidFill>
                  <a:srgbClr val="c00000"/>
                </a:solidFill>
                <a:latin typeface="Constantia"/>
              </a:rPr>
              <a:t>	</a:t>
            </a:r>
            <a:r>
              <a:rPr b="0" lang="en-US" sz="2800" spc="-7" strike="noStrike">
                <a:solidFill>
                  <a:srgbClr val="c00000"/>
                </a:solidFill>
                <a:latin typeface="Constantia"/>
              </a:rPr>
              <a:t>spe</a:t>
            </a:r>
            <a:r>
              <a:rPr b="0" lang="en-US" sz="2800" spc="1" strike="noStrike">
                <a:solidFill>
                  <a:srgbClr val="c00000"/>
                </a:solidFill>
                <a:latin typeface="Constantia"/>
              </a:rPr>
              <a:t>c</a:t>
            </a:r>
            <a:r>
              <a:rPr b="0" lang="en-US" sz="2800" spc="-21" strike="noStrike">
                <a:solidFill>
                  <a:srgbClr val="c00000"/>
                </a:solidFill>
                <a:latin typeface="Constantia"/>
              </a:rPr>
              <a:t>i</a:t>
            </a:r>
            <a:r>
              <a:rPr b="0" lang="en-US" sz="2800" spc="55" strike="noStrike">
                <a:solidFill>
                  <a:srgbClr val="c00000"/>
                </a:solidFill>
                <a:latin typeface="Constantia"/>
              </a:rPr>
              <a:t>f</a:t>
            </a:r>
            <a:r>
              <a:rPr b="0" lang="en-US" sz="2800" spc="-21" strike="noStrike">
                <a:solidFill>
                  <a:srgbClr val="c00000"/>
                </a:solidFill>
                <a:latin typeface="Constantia"/>
              </a:rPr>
              <a:t>i</a:t>
            </a:r>
            <a:r>
              <a:rPr b="0" lang="en-US" sz="2800" spc="-12" strike="noStrike">
                <a:solidFill>
                  <a:srgbClr val="c00000"/>
                </a:solidFill>
                <a:latin typeface="Constantia"/>
              </a:rPr>
              <a:t>c</a:t>
            </a:r>
            <a:r>
              <a:rPr b="0" lang="en-US" sz="2800" spc="-7" strike="noStrike">
                <a:solidFill>
                  <a:srgbClr val="c00000"/>
                </a:solidFill>
                <a:latin typeface="Constantia"/>
              </a:rPr>
              <a:t>a</a:t>
            </a:r>
            <a:r>
              <a:rPr b="0" lang="en-US" sz="2800" spc="-12" strike="noStrike">
                <a:solidFill>
                  <a:srgbClr val="c00000"/>
                </a:solidFill>
                <a:latin typeface="Constantia"/>
              </a:rPr>
              <a:t>t</a:t>
            </a:r>
            <a:r>
              <a:rPr b="0" lang="en-US" sz="2800" spc="-21" strike="noStrike">
                <a:solidFill>
                  <a:srgbClr val="c00000"/>
                </a:solidFill>
                <a:latin typeface="Constantia"/>
              </a:rPr>
              <a:t>i</a:t>
            </a:r>
            <a:r>
              <a:rPr b="0" lang="en-US" sz="2800" spc="-7" strike="noStrike">
                <a:solidFill>
                  <a:srgbClr val="c00000"/>
                </a:solidFill>
                <a:latin typeface="Constantia"/>
              </a:rPr>
              <a:t>ons</a:t>
            </a:r>
            <a:r>
              <a:rPr b="0" lang="en-US" sz="2800" spc="-1" strike="noStrike">
                <a:solidFill>
                  <a:srgbClr val="c00000"/>
                </a:solidFill>
                <a:latin typeface="Constantia"/>
              </a:rPr>
              <a:t>	</a:t>
            </a:r>
            <a:r>
              <a:rPr b="0" lang="en-US" sz="2800" spc="1" strike="noStrike">
                <a:solidFill>
                  <a:srgbClr val="c00000"/>
                </a:solidFill>
                <a:latin typeface="Constantia"/>
              </a:rPr>
              <a:t>a</a:t>
            </a:r>
            <a:r>
              <a:rPr b="0" lang="en-US" sz="2800" spc="-46" strike="noStrike">
                <a:solidFill>
                  <a:srgbClr val="c00000"/>
                </a:solidFill>
                <a:latin typeface="Constantia"/>
              </a:rPr>
              <a:t>r</a:t>
            </a:r>
            <a:r>
              <a:rPr b="0" lang="en-US" sz="2800" spc="-7" strike="noStrike">
                <a:solidFill>
                  <a:srgbClr val="c00000"/>
                </a:solidFill>
                <a:latin typeface="Constantia"/>
              </a:rPr>
              <a:t>e</a:t>
            </a:r>
            <a:r>
              <a:rPr b="0" lang="en-US" sz="2800" spc="-1" strike="noStrike">
                <a:solidFill>
                  <a:srgbClr val="c00000"/>
                </a:solidFill>
                <a:latin typeface="Constantia"/>
              </a:rPr>
              <a:t>	</a:t>
            </a:r>
            <a:r>
              <a:rPr b="0" lang="en-US" sz="2800" spc="-60" strike="noStrike">
                <a:solidFill>
                  <a:srgbClr val="c00000"/>
                </a:solidFill>
                <a:latin typeface="Constantia"/>
              </a:rPr>
              <a:t>c</a:t>
            </a:r>
            <a:r>
              <a:rPr b="0" lang="en-US" sz="2800" spc="-7" strike="noStrike">
                <a:solidFill>
                  <a:srgbClr val="c00000"/>
                </a:solidFill>
                <a:latin typeface="Constantia"/>
              </a:rPr>
              <a:t>omple</a:t>
            </a:r>
            <a:r>
              <a:rPr b="0" lang="en-US" sz="2800" spc="-35" strike="noStrike">
                <a:solidFill>
                  <a:srgbClr val="c00000"/>
                </a:solidFill>
                <a:latin typeface="Constantia"/>
              </a:rPr>
              <a:t>t</a:t>
            </a:r>
            <a:r>
              <a:rPr b="0" lang="en-US" sz="2800" spc="-7" strike="noStrike">
                <a:solidFill>
                  <a:srgbClr val="c00000"/>
                </a:solidFill>
                <a:latin typeface="Constantia"/>
              </a:rPr>
              <a:t>e,  </a:t>
            </a:r>
            <a:r>
              <a:rPr b="0" lang="en-US" sz="2800" spc="-15" strike="noStrike">
                <a:solidFill>
                  <a:srgbClr val="c00000"/>
                </a:solidFill>
                <a:latin typeface="Constantia"/>
              </a:rPr>
              <a:t>consistent,</a:t>
            </a:r>
            <a:r>
              <a:rPr b="0" lang="en-US" sz="2800" spc="-92" strike="noStrike">
                <a:solidFill>
                  <a:srgbClr val="c00000"/>
                </a:solidFill>
                <a:latin typeface="Constantia"/>
              </a:rPr>
              <a:t> </a:t>
            </a:r>
            <a:r>
              <a:rPr b="0" lang="en-US" sz="2800" spc="-15" strike="noStrike">
                <a:solidFill>
                  <a:srgbClr val="c00000"/>
                </a:solidFill>
                <a:latin typeface="Constantia"/>
              </a:rPr>
              <a:t>complete,</a:t>
            </a:r>
            <a:r>
              <a:rPr b="0" lang="en-US" sz="2800" spc="-41" strike="noStrike">
                <a:solidFill>
                  <a:srgbClr val="c00000"/>
                </a:solidFill>
                <a:latin typeface="Constantia"/>
              </a:rPr>
              <a:t> </a:t>
            </a:r>
            <a:r>
              <a:rPr b="0" lang="en-US" sz="2800" spc="-7" strike="noStrike">
                <a:solidFill>
                  <a:srgbClr val="c00000"/>
                </a:solidFill>
                <a:latin typeface="Constantia"/>
              </a:rPr>
              <a:t>unambiguous</a:t>
            </a:r>
            <a:r>
              <a:rPr b="0" lang="en-US" sz="2800" spc="-80" strike="noStrike">
                <a:solidFill>
                  <a:srgbClr val="c00000"/>
                </a:solidFill>
                <a:latin typeface="Constantia"/>
              </a:rPr>
              <a:t> </a:t>
            </a:r>
            <a:r>
              <a:rPr b="0" lang="en-US" sz="2800" spc="-7" strike="noStrike">
                <a:solidFill>
                  <a:srgbClr val="c00000"/>
                </a:solidFill>
                <a:latin typeface="Constantia"/>
              </a:rPr>
              <a:t>and</a:t>
            </a:r>
            <a:r>
              <a:rPr b="0" lang="en-US" sz="2800" spc="-55" strike="noStrike">
                <a:solidFill>
                  <a:srgbClr val="c00000"/>
                </a:solidFill>
                <a:latin typeface="Constantia"/>
              </a:rPr>
              <a:t> </a:t>
            </a:r>
            <a:r>
              <a:rPr b="0" lang="en-US" sz="2800" spc="-12" strike="noStrike">
                <a:solidFill>
                  <a:srgbClr val="c00000"/>
                </a:solidFill>
                <a:latin typeface="Constantia"/>
              </a:rPr>
              <a:t>adequate.</a:t>
            </a:r>
            <a:endParaRPr b="0" lang="en-US" sz="2800" spc="-1" strike="noStrike">
              <a:latin typeface="Arial"/>
            </a:endParaRPr>
          </a:p>
          <a:p>
            <a:pPr marL="295200" indent="-273600">
              <a:lnSpc>
                <a:spcPct val="100000"/>
              </a:lnSpc>
              <a:spcBef>
                <a:spcPts val="675"/>
              </a:spcBef>
              <a:buClr>
                <a:srgbClr val="0ad0d9"/>
              </a:buClr>
              <a:buSzPct val="95000"/>
              <a:buFont typeface="Segoe UI Symbol"/>
              <a:buChar char="⚫"/>
              <a:tabLst>
                <a:tab algn="l" pos="295920"/>
              </a:tabLst>
            </a:pPr>
            <a:r>
              <a:rPr b="0" lang="en-US" sz="2800" spc="-7" strike="noStrike">
                <a:solidFill>
                  <a:srgbClr val="c00000"/>
                </a:solidFill>
                <a:latin typeface="Constantia"/>
              </a:rPr>
              <a:t>One</a:t>
            </a:r>
            <a:r>
              <a:rPr b="0" lang="en-US" sz="2800" spc="296" strike="noStrike">
                <a:solidFill>
                  <a:srgbClr val="c00000"/>
                </a:solidFill>
                <a:latin typeface="Constantia"/>
              </a:rPr>
              <a:t> </a:t>
            </a:r>
            <a:r>
              <a:rPr b="0" lang="en-US" sz="2800" spc="-7" strike="noStrike">
                <a:solidFill>
                  <a:srgbClr val="c00000"/>
                </a:solidFill>
                <a:latin typeface="Constantia"/>
              </a:rPr>
              <a:t>cannot</a:t>
            </a:r>
            <a:r>
              <a:rPr b="0" lang="en-US" sz="2800" spc="290" strike="noStrike">
                <a:solidFill>
                  <a:srgbClr val="c00000"/>
                </a:solidFill>
                <a:latin typeface="Constantia"/>
              </a:rPr>
              <a:t> </a:t>
            </a:r>
            <a:r>
              <a:rPr b="0" lang="en-US" sz="2800" spc="-12" strike="noStrike">
                <a:solidFill>
                  <a:srgbClr val="c00000"/>
                </a:solidFill>
                <a:latin typeface="Constantia"/>
              </a:rPr>
              <a:t>express</a:t>
            </a:r>
            <a:r>
              <a:rPr b="0" lang="en-US" sz="2800" spc="341" strike="noStrike">
                <a:solidFill>
                  <a:srgbClr val="c00000"/>
                </a:solidFill>
                <a:latin typeface="Constantia"/>
              </a:rPr>
              <a:t> </a:t>
            </a:r>
            <a:r>
              <a:rPr b="0" lang="en-US" sz="2800" spc="-7" strike="noStrike">
                <a:solidFill>
                  <a:srgbClr val="c00000"/>
                </a:solidFill>
                <a:latin typeface="Constantia"/>
              </a:rPr>
              <a:t>a</a:t>
            </a:r>
            <a:r>
              <a:rPr b="0" lang="en-US" sz="2800" spc="304" strike="noStrike">
                <a:solidFill>
                  <a:srgbClr val="c00000"/>
                </a:solidFill>
                <a:latin typeface="Constantia"/>
              </a:rPr>
              <a:t> </a:t>
            </a:r>
            <a:r>
              <a:rPr b="0" lang="en-US" sz="2800" spc="-12" strike="noStrike">
                <a:solidFill>
                  <a:srgbClr val="c00000"/>
                </a:solidFill>
                <a:latin typeface="Constantia"/>
              </a:rPr>
              <a:t>system</a:t>
            </a:r>
            <a:r>
              <a:rPr b="0" lang="en-US" sz="2800" spc="330" strike="noStrike">
                <a:solidFill>
                  <a:srgbClr val="c00000"/>
                </a:solidFill>
                <a:latin typeface="Constantia"/>
              </a:rPr>
              <a:t> </a:t>
            </a:r>
            <a:r>
              <a:rPr b="0" lang="en-US" sz="2800" spc="-12" strike="noStrike">
                <a:solidFill>
                  <a:srgbClr val="c00000"/>
                </a:solidFill>
                <a:latin typeface="Constantia"/>
              </a:rPr>
              <a:t>formally</a:t>
            </a:r>
            <a:r>
              <a:rPr b="0" lang="en-US" sz="2800" spc="304" strike="noStrike">
                <a:solidFill>
                  <a:srgbClr val="c00000"/>
                </a:solidFill>
                <a:latin typeface="Constantia"/>
              </a:rPr>
              <a:t> </a:t>
            </a:r>
            <a:r>
              <a:rPr b="0" lang="en-US" sz="2800" spc="-7" strike="noStrike">
                <a:solidFill>
                  <a:srgbClr val="c00000"/>
                </a:solidFill>
                <a:latin typeface="Constantia"/>
              </a:rPr>
              <a:t>in</a:t>
            </a:r>
            <a:r>
              <a:rPr b="0" lang="en-US" sz="2800" spc="335" strike="noStrike">
                <a:solidFill>
                  <a:srgbClr val="c00000"/>
                </a:solidFill>
                <a:latin typeface="Constantia"/>
              </a:rPr>
              <a:t> </a:t>
            </a:r>
            <a:r>
              <a:rPr b="0" lang="en-US" sz="2800" spc="-7" strike="noStrike">
                <a:solidFill>
                  <a:srgbClr val="c00000"/>
                </a:solidFill>
                <a:latin typeface="Constantia"/>
              </a:rPr>
              <a:t>a</a:t>
            </a:r>
            <a:r>
              <a:rPr b="0" lang="en-US" sz="2800" spc="304" strike="noStrike">
                <a:solidFill>
                  <a:srgbClr val="c00000"/>
                </a:solidFill>
                <a:latin typeface="Constantia"/>
              </a:rPr>
              <a:t> </a:t>
            </a:r>
            <a:r>
              <a:rPr b="0" lang="en-US" sz="2800" spc="-15" strike="noStrike">
                <a:solidFill>
                  <a:srgbClr val="c00000"/>
                </a:solidFill>
                <a:latin typeface="Constantia"/>
              </a:rPr>
              <a:t>sinlge </a:t>
            </a:r>
            <a:r>
              <a:rPr b="0" lang="en-US" sz="2800" spc="-687" strike="noStrike">
                <a:solidFill>
                  <a:srgbClr val="c00000"/>
                </a:solidFill>
                <a:latin typeface="Constantia"/>
              </a:rPr>
              <a:t> </a:t>
            </a:r>
            <a:r>
              <a:rPr b="0" lang="en-US" sz="2800" spc="-32" strike="noStrike">
                <a:solidFill>
                  <a:srgbClr val="c00000"/>
                </a:solidFill>
                <a:latin typeface="Constantia"/>
              </a:rPr>
              <a:t>step.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3" name="object 2"/>
          <p:cNvGrpSpPr/>
          <p:nvPr/>
        </p:nvGrpSpPr>
        <p:grpSpPr>
          <a:xfrm>
            <a:off x="-720" y="0"/>
            <a:ext cx="9145080" cy="6857280"/>
            <a:chOff x="-720" y="0"/>
            <a:chExt cx="9145080" cy="6857280"/>
          </a:xfrm>
        </p:grpSpPr>
        <p:pic>
          <p:nvPicPr>
            <p:cNvPr id="354" name="object 3" descr=""/>
            <p:cNvPicPr/>
            <p:nvPr/>
          </p:nvPicPr>
          <p:blipFill>
            <a:blip r:embed="rId1"/>
            <a:stretch/>
          </p:blipFill>
          <p:spPr>
            <a:xfrm>
              <a:off x="0" y="0"/>
              <a:ext cx="9143280" cy="68572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55" name="object 4" descr=""/>
            <p:cNvPicPr/>
            <p:nvPr/>
          </p:nvPicPr>
          <p:blipFill>
            <a:blip r:embed="rId2"/>
            <a:stretch/>
          </p:blipFill>
          <p:spPr>
            <a:xfrm>
              <a:off x="0" y="720"/>
              <a:ext cx="9143280" cy="10267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56" name="object 5" descr=""/>
            <p:cNvPicPr/>
            <p:nvPr/>
          </p:nvPicPr>
          <p:blipFill>
            <a:blip r:embed="rId3"/>
            <a:stretch/>
          </p:blipFill>
          <p:spPr>
            <a:xfrm>
              <a:off x="4399920" y="0"/>
              <a:ext cx="4743360" cy="5994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57" name="object 6" descr=""/>
            <p:cNvPicPr/>
            <p:nvPr/>
          </p:nvPicPr>
          <p:blipFill>
            <a:blip r:embed="rId4"/>
            <a:stretch/>
          </p:blipFill>
          <p:spPr>
            <a:xfrm>
              <a:off x="0" y="0"/>
              <a:ext cx="9087840" cy="10198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58" name="object 7" descr=""/>
            <p:cNvPicPr/>
            <p:nvPr/>
          </p:nvPicPr>
          <p:blipFill>
            <a:blip r:embed="rId5"/>
            <a:stretch/>
          </p:blipFill>
          <p:spPr>
            <a:xfrm>
              <a:off x="-720" y="52560"/>
              <a:ext cx="9145080" cy="90108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359" name="object 8"/>
          <p:cNvSpPr/>
          <p:nvPr/>
        </p:nvSpPr>
        <p:spPr>
          <a:xfrm>
            <a:off x="444600" y="1193040"/>
            <a:ext cx="2035080" cy="115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>
            <a:no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1" lang="en-US" sz="4000" spc="-7" strike="noStrike">
                <a:solidFill>
                  <a:srgbClr val="0a5294"/>
                </a:solidFill>
                <a:latin typeface="Calibri"/>
              </a:rPr>
              <a:t>Summary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360" name="object 9"/>
          <p:cNvSpPr/>
          <p:nvPr/>
        </p:nvSpPr>
        <p:spPr>
          <a:xfrm>
            <a:off x="536040" y="1869840"/>
            <a:ext cx="8082360" cy="4619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>
            <a:spAutoFit/>
          </a:bodyPr>
          <a:p>
            <a:pPr marL="286920" indent="-273600" algn="just">
              <a:lnSpc>
                <a:spcPct val="100000"/>
              </a:lnSpc>
              <a:spcBef>
                <a:spcPts val="96"/>
              </a:spcBef>
              <a:buClr>
                <a:srgbClr val="0ad0d9"/>
              </a:buClr>
              <a:buSzPct val="95000"/>
              <a:buFont typeface="Segoe UI Symbol"/>
              <a:buChar char="⚫"/>
              <a:tabLst>
                <a:tab algn="l" pos="286920"/>
              </a:tabLst>
            </a:pPr>
            <a:r>
              <a:rPr b="0" lang="en-US" sz="2800" spc="-41" strike="noStrike">
                <a:solidFill>
                  <a:srgbClr val="c00000"/>
                </a:solidFill>
                <a:latin typeface="Constantia"/>
                <a:ea typeface="DejaVu Sans"/>
              </a:rPr>
              <a:t>It</a:t>
            </a:r>
            <a:r>
              <a:rPr b="0" lang="en-US" sz="2800" spc="-106" strike="noStrike">
                <a:solidFill>
                  <a:srgbClr val="c00000"/>
                </a:solidFill>
                <a:latin typeface="Constantia"/>
                <a:ea typeface="DejaVu Sans"/>
              </a:rPr>
              <a:t> </a:t>
            </a:r>
            <a:r>
              <a:rPr b="0" lang="en-US" sz="2800" spc="-15" strike="noStrike">
                <a:solidFill>
                  <a:srgbClr val="c00000"/>
                </a:solidFill>
                <a:latin typeface="Constantia"/>
                <a:ea typeface="DejaVu Sans"/>
              </a:rPr>
              <a:t>requires</a:t>
            </a:r>
            <a:r>
              <a:rPr b="0" lang="en-US" sz="2800" spc="-126" strike="noStrike">
                <a:solidFill>
                  <a:srgbClr val="c00000"/>
                </a:solidFill>
                <a:latin typeface="Constantia"/>
                <a:ea typeface="DejaVu Sans"/>
              </a:rPr>
              <a:t> </a:t>
            </a:r>
            <a:r>
              <a:rPr b="0" lang="en-US" sz="2800" spc="-7" strike="noStrike">
                <a:solidFill>
                  <a:srgbClr val="c00000"/>
                </a:solidFill>
                <a:latin typeface="Constantia"/>
                <a:ea typeface="DejaVu Sans"/>
              </a:rPr>
              <a:t>a</a:t>
            </a:r>
            <a:r>
              <a:rPr b="0" lang="en-US" sz="2800" spc="-114" strike="noStrike">
                <a:solidFill>
                  <a:srgbClr val="c00000"/>
                </a:solidFill>
                <a:latin typeface="Constantia"/>
                <a:ea typeface="DejaVu Sans"/>
              </a:rPr>
              <a:t> </a:t>
            </a:r>
            <a:r>
              <a:rPr b="0" lang="en-US" sz="2800" spc="-7" strike="noStrike">
                <a:solidFill>
                  <a:srgbClr val="c00000"/>
                </a:solidFill>
                <a:latin typeface="Constantia"/>
                <a:ea typeface="DejaVu Sans"/>
              </a:rPr>
              <a:t>series</a:t>
            </a:r>
            <a:r>
              <a:rPr b="0" lang="en-US" sz="2800" spc="-120" strike="noStrike">
                <a:solidFill>
                  <a:srgbClr val="c00000"/>
                </a:solidFill>
                <a:latin typeface="Constantia"/>
                <a:ea typeface="DejaVu Sans"/>
              </a:rPr>
              <a:t> </a:t>
            </a:r>
            <a:r>
              <a:rPr b="0" lang="en-US" sz="2800" spc="-7" strike="noStrike">
                <a:solidFill>
                  <a:srgbClr val="c00000"/>
                </a:solidFill>
                <a:latin typeface="Constantia"/>
                <a:ea typeface="DejaVu Sans"/>
              </a:rPr>
              <a:t>of</a:t>
            </a:r>
            <a:r>
              <a:rPr b="0" lang="en-US" sz="2800" spc="-1" strike="noStrike">
                <a:solidFill>
                  <a:srgbClr val="c00000"/>
                </a:solidFill>
                <a:latin typeface="Constantia"/>
                <a:ea typeface="DejaVu Sans"/>
              </a:rPr>
              <a:t> </a:t>
            </a:r>
            <a:r>
              <a:rPr b="0" lang="en-US" sz="2800" spc="-15" strike="noStrike">
                <a:solidFill>
                  <a:srgbClr val="c00000"/>
                </a:solidFill>
                <a:latin typeface="Constantia"/>
                <a:ea typeface="DejaVu Sans"/>
              </a:rPr>
              <a:t>steps</a:t>
            </a:r>
            <a:r>
              <a:rPr b="0" lang="en-US" sz="2800" spc="-120" strike="noStrike">
                <a:solidFill>
                  <a:srgbClr val="c00000"/>
                </a:solidFill>
                <a:latin typeface="Constantia"/>
                <a:ea typeface="DejaVu Sans"/>
              </a:rPr>
              <a:t> </a:t>
            </a:r>
            <a:r>
              <a:rPr b="0" lang="en-US" sz="2800" spc="-7" strike="noStrike">
                <a:solidFill>
                  <a:srgbClr val="c00000"/>
                </a:solidFill>
                <a:latin typeface="Constantia"/>
                <a:ea typeface="DejaVu Sans"/>
              </a:rPr>
              <a:t>and</a:t>
            </a:r>
            <a:r>
              <a:rPr b="0" lang="en-US" sz="2800" spc="-41" strike="noStrike">
                <a:solidFill>
                  <a:srgbClr val="c00000"/>
                </a:solidFill>
                <a:latin typeface="Constantia"/>
                <a:ea typeface="DejaVu Sans"/>
              </a:rPr>
              <a:t> </a:t>
            </a:r>
            <a:r>
              <a:rPr b="0" lang="en-US" sz="2800" spc="-7" strike="noStrike">
                <a:solidFill>
                  <a:srgbClr val="c00000"/>
                </a:solidFill>
                <a:latin typeface="Constantia"/>
                <a:ea typeface="DejaVu Sans"/>
              </a:rPr>
              <a:t>refinements.</a:t>
            </a:r>
            <a:endParaRPr b="0" lang="en-US" sz="2800" spc="-1" strike="noStrike">
              <a:latin typeface="Arial"/>
            </a:endParaRPr>
          </a:p>
          <a:p>
            <a:pPr marL="286560" indent="-273600" algn="just">
              <a:lnSpc>
                <a:spcPts val="2690"/>
              </a:lnSpc>
              <a:spcBef>
                <a:spcPts val="649"/>
              </a:spcBef>
              <a:buClr>
                <a:srgbClr val="0ad0d9"/>
              </a:buClr>
              <a:buSzPct val="95000"/>
              <a:buFont typeface="Segoe UI Symbol"/>
              <a:buChar char="⚫"/>
              <a:tabLst>
                <a:tab algn="l" pos="286920"/>
              </a:tabLst>
            </a:pPr>
            <a:r>
              <a:rPr b="0" lang="en-US" sz="2800" spc="-21" strike="noStrike">
                <a:solidFill>
                  <a:srgbClr val="c00000"/>
                </a:solidFill>
                <a:latin typeface="Constantia"/>
                <a:ea typeface="DejaVu Sans"/>
              </a:rPr>
              <a:t>Formal</a:t>
            </a:r>
            <a:r>
              <a:rPr b="0" lang="en-US" sz="2800" spc="-15" strike="noStrike">
                <a:solidFill>
                  <a:srgbClr val="c00000"/>
                </a:solidFill>
                <a:latin typeface="Constantia"/>
                <a:ea typeface="DejaVu Sans"/>
              </a:rPr>
              <a:t> </a:t>
            </a:r>
            <a:r>
              <a:rPr b="0" lang="en-US" sz="2800" spc="-7" strike="noStrike">
                <a:solidFill>
                  <a:srgbClr val="c00000"/>
                </a:solidFill>
                <a:latin typeface="Constantia"/>
                <a:ea typeface="DejaVu Sans"/>
              </a:rPr>
              <a:t>specifications</a:t>
            </a:r>
            <a:r>
              <a:rPr b="0" lang="en-US" sz="2800" spc="-1" strike="noStrike">
                <a:solidFill>
                  <a:srgbClr val="c00000"/>
                </a:solidFill>
                <a:latin typeface="Constantia"/>
                <a:ea typeface="DejaVu Sans"/>
              </a:rPr>
              <a:t> </a:t>
            </a:r>
            <a:r>
              <a:rPr b="0" lang="en-US" sz="2800" spc="-15" strike="noStrike">
                <a:solidFill>
                  <a:srgbClr val="c00000"/>
                </a:solidFill>
                <a:latin typeface="Constantia"/>
                <a:ea typeface="DejaVu Sans"/>
              </a:rPr>
              <a:t>are</a:t>
            </a:r>
            <a:r>
              <a:rPr b="0" lang="en-US" sz="2800" spc="-12" strike="noStrike">
                <a:solidFill>
                  <a:srgbClr val="c00000"/>
                </a:solidFill>
                <a:latin typeface="Constantia"/>
                <a:ea typeface="DejaVu Sans"/>
              </a:rPr>
              <a:t> </a:t>
            </a:r>
            <a:r>
              <a:rPr b="0" lang="en-US" sz="2800" spc="-7" strike="noStrike">
                <a:solidFill>
                  <a:srgbClr val="c00000"/>
                </a:solidFill>
                <a:latin typeface="Constantia"/>
                <a:ea typeface="DejaVu Sans"/>
              </a:rPr>
              <a:t>useful</a:t>
            </a:r>
            <a:r>
              <a:rPr b="0" lang="en-US" sz="2800" spc="-1" strike="noStrike">
                <a:solidFill>
                  <a:srgbClr val="c00000"/>
                </a:solidFill>
                <a:latin typeface="Constantia"/>
                <a:ea typeface="DejaVu Sans"/>
              </a:rPr>
              <a:t> </a:t>
            </a:r>
            <a:r>
              <a:rPr b="0" lang="en-US" sz="2800" spc="-15" strike="noStrike">
                <a:solidFill>
                  <a:srgbClr val="c00000"/>
                </a:solidFill>
                <a:latin typeface="Constantia"/>
                <a:ea typeface="DejaVu Sans"/>
              </a:rPr>
              <a:t>for</a:t>
            </a:r>
            <a:r>
              <a:rPr b="0" lang="en-US" sz="2800" spc="-12" strike="noStrike">
                <a:solidFill>
                  <a:srgbClr val="c00000"/>
                </a:solidFill>
                <a:latin typeface="Constantia"/>
                <a:ea typeface="DejaVu Sans"/>
              </a:rPr>
              <a:t> every </a:t>
            </a:r>
            <a:r>
              <a:rPr b="0" lang="en-US" sz="2800" spc="-7" strike="noStrike">
                <a:solidFill>
                  <a:srgbClr val="c00000"/>
                </a:solidFill>
                <a:latin typeface="Constantia"/>
                <a:ea typeface="DejaVu Sans"/>
              </a:rPr>
              <a:t> </a:t>
            </a:r>
            <a:r>
              <a:rPr b="0" lang="en-US" sz="2800" spc="-12" strike="noStrike">
                <a:solidFill>
                  <a:srgbClr val="c00000"/>
                </a:solidFill>
                <a:latin typeface="Constantia"/>
                <a:ea typeface="DejaVu Sans"/>
              </a:rPr>
              <a:t>stakeholder who </a:t>
            </a:r>
            <a:r>
              <a:rPr b="0" lang="en-US" sz="2800" spc="-1" strike="noStrike">
                <a:solidFill>
                  <a:srgbClr val="c00000"/>
                </a:solidFill>
                <a:latin typeface="Constantia"/>
                <a:ea typeface="DejaVu Sans"/>
              </a:rPr>
              <a:t>is </a:t>
            </a:r>
            <a:r>
              <a:rPr b="0" lang="en-US" sz="2800" spc="-35" strike="noStrike">
                <a:solidFill>
                  <a:srgbClr val="c00000"/>
                </a:solidFill>
                <a:latin typeface="Constantia"/>
                <a:ea typeface="DejaVu Sans"/>
              </a:rPr>
              <a:t>involved</a:t>
            </a:r>
            <a:r>
              <a:rPr b="0" lang="en-US" sz="2800" spc="625" strike="noStrike">
                <a:solidFill>
                  <a:srgbClr val="c00000"/>
                </a:solidFill>
                <a:latin typeface="Constantia"/>
                <a:ea typeface="DejaVu Sans"/>
              </a:rPr>
              <a:t> </a:t>
            </a:r>
            <a:r>
              <a:rPr b="0" lang="en-US" sz="2800" spc="-15" strike="noStrike">
                <a:solidFill>
                  <a:srgbClr val="c00000"/>
                </a:solidFill>
                <a:latin typeface="Constantia"/>
                <a:ea typeface="DejaVu Sans"/>
              </a:rPr>
              <a:t>directly </a:t>
            </a:r>
            <a:r>
              <a:rPr b="0" lang="en-US" sz="2800" spc="-7" strike="noStrike">
                <a:solidFill>
                  <a:srgbClr val="c00000"/>
                </a:solidFill>
                <a:latin typeface="Constantia"/>
                <a:ea typeface="DejaVu Sans"/>
              </a:rPr>
              <a:t>or </a:t>
            </a:r>
            <a:r>
              <a:rPr b="0" lang="en-US" sz="2800" spc="-15" strike="noStrike">
                <a:solidFill>
                  <a:srgbClr val="c00000"/>
                </a:solidFill>
                <a:latin typeface="Constantia"/>
                <a:ea typeface="DejaVu Sans"/>
              </a:rPr>
              <a:t>indirectly </a:t>
            </a:r>
            <a:r>
              <a:rPr b="0" lang="en-US" sz="2800" spc="-12" strike="noStrike">
                <a:solidFill>
                  <a:srgbClr val="c00000"/>
                </a:solidFill>
                <a:latin typeface="Constantia"/>
                <a:ea typeface="DejaVu Sans"/>
              </a:rPr>
              <a:t> </a:t>
            </a:r>
            <a:r>
              <a:rPr b="0" lang="en-US" sz="2800" spc="-7" strike="noStrike">
                <a:solidFill>
                  <a:srgbClr val="c00000"/>
                </a:solidFill>
                <a:latin typeface="Constantia"/>
                <a:ea typeface="DejaVu Sans"/>
              </a:rPr>
              <a:t>in</a:t>
            </a:r>
            <a:r>
              <a:rPr b="0" lang="en-US" sz="2800" spc="-114" strike="noStrike">
                <a:solidFill>
                  <a:srgbClr val="c00000"/>
                </a:solidFill>
                <a:latin typeface="Constantia"/>
                <a:ea typeface="DejaVu Sans"/>
              </a:rPr>
              <a:t> </a:t>
            </a:r>
            <a:r>
              <a:rPr b="0" lang="en-US" sz="2800" spc="-15" strike="noStrike">
                <a:solidFill>
                  <a:srgbClr val="c00000"/>
                </a:solidFill>
                <a:latin typeface="Constantia"/>
                <a:ea typeface="DejaVu Sans"/>
              </a:rPr>
              <a:t>system</a:t>
            </a:r>
            <a:r>
              <a:rPr b="0" lang="en-US" sz="2800" spc="-92" strike="noStrike">
                <a:solidFill>
                  <a:srgbClr val="c00000"/>
                </a:solidFill>
                <a:latin typeface="Constantia"/>
                <a:ea typeface="DejaVu Sans"/>
              </a:rPr>
              <a:t> </a:t>
            </a:r>
            <a:r>
              <a:rPr b="0" lang="en-US" sz="2800" spc="-12" strike="noStrike">
                <a:solidFill>
                  <a:srgbClr val="c00000"/>
                </a:solidFill>
                <a:latin typeface="Constantia"/>
                <a:ea typeface="DejaVu Sans"/>
              </a:rPr>
              <a:t>development.</a:t>
            </a:r>
            <a:endParaRPr b="0" lang="en-US" sz="2800" spc="-1" strike="noStrike">
              <a:latin typeface="Arial"/>
            </a:endParaRPr>
          </a:p>
          <a:p>
            <a:pPr marL="286560" indent="-273600" algn="just">
              <a:lnSpc>
                <a:spcPct val="80000"/>
              </a:lnSpc>
              <a:spcBef>
                <a:spcPts val="689"/>
              </a:spcBef>
              <a:buClr>
                <a:srgbClr val="0ad0d9"/>
              </a:buClr>
              <a:buSzPct val="95000"/>
              <a:buFont typeface="Segoe UI Symbol"/>
              <a:buChar char="⚫"/>
              <a:tabLst>
                <a:tab algn="l" pos="286920"/>
              </a:tabLst>
            </a:pPr>
            <a:r>
              <a:rPr b="0" lang="en-US" sz="2800" spc="-21" strike="noStrike">
                <a:solidFill>
                  <a:srgbClr val="c00000"/>
                </a:solidFill>
                <a:latin typeface="Constantia"/>
                <a:ea typeface="DejaVu Sans"/>
              </a:rPr>
              <a:t>Formal</a:t>
            </a:r>
            <a:r>
              <a:rPr b="0" lang="en-US" sz="2800" spc="-15" strike="noStrike">
                <a:solidFill>
                  <a:srgbClr val="c00000"/>
                </a:solidFill>
                <a:latin typeface="Constantia"/>
                <a:ea typeface="DejaVu Sans"/>
              </a:rPr>
              <a:t> </a:t>
            </a:r>
            <a:r>
              <a:rPr b="0" lang="en-US" sz="2800" spc="-1" strike="noStrike">
                <a:solidFill>
                  <a:srgbClr val="c00000"/>
                </a:solidFill>
                <a:latin typeface="Constantia"/>
                <a:ea typeface="DejaVu Sans"/>
              </a:rPr>
              <a:t>Specifications</a:t>
            </a:r>
            <a:r>
              <a:rPr b="0" lang="en-US" sz="2800" spc="1" strike="noStrike">
                <a:solidFill>
                  <a:srgbClr val="c00000"/>
                </a:solidFill>
                <a:latin typeface="Constantia"/>
                <a:ea typeface="DejaVu Sans"/>
              </a:rPr>
              <a:t> </a:t>
            </a:r>
            <a:r>
              <a:rPr b="0" lang="en-US" sz="2800" spc="-21" strike="noStrike">
                <a:solidFill>
                  <a:srgbClr val="c00000"/>
                </a:solidFill>
                <a:latin typeface="Constantia"/>
                <a:ea typeface="DejaVu Sans"/>
              </a:rPr>
              <a:t>are</a:t>
            </a:r>
            <a:r>
              <a:rPr b="0" lang="en-US" sz="2800" spc="-15" strike="noStrike">
                <a:solidFill>
                  <a:srgbClr val="c00000"/>
                </a:solidFill>
                <a:latin typeface="Constantia"/>
                <a:ea typeface="DejaVu Sans"/>
              </a:rPr>
              <a:t> </a:t>
            </a:r>
            <a:r>
              <a:rPr b="0" lang="en-US" sz="2800" spc="-12" strike="noStrike">
                <a:solidFill>
                  <a:srgbClr val="c00000"/>
                </a:solidFill>
                <a:latin typeface="Constantia"/>
                <a:ea typeface="DejaVu Sans"/>
              </a:rPr>
              <a:t>used</a:t>
            </a:r>
            <a:r>
              <a:rPr b="0" lang="en-US" sz="2800" spc="-7" strike="noStrike">
                <a:solidFill>
                  <a:srgbClr val="c00000"/>
                </a:solidFill>
                <a:latin typeface="Constantia"/>
                <a:ea typeface="DejaVu Sans"/>
              </a:rPr>
              <a:t> in</a:t>
            </a:r>
            <a:r>
              <a:rPr b="0" lang="en-US" sz="2800" spc="-1" strike="noStrike">
                <a:solidFill>
                  <a:srgbClr val="c00000"/>
                </a:solidFill>
                <a:latin typeface="Constantia"/>
                <a:ea typeface="DejaVu Sans"/>
              </a:rPr>
              <a:t> </a:t>
            </a:r>
            <a:r>
              <a:rPr b="0" lang="en-US" sz="2800" spc="-15" strike="noStrike">
                <a:solidFill>
                  <a:srgbClr val="c00000"/>
                </a:solidFill>
                <a:latin typeface="Constantia"/>
                <a:ea typeface="DejaVu Sans"/>
              </a:rPr>
              <a:t>different </a:t>
            </a:r>
            <a:r>
              <a:rPr b="0" lang="en-US" sz="2800" spc="-12" strike="noStrike">
                <a:solidFill>
                  <a:srgbClr val="c00000"/>
                </a:solidFill>
                <a:latin typeface="Constantia"/>
                <a:ea typeface="DejaVu Sans"/>
              </a:rPr>
              <a:t> </a:t>
            </a:r>
            <a:r>
              <a:rPr b="0" lang="en-US" sz="2800" spc="-7" strike="noStrike">
                <a:solidFill>
                  <a:srgbClr val="c00000"/>
                </a:solidFill>
                <a:latin typeface="Constantia"/>
                <a:ea typeface="DejaVu Sans"/>
              </a:rPr>
              <a:t>applications of</a:t>
            </a:r>
            <a:r>
              <a:rPr b="0" lang="en-US" sz="2800" spc="-1" strike="noStrike">
                <a:solidFill>
                  <a:srgbClr val="c00000"/>
                </a:solidFill>
                <a:latin typeface="Constantia"/>
                <a:ea typeface="DejaVu Sans"/>
              </a:rPr>
              <a:t> </a:t>
            </a:r>
            <a:r>
              <a:rPr b="0" lang="en-US" sz="2800" spc="-12" strike="noStrike">
                <a:solidFill>
                  <a:srgbClr val="c00000"/>
                </a:solidFill>
                <a:latin typeface="Constantia"/>
                <a:ea typeface="DejaVu Sans"/>
              </a:rPr>
              <a:t>aviation,</a:t>
            </a:r>
            <a:r>
              <a:rPr b="0" lang="en-US" sz="2800" spc="-7" strike="noStrike">
                <a:solidFill>
                  <a:srgbClr val="c00000"/>
                </a:solidFill>
                <a:latin typeface="Constantia"/>
                <a:ea typeface="DejaVu Sans"/>
              </a:rPr>
              <a:t> </a:t>
            </a:r>
            <a:r>
              <a:rPr b="0" lang="en-US" sz="2800" spc="-15" strike="noStrike">
                <a:solidFill>
                  <a:srgbClr val="c00000"/>
                </a:solidFill>
                <a:latin typeface="Constantia"/>
                <a:ea typeface="DejaVu Sans"/>
              </a:rPr>
              <a:t>telecommunication</a:t>
            </a:r>
            <a:r>
              <a:rPr b="0" lang="en-US" sz="2800" spc="-12" strike="noStrike">
                <a:solidFill>
                  <a:srgbClr val="c00000"/>
                </a:solidFill>
                <a:latin typeface="Constantia"/>
                <a:ea typeface="DejaVu Sans"/>
              </a:rPr>
              <a:t> </a:t>
            </a:r>
            <a:r>
              <a:rPr b="0" lang="en-US" sz="2800" spc="-7" strike="noStrike">
                <a:solidFill>
                  <a:srgbClr val="c00000"/>
                </a:solidFill>
                <a:latin typeface="Constantia"/>
                <a:ea typeface="DejaVu Sans"/>
              </a:rPr>
              <a:t>and </a:t>
            </a:r>
            <a:r>
              <a:rPr b="0" lang="en-US" sz="2800" spc="-1" strike="noStrike">
                <a:solidFill>
                  <a:srgbClr val="c00000"/>
                </a:solidFill>
                <a:latin typeface="Constantia"/>
                <a:ea typeface="DejaVu Sans"/>
              </a:rPr>
              <a:t> </a:t>
            </a:r>
            <a:r>
              <a:rPr b="0" lang="en-US" sz="2800" spc="-12" strike="noStrike">
                <a:solidFill>
                  <a:srgbClr val="c00000"/>
                </a:solidFill>
                <a:latin typeface="Constantia"/>
                <a:ea typeface="DejaVu Sans"/>
              </a:rPr>
              <a:t>transportation.</a:t>
            </a:r>
            <a:endParaRPr b="0" lang="en-US" sz="2800" spc="-1" strike="noStrike">
              <a:latin typeface="Arial"/>
            </a:endParaRPr>
          </a:p>
          <a:p>
            <a:pPr marL="286560" indent="-273600" algn="just">
              <a:lnSpc>
                <a:spcPct val="80000"/>
              </a:lnSpc>
              <a:spcBef>
                <a:spcPts val="675"/>
              </a:spcBef>
              <a:buClr>
                <a:srgbClr val="0ad0d9"/>
              </a:buClr>
              <a:buSzPct val="95000"/>
              <a:buFont typeface="Segoe UI Symbol"/>
              <a:buChar char="⚫"/>
              <a:tabLst>
                <a:tab algn="l" pos="286920"/>
              </a:tabLst>
            </a:pPr>
            <a:r>
              <a:rPr b="0" lang="en-US" sz="2800" spc="-12" strike="noStrike">
                <a:solidFill>
                  <a:srgbClr val="c00000"/>
                </a:solidFill>
                <a:latin typeface="Constantia"/>
                <a:ea typeface="DejaVu Sans"/>
              </a:rPr>
              <a:t>Their</a:t>
            </a:r>
            <a:r>
              <a:rPr b="0" lang="en-US" sz="2800" spc="-7" strike="noStrike">
                <a:solidFill>
                  <a:srgbClr val="c00000"/>
                </a:solidFill>
                <a:latin typeface="Constantia"/>
                <a:ea typeface="DejaVu Sans"/>
              </a:rPr>
              <a:t> </a:t>
            </a:r>
            <a:r>
              <a:rPr b="0" lang="en-US" sz="2800" spc="-12" strike="noStrike">
                <a:solidFill>
                  <a:srgbClr val="c00000"/>
                </a:solidFill>
                <a:latin typeface="Constantia"/>
                <a:ea typeface="DejaVu Sans"/>
              </a:rPr>
              <a:t>use</a:t>
            </a:r>
            <a:r>
              <a:rPr b="0" lang="en-US" sz="2800" spc="-7" strike="noStrike">
                <a:solidFill>
                  <a:srgbClr val="c00000"/>
                </a:solidFill>
                <a:latin typeface="Constantia"/>
                <a:ea typeface="DejaVu Sans"/>
              </a:rPr>
              <a:t> is</a:t>
            </a:r>
            <a:r>
              <a:rPr b="0" lang="en-US" sz="2800" spc="-1" strike="noStrike">
                <a:solidFill>
                  <a:srgbClr val="c00000"/>
                </a:solidFill>
                <a:latin typeface="Constantia"/>
                <a:ea typeface="DejaVu Sans"/>
              </a:rPr>
              <a:t> </a:t>
            </a:r>
            <a:r>
              <a:rPr b="0" lang="en-US" sz="2800" spc="-7" strike="noStrike">
                <a:solidFill>
                  <a:srgbClr val="c00000"/>
                </a:solidFill>
                <a:latin typeface="Constantia"/>
                <a:ea typeface="DejaVu Sans"/>
              </a:rPr>
              <a:t>being</a:t>
            </a:r>
            <a:r>
              <a:rPr b="0" lang="en-US" sz="2800" spc="-1" strike="noStrike">
                <a:solidFill>
                  <a:srgbClr val="c00000"/>
                </a:solidFill>
                <a:latin typeface="Constantia"/>
                <a:ea typeface="DejaVu Sans"/>
              </a:rPr>
              <a:t> </a:t>
            </a:r>
            <a:r>
              <a:rPr b="0" lang="en-US" sz="2800" spc="-7" strike="noStrike">
                <a:solidFill>
                  <a:srgbClr val="c00000"/>
                </a:solidFill>
                <a:latin typeface="Constantia"/>
                <a:ea typeface="DejaVu Sans"/>
              </a:rPr>
              <a:t>expanded</a:t>
            </a:r>
            <a:r>
              <a:rPr b="0" lang="en-US" sz="2800" spc="-1" strike="noStrike">
                <a:solidFill>
                  <a:srgbClr val="c00000"/>
                </a:solidFill>
                <a:latin typeface="Constantia"/>
                <a:ea typeface="DejaVu Sans"/>
              </a:rPr>
              <a:t> </a:t>
            </a:r>
            <a:r>
              <a:rPr b="0" lang="en-US" sz="2800" spc="-26" strike="noStrike">
                <a:solidFill>
                  <a:srgbClr val="c00000"/>
                </a:solidFill>
                <a:latin typeface="Constantia"/>
                <a:ea typeface="DejaVu Sans"/>
              </a:rPr>
              <a:t>to</a:t>
            </a:r>
            <a:r>
              <a:rPr b="0" lang="en-US" sz="2800" spc="-21" strike="noStrike">
                <a:solidFill>
                  <a:srgbClr val="c00000"/>
                </a:solidFill>
                <a:latin typeface="Constantia"/>
                <a:ea typeface="DejaVu Sans"/>
              </a:rPr>
              <a:t> even</a:t>
            </a:r>
            <a:r>
              <a:rPr b="0" lang="en-US" sz="2800" spc="-15" strike="noStrike">
                <a:solidFill>
                  <a:srgbClr val="c00000"/>
                </a:solidFill>
                <a:latin typeface="Constantia"/>
                <a:ea typeface="DejaVu Sans"/>
              </a:rPr>
              <a:t> </a:t>
            </a:r>
            <a:r>
              <a:rPr b="0" lang="en-US" sz="2800" spc="-12" strike="noStrike">
                <a:solidFill>
                  <a:srgbClr val="c00000"/>
                </a:solidFill>
                <a:latin typeface="Constantia"/>
                <a:ea typeface="DejaVu Sans"/>
              </a:rPr>
              <a:t>design</a:t>
            </a:r>
            <a:r>
              <a:rPr b="0" lang="en-US" sz="2800" spc="-7" strike="noStrike">
                <a:solidFill>
                  <a:srgbClr val="c00000"/>
                </a:solidFill>
                <a:latin typeface="Constantia"/>
                <a:ea typeface="DejaVu Sans"/>
              </a:rPr>
              <a:t> of </a:t>
            </a:r>
            <a:r>
              <a:rPr b="0" lang="en-US" sz="2800" spc="-1" strike="noStrike">
                <a:solidFill>
                  <a:srgbClr val="c00000"/>
                </a:solidFill>
                <a:latin typeface="Constantia"/>
                <a:ea typeface="DejaVu Sans"/>
              </a:rPr>
              <a:t> </a:t>
            </a:r>
            <a:r>
              <a:rPr b="0" lang="en-US" sz="2800" spc="-12" strike="noStrike">
                <a:solidFill>
                  <a:srgbClr val="c00000"/>
                </a:solidFill>
                <a:latin typeface="Constantia"/>
                <a:ea typeface="DejaVu Sans"/>
              </a:rPr>
              <a:t>buildings.</a:t>
            </a:r>
            <a:endParaRPr b="0" lang="en-US" sz="2800" spc="-1" strike="noStrike">
              <a:latin typeface="Arial"/>
            </a:endParaRPr>
          </a:p>
          <a:p>
            <a:pPr marL="286560" indent="-273600" algn="just">
              <a:lnSpc>
                <a:spcPct val="80000"/>
              </a:lnSpc>
              <a:spcBef>
                <a:spcPts val="669"/>
              </a:spcBef>
              <a:buClr>
                <a:srgbClr val="0ad0d9"/>
              </a:buClr>
              <a:buSzPct val="95000"/>
              <a:buFont typeface="Segoe UI Symbol"/>
              <a:buChar char="⚫"/>
              <a:tabLst>
                <a:tab algn="l" pos="286920"/>
              </a:tabLst>
            </a:pPr>
            <a:r>
              <a:rPr b="0" lang="en-US" sz="2800" spc="-21" strike="noStrike">
                <a:solidFill>
                  <a:srgbClr val="c00000"/>
                </a:solidFill>
                <a:latin typeface="Constantia"/>
                <a:ea typeface="DejaVu Sans"/>
              </a:rPr>
              <a:t>Formal </a:t>
            </a:r>
            <a:r>
              <a:rPr b="0" lang="en-US" sz="2800" spc="-1" strike="noStrike">
                <a:solidFill>
                  <a:srgbClr val="c00000"/>
                </a:solidFill>
                <a:latin typeface="Constantia"/>
                <a:ea typeface="DejaVu Sans"/>
              </a:rPr>
              <a:t>specification </a:t>
            </a:r>
            <a:r>
              <a:rPr b="0" lang="en-US" sz="2800" spc="-7" strike="noStrike">
                <a:solidFill>
                  <a:srgbClr val="c00000"/>
                </a:solidFill>
                <a:latin typeface="Constantia"/>
                <a:ea typeface="DejaVu Sans"/>
              </a:rPr>
              <a:t>can be </a:t>
            </a:r>
            <a:r>
              <a:rPr b="0" lang="en-US" sz="2800" spc="-1" strike="noStrike">
                <a:solidFill>
                  <a:srgbClr val="c00000"/>
                </a:solidFill>
                <a:latin typeface="Constantia"/>
                <a:ea typeface="DejaVu Sans"/>
              </a:rPr>
              <a:t>defined </a:t>
            </a:r>
            <a:r>
              <a:rPr b="0" lang="en-US" sz="2800" spc="-7" strike="noStrike">
                <a:solidFill>
                  <a:srgbClr val="c00000"/>
                </a:solidFill>
                <a:latin typeface="Constantia"/>
                <a:ea typeface="DejaVu Sans"/>
              </a:rPr>
              <a:t>at </a:t>
            </a:r>
            <a:r>
              <a:rPr b="0" lang="en-US" sz="2800" spc="-15" strike="noStrike">
                <a:solidFill>
                  <a:srgbClr val="c00000"/>
                </a:solidFill>
                <a:latin typeface="Constantia"/>
                <a:ea typeface="DejaVu Sans"/>
              </a:rPr>
              <a:t>any stage </a:t>
            </a:r>
            <a:r>
              <a:rPr b="0" lang="en-US" sz="2800" spc="-12" strike="noStrike">
                <a:solidFill>
                  <a:srgbClr val="c00000"/>
                </a:solidFill>
                <a:latin typeface="Constantia"/>
                <a:ea typeface="DejaVu Sans"/>
              </a:rPr>
              <a:t>of </a:t>
            </a:r>
            <a:r>
              <a:rPr b="0" lang="en-US" sz="2800" spc="-690" strike="noStrike">
                <a:solidFill>
                  <a:srgbClr val="c00000"/>
                </a:solidFill>
                <a:latin typeface="Constantia"/>
                <a:ea typeface="DejaVu Sans"/>
              </a:rPr>
              <a:t> </a:t>
            </a:r>
            <a:r>
              <a:rPr b="0" lang="en-US" sz="2800" spc="-15" strike="noStrike">
                <a:solidFill>
                  <a:srgbClr val="c00000"/>
                </a:solidFill>
                <a:latin typeface="Constantia"/>
                <a:ea typeface="DejaVu Sans"/>
              </a:rPr>
              <a:t>system</a:t>
            </a:r>
            <a:r>
              <a:rPr b="0" lang="en-US" sz="2800" spc="-106" strike="noStrike">
                <a:solidFill>
                  <a:srgbClr val="c00000"/>
                </a:solidFill>
                <a:latin typeface="Constantia"/>
                <a:ea typeface="DejaVu Sans"/>
              </a:rPr>
              <a:t> </a:t>
            </a:r>
            <a:r>
              <a:rPr b="0" lang="en-US" sz="2800" spc="-12" strike="noStrike">
                <a:solidFill>
                  <a:srgbClr val="c00000"/>
                </a:solidFill>
                <a:latin typeface="Constantia"/>
                <a:ea typeface="DejaVu Sans"/>
              </a:rPr>
              <a:t>design.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object 2"/>
          <p:cNvSpPr/>
          <p:nvPr/>
        </p:nvSpPr>
        <p:spPr>
          <a:xfrm>
            <a:off x="444600" y="1193040"/>
            <a:ext cx="2035080" cy="115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>
            <a:no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1" lang="en-US" sz="4000" spc="-7" strike="noStrike">
                <a:solidFill>
                  <a:srgbClr val="0a5294"/>
                </a:solidFill>
                <a:latin typeface="Calibri"/>
              </a:rPr>
              <a:t>Summary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362" name="object 3"/>
          <p:cNvSpPr/>
          <p:nvPr/>
        </p:nvSpPr>
        <p:spPr>
          <a:xfrm>
            <a:off x="536040" y="1945800"/>
            <a:ext cx="8069400" cy="504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>
            <a:spAutoFit/>
          </a:bodyPr>
          <a:p>
            <a:pPr marL="286560" indent="-273600">
              <a:lnSpc>
                <a:spcPct val="100000"/>
              </a:lnSpc>
              <a:spcBef>
                <a:spcPts val="96"/>
              </a:spcBef>
              <a:buClr>
                <a:srgbClr val="0ad0d9"/>
              </a:buClr>
              <a:buSzPct val="95000"/>
              <a:buFont typeface="Segoe UI Symbol"/>
              <a:buChar char="⚫"/>
              <a:tabLst>
                <a:tab algn="l" pos="286920"/>
                <a:tab algn="l" pos="984960"/>
                <a:tab algn="l" pos="2162880"/>
                <a:tab algn="l" pos="2793960"/>
                <a:tab algn="l" pos="3754080"/>
                <a:tab algn="l" pos="5007600"/>
                <a:tab algn="l" pos="5393160"/>
                <a:tab algn="l" pos="6701040"/>
                <a:tab algn="l" pos="7153200"/>
              </a:tabLst>
            </a:pPr>
            <a:r>
              <a:rPr b="0" lang="en-US" sz="2800" spc="-12" strike="noStrike">
                <a:solidFill>
                  <a:srgbClr val="c00000"/>
                </a:solidFill>
                <a:latin typeface="Constantia"/>
                <a:ea typeface="DejaVu Sans"/>
              </a:rPr>
              <a:t>Bu</a:t>
            </a:r>
            <a:r>
              <a:rPr b="0" lang="en-US" sz="2800" spc="-7" strike="noStrike">
                <a:solidFill>
                  <a:srgbClr val="c00000"/>
                </a:solidFill>
                <a:latin typeface="Constantia"/>
                <a:ea typeface="DejaVu Sans"/>
              </a:rPr>
              <a:t>t</a:t>
            </a:r>
            <a:r>
              <a:rPr b="0" lang="en-US" sz="2800" spc="-1" strike="noStrike">
                <a:solidFill>
                  <a:srgbClr val="c00000"/>
                </a:solidFill>
                <a:latin typeface="Constantia"/>
                <a:ea typeface="DejaVu Sans"/>
              </a:rPr>
              <a:t>	</a:t>
            </a:r>
            <a:r>
              <a:rPr b="0" lang="en-US" sz="2800" spc="-46" strike="noStrike">
                <a:solidFill>
                  <a:srgbClr val="c00000"/>
                </a:solidFill>
                <a:latin typeface="Constantia"/>
                <a:ea typeface="DejaVu Sans"/>
              </a:rPr>
              <a:t>r</a:t>
            </a:r>
            <a:r>
              <a:rPr b="0" lang="en-US" sz="2800" spc="-7" strike="noStrike">
                <a:solidFill>
                  <a:srgbClr val="c00000"/>
                </a:solidFill>
                <a:latin typeface="Constantia"/>
                <a:ea typeface="DejaVu Sans"/>
              </a:rPr>
              <a:t>e</a:t>
            </a:r>
            <a:r>
              <a:rPr b="0" lang="en-US" sz="2800" spc="-1" strike="noStrike">
                <a:solidFill>
                  <a:srgbClr val="c00000"/>
                </a:solidFill>
                <a:latin typeface="Constantia"/>
                <a:ea typeface="DejaVu Sans"/>
              </a:rPr>
              <a:t>s</a:t>
            </a:r>
            <a:r>
              <a:rPr b="0" lang="en-US" sz="2800" spc="-12" strike="noStrike">
                <a:solidFill>
                  <a:srgbClr val="c00000"/>
                </a:solidFill>
                <a:latin typeface="Constantia"/>
                <a:ea typeface="DejaVu Sans"/>
              </a:rPr>
              <a:t>u</a:t>
            </a:r>
            <a:r>
              <a:rPr b="0" lang="en-US" sz="2800" spc="-1" strike="noStrike">
                <a:solidFill>
                  <a:srgbClr val="c00000"/>
                </a:solidFill>
                <a:latin typeface="Constantia"/>
                <a:ea typeface="DejaVu Sans"/>
              </a:rPr>
              <a:t>lt</a:t>
            </a:r>
            <a:r>
              <a:rPr b="0" lang="en-US" sz="2800" spc="-7" strike="noStrike">
                <a:solidFill>
                  <a:srgbClr val="c00000"/>
                </a:solidFill>
                <a:latin typeface="Constantia"/>
                <a:ea typeface="DejaVu Sans"/>
              </a:rPr>
              <a:t>s</a:t>
            </a:r>
            <a:r>
              <a:rPr b="0" lang="en-US" sz="2800" spc="-1" strike="noStrike">
                <a:solidFill>
                  <a:srgbClr val="c00000"/>
                </a:solidFill>
                <a:latin typeface="Constantia"/>
                <a:ea typeface="DejaVu Sans"/>
              </a:rPr>
              <a:t>	</a:t>
            </a:r>
            <a:r>
              <a:rPr b="0" lang="en-US" sz="2800" spc="1" strike="noStrike">
                <a:solidFill>
                  <a:srgbClr val="c00000"/>
                </a:solidFill>
                <a:latin typeface="Constantia"/>
                <a:ea typeface="DejaVu Sans"/>
              </a:rPr>
              <a:t>a</a:t>
            </a:r>
            <a:r>
              <a:rPr b="0" lang="en-US" sz="2800" spc="-46" strike="noStrike">
                <a:solidFill>
                  <a:srgbClr val="c00000"/>
                </a:solidFill>
                <a:latin typeface="Constantia"/>
                <a:ea typeface="DejaVu Sans"/>
              </a:rPr>
              <a:t>r</a:t>
            </a:r>
            <a:r>
              <a:rPr b="0" lang="en-US" sz="2800" spc="-7" strike="noStrike">
                <a:solidFill>
                  <a:srgbClr val="c00000"/>
                </a:solidFill>
                <a:latin typeface="Constantia"/>
                <a:ea typeface="DejaVu Sans"/>
              </a:rPr>
              <a:t>e</a:t>
            </a:r>
            <a:r>
              <a:rPr b="0" lang="en-US" sz="2800" spc="-1" strike="noStrike">
                <a:solidFill>
                  <a:srgbClr val="c00000"/>
                </a:solidFill>
                <a:latin typeface="Constantia"/>
                <a:ea typeface="DejaVu Sans"/>
              </a:rPr>
              <a:t>	</a:t>
            </a:r>
            <a:r>
              <a:rPr b="0" lang="en-US" sz="2800" spc="1" strike="noStrike">
                <a:solidFill>
                  <a:srgbClr val="c00000"/>
                </a:solidFill>
                <a:latin typeface="Constantia"/>
                <a:ea typeface="DejaVu Sans"/>
              </a:rPr>
              <a:t>m</a:t>
            </a:r>
            <a:r>
              <a:rPr b="0" lang="en-US" sz="2800" spc="-7" strike="noStrike">
                <a:solidFill>
                  <a:srgbClr val="c00000"/>
                </a:solidFill>
                <a:latin typeface="Constantia"/>
                <a:ea typeface="DejaVu Sans"/>
              </a:rPr>
              <a:t>o</a:t>
            </a:r>
            <a:r>
              <a:rPr b="0" lang="en-US" sz="2800" spc="-46" strike="noStrike">
                <a:solidFill>
                  <a:srgbClr val="c00000"/>
                </a:solidFill>
                <a:latin typeface="Constantia"/>
                <a:ea typeface="DejaVu Sans"/>
              </a:rPr>
              <a:t>r</a:t>
            </a:r>
            <a:r>
              <a:rPr b="0" lang="en-US" sz="2800" spc="-7" strike="noStrike">
                <a:solidFill>
                  <a:srgbClr val="c00000"/>
                </a:solidFill>
                <a:latin typeface="Constantia"/>
                <a:ea typeface="DejaVu Sans"/>
              </a:rPr>
              <a:t>e</a:t>
            </a:r>
            <a:r>
              <a:rPr b="0" lang="en-US" sz="2800" spc="-1" strike="noStrike">
                <a:solidFill>
                  <a:srgbClr val="c00000"/>
                </a:solidFill>
                <a:latin typeface="Constantia"/>
                <a:ea typeface="DejaVu Sans"/>
              </a:rPr>
              <a:t>	</a:t>
            </a:r>
            <a:r>
              <a:rPr b="0" lang="en-US" sz="2800" spc="-7" strike="noStrike">
                <a:solidFill>
                  <a:srgbClr val="c00000"/>
                </a:solidFill>
                <a:latin typeface="Constantia"/>
                <a:ea typeface="DejaVu Sans"/>
              </a:rPr>
              <a:t>fruitf</a:t>
            </a:r>
            <a:r>
              <a:rPr b="0" lang="en-US" sz="2800" spc="-1" strike="noStrike">
                <a:solidFill>
                  <a:srgbClr val="c00000"/>
                </a:solidFill>
                <a:latin typeface="Constantia"/>
                <a:ea typeface="DejaVu Sans"/>
              </a:rPr>
              <a:t>u</a:t>
            </a:r>
            <a:r>
              <a:rPr b="0" lang="en-US" sz="2800" spc="-7" strike="noStrike">
                <a:solidFill>
                  <a:srgbClr val="c00000"/>
                </a:solidFill>
                <a:latin typeface="Constantia"/>
                <a:ea typeface="DejaVu Sans"/>
              </a:rPr>
              <a:t>l</a:t>
            </a:r>
            <a:r>
              <a:rPr b="0" lang="en-US" sz="2800" spc="-1" strike="noStrike">
                <a:solidFill>
                  <a:srgbClr val="c00000"/>
                </a:solidFill>
                <a:latin typeface="Constantia"/>
                <a:ea typeface="DejaVu Sans"/>
              </a:rPr>
              <a:t>	</a:t>
            </a:r>
            <a:r>
              <a:rPr b="0" lang="en-US" sz="2800" spc="-7" strike="noStrike">
                <a:solidFill>
                  <a:srgbClr val="c00000"/>
                </a:solidFill>
                <a:latin typeface="Constantia"/>
                <a:ea typeface="DejaVu Sans"/>
              </a:rPr>
              <a:t>if</a:t>
            </a:r>
            <a:r>
              <a:rPr b="0" lang="en-US" sz="2800" spc="-1" strike="noStrike">
                <a:solidFill>
                  <a:srgbClr val="c00000"/>
                </a:solidFill>
                <a:latin typeface="Constantia"/>
                <a:ea typeface="DejaVu Sans"/>
              </a:rPr>
              <a:t>	</a:t>
            </a:r>
            <a:r>
              <a:rPr b="0" lang="en-US" sz="2800" spc="1" strike="noStrike">
                <a:solidFill>
                  <a:srgbClr val="c00000"/>
                </a:solidFill>
                <a:latin typeface="Constantia"/>
                <a:ea typeface="DejaVu Sans"/>
              </a:rPr>
              <a:t>a</a:t>
            </a:r>
            <a:r>
              <a:rPr b="0" lang="en-US" sz="2800" spc="-7" strike="noStrike">
                <a:solidFill>
                  <a:srgbClr val="c00000"/>
                </a:solidFill>
                <a:latin typeface="Constantia"/>
                <a:ea typeface="DejaVu Sans"/>
              </a:rPr>
              <a:t>p</a:t>
            </a:r>
            <a:r>
              <a:rPr b="0" lang="en-US" sz="2800" spc="-15" strike="noStrike">
                <a:solidFill>
                  <a:srgbClr val="c00000"/>
                </a:solidFill>
                <a:latin typeface="Constantia"/>
                <a:ea typeface="DejaVu Sans"/>
              </a:rPr>
              <a:t>p</a:t>
            </a:r>
            <a:r>
              <a:rPr b="0" lang="en-US" sz="2800" spc="-7" strike="noStrike">
                <a:solidFill>
                  <a:srgbClr val="c00000"/>
                </a:solidFill>
                <a:latin typeface="Constantia"/>
                <a:ea typeface="DejaVu Sans"/>
              </a:rPr>
              <a:t>li</a:t>
            </a:r>
            <a:r>
              <a:rPr b="0" lang="en-US" sz="2800" spc="-1" strike="noStrike">
                <a:solidFill>
                  <a:srgbClr val="c00000"/>
                </a:solidFill>
                <a:latin typeface="Constantia"/>
                <a:ea typeface="DejaVu Sans"/>
              </a:rPr>
              <a:t>e</a:t>
            </a:r>
            <a:r>
              <a:rPr b="0" lang="en-US" sz="2800" spc="-7" strike="noStrike">
                <a:solidFill>
                  <a:srgbClr val="c00000"/>
                </a:solidFill>
                <a:latin typeface="Constantia"/>
                <a:ea typeface="DejaVu Sans"/>
              </a:rPr>
              <a:t>d</a:t>
            </a:r>
            <a:r>
              <a:rPr b="0" lang="en-US" sz="2800" spc="-1" strike="noStrike">
                <a:solidFill>
                  <a:srgbClr val="c00000"/>
                </a:solidFill>
                <a:latin typeface="Constantia"/>
                <a:ea typeface="DejaVu Sans"/>
              </a:rPr>
              <a:t>	</a:t>
            </a:r>
            <a:r>
              <a:rPr b="0" lang="en-US" sz="2800" spc="-7" strike="noStrike">
                <a:solidFill>
                  <a:srgbClr val="c00000"/>
                </a:solidFill>
                <a:latin typeface="Constantia"/>
                <a:ea typeface="DejaVu Sans"/>
              </a:rPr>
              <a:t>at</a:t>
            </a:r>
            <a:r>
              <a:rPr b="0" lang="en-US" sz="2800" spc="-1" strike="noStrike">
                <a:solidFill>
                  <a:srgbClr val="c00000"/>
                </a:solidFill>
                <a:latin typeface="Constantia"/>
                <a:ea typeface="DejaVu Sans"/>
              </a:rPr>
              <a:t>	</a:t>
            </a:r>
            <a:r>
              <a:rPr b="0" lang="en-US" sz="2800" spc="-12" strike="noStrike">
                <a:solidFill>
                  <a:srgbClr val="c00000"/>
                </a:solidFill>
                <a:latin typeface="Constantia"/>
                <a:ea typeface="DejaVu Sans"/>
              </a:rPr>
              <a:t>initial  requirements</a:t>
            </a:r>
            <a:r>
              <a:rPr b="0" lang="en-US" sz="2800" spc="-131" strike="noStrike">
                <a:solidFill>
                  <a:srgbClr val="c00000"/>
                </a:solidFill>
                <a:latin typeface="Constantia"/>
                <a:ea typeface="DejaVu Sans"/>
              </a:rPr>
              <a:t> </a:t>
            </a:r>
            <a:r>
              <a:rPr b="0" lang="en-US" sz="2800" spc="-7" strike="noStrike">
                <a:solidFill>
                  <a:srgbClr val="c00000"/>
                </a:solidFill>
                <a:latin typeface="Constantia"/>
                <a:ea typeface="DejaVu Sans"/>
              </a:rPr>
              <a:t>elicitation</a:t>
            </a:r>
            <a:r>
              <a:rPr b="0" lang="en-US" sz="2800" spc="-97" strike="noStrike">
                <a:solidFill>
                  <a:srgbClr val="c00000"/>
                </a:solidFill>
                <a:latin typeface="Constantia"/>
                <a:ea typeface="DejaVu Sans"/>
              </a:rPr>
              <a:t> </a:t>
            </a:r>
            <a:r>
              <a:rPr b="0" lang="en-US" sz="2800" spc="-7" strike="noStrike">
                <a:solidFill>
                  <a:srgbClr val="c00000"/>
                </a:solidFill>
                <a:latin typeface="Constantia"/>
                <a:ea typeface="DejaVu Sans"/>
              </a:rPr>
              <a:t>phase.</a:t>
            </a:r>
            <a:endParaRPr b="0" lang="en-US" sz="2800" spc="-1" strike="noStrike">
              <a:latin typeface="Arial"/>
            </a:endParaRPr>
          </a:p>
          <a:p>
            <a:pPr marL="286920" indent="-273600">
              <a:lnSpc>
                <a:spcPct val="100000"/>
              </a:lnSpc>
              <a:spcBef>
                <a:spcPts val="675"/>
              </a:spcBef>
              <a:buClr>
                <a:srgbClr val="0ad0d9"/>
              </a:buClr>
              <a:buSzPct val="95000"/>
              <a:buFont typeface="Segoe UI Symbol"/>
              <a:buChar char="⚫"/>
              <a:tabLst>
                <a:tab algn="l" pos="286920"/>
              </a:tabLst>
            </a:pPr>
            <a:r>
              <a:rPr b="0" lang="en-US" sz="2800" spc="-21" strike="noStrike">
                <a:solidFill>
                  <a:srgbClr val="c00000"/>
                </a:solidFill>
                <a:latin typeface="Constantia"/>
                <a:ea typeface="DejaVu Sans"/>
              </a:rPr>
              <a:t>Formal</a:t>
            </a:r>
            <a:r>
              <a:rPr b="0" lang="en-US" sz="2800" spc="-52" strike="noStrike">
                <a:solidFill>
                  <a:srgbClr val="c00000"/>
                </a:solidFill>
                <a:latin typeface="Constantia"/>
                <a:ea typeface="DejaVu Sans"/>
              </a:rPr>
              <a:t> </a:t>
            </a:r>
            <a:r>
              <a:rPr b="0" lang="en-US" sz="2800" spc="-1" strike="noStrike">
                <a:solidFill>
                  <a:srgbClr val="c00000"/>
                </a:solidFill>
                <a:latin typeface="Constantia"/>
                <a:ea typeface="DejaVu Sans"/>
              </a:rPr>
              <a:t>specifications</a:t>
            </a:r>
            <a:r>
              <a:rPr b="0" lang="en-US" sz="2800" spc="-145" strike="noStrike">
                <a:solidFill>
                  <a:srgbClr val="c00000"/>
                </a:solidFill>
                <a:latin typeface="Constantia"/>
                <a:ea typeface="DejaVu Sans"/>
              </a:rPr>
              <a:t> </a:t>
            </a:r>
            <a:r>
              <a:rPr b="0" lang="en-US" sz="2800" spc="-21" strike="noStrike">
                <a:solidFill>
                  <a:srgbClr val="c00000"/>
                </a:solidFill>
                <a:latin typeface="Constantia"/>
                <a:ea typeface="DejaVu Sans"/>
              </a:rPr>
              <a:t>are</a:t>
            </a:r>
            <a:r>
              <a:rPr b="0" lang="en-US" sz="2800" spc="-72" strike="noStrike">
                <a:solidFill>
                  <a:srgbClr val="c00000"/>
                </a:solidFill>
                <a:latin typeface="Constantia"/>
                <a:ea typeface="DejaVu Sans"/>
              </a:rPr>
              <a:t> </a:t>
            </a:r>
            <a:r>
              <a:rPr b="0" lang="en-US" sz="2800" spc="-12" strike="noStrike">
                <a:solidFill>
                  <a:srgbClr val="c00000"/>
                </a:solidFill>
                <a:latin typeface="Constantia"/>
                <a:ea typeface="DejaVu Sans"/>
              </a:rPr>
              <a:t>limited</a:t>
            </a:r>
            <a:r>
              <a:rPr b="0" lang="en-US" sz="2800" spc="-21" strike="noStrike">
                <a:solidFill>
                  <a:srgbClr val="c00000"/>
                </a:solidFill>
                <a:latin typeface="Constantia"/>
                <a:ea typeface="DejaVu Sans"/>
              </a:rPr>
              <a:t> </a:t>
            </a:r>
            <a:r>
              <a:rPr b="0" lang="en-US" sz="2800" spc="-7" strike="noStrike">
                <a:solidFill>
                  <a:srgbClr val="c00000"/>
                </a:solidFill>
                <a:latin typeface="Constantia"/>
                <a:ea typeface="DejaVu Sans"/>
              </a:rPr>
              <a:t>in</a:t>
            </a:r>
            <a:r>
              <a:rPr b="0" lang="en-US" sz="2800" spc="-120" strike="noStrike">
                <a:solidFill>
                  <a:srgbClr val="c00000"/>
                </a:solidFill>
                <a:latin typeface="Constantia"/>
                <a:ea typeface="DejaVu Sans"/>
              </a:rPr>
              <a:t> </a:t>
            </a:r>
            <a:r>
              <a:rPr b="0" lang="en-US" sz="2800" spc="-15" strike="noStrike">
                <a:solidFill>
                  <a:srgbClr val="c00000"/>
                </a:solidFill>
                <a:latin typeface="Constantia"/>
                <a:ea typeface="DejaVu Sans"/>
              </a:rPr>
              <a:t>scope</a:t>
            </a:r>
            <a:endParaRPr b="0" lang="en-US" sz="2800" spc="-1" strike="noStrike">
              <a:latin typeface="Arial"/>
            </a:endParaRPr>
          </a:p>
          <a:p>
            <a:pPr marL="286560" indent="-273600">
              <a:lnSpc>
                <a:spcPct val="100000"/>
              </a:lnSpc>
              <a:spcBef>
                <a:spcPts val="669"/>
              </a:spcBef>
              <a:buClr>
                <a:srgbClr val="0ad0d9"/>
              </a:buClr>
              <a:buSzPct val="95000"/>
              <a:buFont typeface="Segoe UI Symbol"/>
              <a:buChar char="⚫"/>
              <a:tabLst>
                <a:tab algn="l" pos="286920"/>
              </a:tabLst>
            </a:pPr>
            <a:r>
              <a:rPr b="0" lang="en-US" sz="2800" spc="-15" strike="noStrike">
                <a:solidFill>
                  <a:srgbClr val="c00000"/>
                </a:solidFill>
                <a:latin typeface="Constantia"/>
                <a:ea typeface="DejaVu Sans"/>
              </a:rPr>
              <a:t>There</a:t>
            </a:r>
            <a:r>
              <a:rPr b="0" lang="en-US" sz="2800" spc="46" strike="noStrike">
                <a:solidFill>
                  <a:srgbClr val="c00000"/>
                </a:solidFill>
                <a:latin typeface="Constantia"/>
                <a:ea typeface="DejaVu Sans"/>
              </a:rPr>
              <a:t> </a:t>
            </a:r>
            <a:r>
              <a:rPr b="0" lang="en-US" sz="2800" spc="-7" strike="noStrike">
                <a:solidFill>
                  <a:srgbClr val="c00000"/>
                </a:solidFill>
                <a:latin typeface="Constantia"/>
                <a:ea typeface="DejaVu Sans"/>
              </a:rPr>
              <a:t>is</a:t>
            </a:r>
            <a:r>
              <a:rPr b="0" lang="en-US" sz="2800" spc="55" strike="noStrike">
                <a:solidFill>
                  <a:srgbClr val="c00000"/>
                </a:solidFill>
                <a:latin typeface="Constantia"/>
                <a:ea typeface="DejaVu Sans"/>
              </a:rPr>
              <a:t> </a:t>
            </a:r>
            <a:r>
              <a:rPr b="0" lang="en-US" sz="2800" spc="-7" strike="noStrike">
                <a:solidFill>
                  <a:srgbClr val="c00000"/>
                </a:solidFill>
                <a:latin typeface="Constantia"/>
                <a:ea typeface="DejaVu Sans"/>
              </a:rPr>
              <a:t>no</a:t>
            </a:r>
            <a:r>
              <a:rPr b="0" lang="en-US" sz="2800" spc="35" strike="noStrike">
                <a:solidFill>
                  <a:srgbClr val="c00000"/>
                </a:solidFill>
                <a:latin typeface="Constantia"/>
                <a:ea typeface="DejaVu Sans"/>
              </a:rPr>
              <a:t> </a:t>
            </a:r>
            <a:r>
              <a:rPr b="0" lang="en-US" sz="2800" spc="-12" strike="noStrike">
                <a:solidFill>
                  <a:srgbClr val="c00000"/>
                </a:solidFill>
                <a:latin typeface="Constantia"/>
                <a:ea typeface="DejaVu Sans"/>
              </a:rPr>
              <a:t>criteria</a:t>
            </a:r>
            <a:r>
              <a:rPr b="0" lang="en-US" sz="2800" spc="66" strike="noStrike">
                <a:solidFill>
                  <a:srgbClr val="c00000"/>
                </a:solidFill>
                <a:latin typeface="Constantia"/>
                <a:ea typeface="DejaVu Sans"/>
              </a:rPr>
              <a:t> </a:t>
            </a:r>
            <a:r>
              <a:rPr b="0" lang="en-US" sz="2800" spc="-26" strike="noStrike">
                <a:solidFill>
                  <a:srgbClr val="c00000"/>
                </a:solidFill>
                <a:latin typeface="Constantia"/>
                <a:ea typeface="DejaVu Sans"/>
              </a:rPr>
              <a:t>to</a:t>
            </a:r>
            <a:r>
              <a:rPr b="0" lang="en-US" sz="2800" spc="35" strike="noStrike">
                <a:solidFill>
                  <a:srgbClr val="c00000"/>
                </a:solidFill>
                <a:latin typeface="Constantia"/>
                <a:ea typeface="DejaVu Sans"/>
              </a:rPr>
              <a:t> </a:t>
            </a:r>
            <a:r>
              <a:rPr b="0" lang="en-US" sz="2800" spc="-7" strike="noStrike">
                <a:solidFill>
                  <a:srgbClr val="c00000"/>
                </a:solidFill>
                <a:latin typeface="Constantia"/>
                <a:ea typeface="DejaVu Sans"/>
              </a:rPr>
              <a:t>measure</a:t>
            </a:r>
            <a:r>
              <a:rPr b="0" lang="en-US" sz="2800" spc="49" strike="noStrike">
                <a:solidFill>
                  <a:srgbClr val="c00000"/>
                </a:solidFill>
                <a:latin typeface="Constantia"/>
                <a:ea typeface="DejaVu Sans"/>
              </a:rPr>
              <a:t> </a:t>
            </a:r>
            <a:r>
              <a:rPr b="0" lang="en-US" sz="2800" spc="-12" strike="noStrike">
                <a:solidFill>
                  <a:srgbClr val="c00000"/>
                </a:solidFill>
                <a:latin typeface="Constantia"/>
                <a:ea typeface="DejaVu Sans"/>
              </a:rPr>
              <a:t>the</a:t>
            </a:r>
            <a:r>
              <a:rPr b="0" lang="en-US" sz="2800" spc="49" strike="noStrike">
                <a:solidFill>
                  <a:srgbClr val="c00000"/>
                </a:solidFill>
                <a:latin typeface="Constantia"/>
                <a:ea typeface="DejaVu Sans"/>
              </a:rPr>
              <a:t> </a:t>
            </a:r>
            <a:r>
              <a:rPr b="0" lang="en-US" sz="2800" spc="-15" strike="noStrike">
                <a:solidFill>
                  <a:srgbClr val="c00000"/>
                </a:solidFill>
                <a:latin typeface="Constantia"/>
                <a:ea typeface="DejaVu Sans"/>
              </a:rPr>
              <a:t>effectiveness</a:t>
            </a:r>
            <a:r>
              <a:rPr b="0" lang="en-US" sz="2800" spc="66" strike="noStrike">
                <a:solidFill>
                  <a:srgbClr val="c00000"/>
                </a:solidFill>
                <a:latin typeface="Constantia"/>
                <a:ea typeface="DejaVu Sans"/>
              </a:rPr>
              <a:t> </a:t>
            </a:r>
            <a:r>
              <a:rPr b="0" lang="en-US" sz="2800" spc="-7" strike="noStrike">
                <a:solidFill>
                  <a:srgbClr val="c00000"/>
                </a:solidFill>
                <a:latin typeface="Constantia"/>
                <a:ea typeface="DejaVu Sans"/>
              </a:rPr>
              <a:t>of </a:t>
            </a:r>
            <a:r>
              <a:rPr b="0" lang="en-US" sz="2800" spc="-690" strike="noStrike">
                <a:solidFill>
                  <a:srgbClr val="c00000"/>
                </a:solidFill>
                <a:latin typeface="Constantia"/>
                <a:ea typeface="DejaVu Sans"/>
              </a:rPr>
              <a:t> </a:t>
            </a:r>
            <a:r>
              <a:rPr b="0" lang="en-US" sz="2800" spc="-21" strike="noStrike">
                <a:solidFill>
                  <a:srgbClr val="c00000"/>
                </a:solidFill>
                <a:latin typeface="Constantia"/>
                <a:ea typeface="DejaVu Sans"/>
              </a:rPr>
              <a:t>Formal</a:t>
            </a:r>
            <a:r>
              <a:rPr b="0" lang="en-US" sz="2800" spc="1" strike="noStrike">
                <a:solidFill>
                  <a:srgbClr val="c00000"/>
                </a:solidFill>
                <a:latin typeface="Constantia"/>
                <a:ea typeface="DejaVu Sans"/>
              </a:rPr>
              <a:t> </a:t>
            </a:r>
            <a:r>
              <a:rPr b="0" lang="en-US" sz="2800" spc="-7" strike="noStrike">
                <a:solidFill>
                  <a:srgbClr val="c00000"/>
                </a:solidFill>
                <a:latin typeface="Constantia"/>
                <a:ea typeface="DejaVu Sans"/>
              </a:rPr>
              <a:t>Specifications.</a:t>
            </a:r>
            <a:endParaRPr b="0" lang="en-US" sz="2800" spc="-1" strike="noStrike">
              <a:latin typeface="Arial"/>
            </a:endParaRPr>
          </a:p>
          <a:p>
            <a:pPr marL="286560" indent="-273600">
              <a:lnSpc>
                <a:spcPct val="100000"/>
              </a:lnSpc>
              <a:spcBef>
                <a:spcPts val="675"/>
              </a:spcBef>
              <a:buClr>
                <a:srgbClr val="0ad0d9"/>
              </a:buClr>
              <a:buSzPct val="95000"/>
              <a:buFont typeface="Segoe UI Symbol"/>
              <a:buChar char="⚫"/>
              <a:tabLst>
                <a:tab algn="l" pos="286920"/>
                <a:tab algn="l" pos="1655280"/>
                <a:tab algn="l" pos="2984400"/>
                <a:tab algn="l" pos="4094640"/>
                <a:tab algn="l" pos="6176160"/>
                <a:tab algn="l" pos="6969240"/>
              </a:tabLst>
            </a:pPr>
            <a:r>
              <a:rPr b="0" lang="en-US" sz="2800" spc="-12" strike="noStrike">
                <a:solidFill>
                  <a:srgbClr val="c00000"/>
                </a:solidFill>
                <a:latin typeface="Constantia"/>
                <a:ea typeface="DejaVu Sans"/>
              </a:rPr>
              <a:t>The</a:t>
            </a:r>
            <a:r>
              <a:rPr b="0" lang="en-US" sz="2800" spc="-41" strike="noStrike">
                <a:solidFill>
                  <a:srgbClr val="c00000"/>
                </a:solidFill>
                <a:latin typeface="Constantia"/>
                <a:ea typeface="DejaVu Sans"/>
              </a:rPr>
              <a:t>r</a:t>
            </a:r>
            <a:r>
              <a:rPr b="0" lang="en-US" sz="2800" spc="-7" strike="noStrike">
                <a:solidFill>
                  <a:srgbClr val="c00000"/>
                </a:solidFill>
                <a:latin typeface="Constantia"/>
                <a:ea typeface="DejaVu Sans"/>
              </a:rPr>
              <a:t>e</a:t>
            </a:r>
            <a:r>
              <a:rPr b="0" lang="en-US" sz="2800" spc="-1" strike="noStrike">
                <a:solidFill>
                  <a:srgbClr val="c00000"/>
                </a:solidFill>
                <a:latin typeface="Constantia"/>
                <a:ea typeface="DejaVu Sans"/>
              </a:rPr>
              <a:t>	</a:t>
            </a:r>
            <a:r>
              <a:rPr b="0" lang="en-US" sz="2800" spc="-7" strike="noStrike">
                <a:solidFill>
                  <a:srgbClr val="c00000"/>
                </a:solidFill>
                <a:latin typeface="Constantia"/>
                <a:ea typeface="DejaVu Sans"/>
              </a:rPr>
              <a:t>exi</a:t>
            </a:r>
            <a:r>
              <a:rPr b="0" lang="en-US" sz="2800" spc="-15" strike="noStrike">
                <a:solidFill>
                  <a:srgbClr val="c00000"/>
                </a:solidFill>
                <a:latin typeface="Constantia"/>
                <a:ea typeface="DejaVu Sans"/>
              </a:rPr>
              <a:t>s</a:t>
            </a:r>
            <a:r>
              <a:rPr b="0" lang="en-US" sz="2800" spc="-1" strike="noStrike">
                <a:solidFill>
                  <a:srgbClr val="c00000"/>
                </a:solidFill>
                <a:latin typeface="Constantia"/>
                <a:ea typeface="DejaVu Sans"/>
              </a:rPr>
              <a:t>t</a:t>
            </a:r>
            <a:r>
              <a:rPr b="0" lang="en-US" sz="2800" spc="-7" strike="noStrike">
                <a:solidFill>
                  <a:srgbClr val="c00000"/>
                </a:solidFill>
                <a:latin typeface="Constantia"/>
                <a:ea typeface="DejaVu Sans"/>
              </a:rPr>
              <a:t>s</a:t>
            </a:r>
            <a:r>
              <a:rPr b="0" lang="en-US" sz="2800" spc="-1" strike="noStrike">
                <a:solidFill>
                  <a:srgbClr val="c00000"/>
                </a:solidFill>
                <a:latin typeface="Constantia"/>
                <a:ea typeface="DejaVu Sans"/>
              </a:rPr>
              <a:t>	</a:t>
            </a:r>
            <a:r>
              <a:rPr b="0" lang="en-US" sz="2800" spc="-35" strike="noStrike">
                <a:solidFill>
                  <a:srgbClr val="c00000"/>
                </a:solidFill>
                <a:latin typeface="Constantia"/>
                <a:ea typeface="DejaVu Sans"/>
              </a:rPr>
              <a:t>f</a:t>
            </a:r>
            <a:r>
              <a:rPr b="0" lang="en-US" sz="2800" spc="-1" strike="noStrike">
                <a:solidFill>
                  <a:srgbClr val="c00000"/>
                </a:solidFill>
                <a:latin typeface="Constantia"/>
                <a:ea typeface="DejaVu Sans"/>
              </a:rPr>
              <a:t>o</a:t>
            </a:r>
            <a:r>
              <a:rPr b="0" lang="en-US" sz="2800" spc="-12" strike="noStrike">
                <a:solidFill>
                  <a:srgbClr val="c00000"/>
                </a:solidFill>
                <a:latin typeface="Constantia"/>
                <a:ea typeface="DejaVu Sans"/>
              </a:rPr>
              <a:t>u</a:t>
            </a:r>
            <a:r>
              <a:rPr b="0" lang="en-US" sz="2800" spc="-7" strike="noStrike">
                <a:solidFill>
                  <a:srgbClr val="c00000"/>
                </a:solidFill>
                <a:latin typeface="Constantia"/>
                <a:ea typeface="DejaVu Sans"/>
              </a:rPr>
              <a:t>r</a:t>
            </a:r>
            <a:r>
              <a:rPr b="0" lang="en-US" sz="2800" spc="-1" strike="noStrike">
                <a:solidFill>
                  <a:srgbClr val="c00000"/>
                </a:solidFill>
                <a:latin typeface="Constantia"/>
                <a:ea typeface="DejaVu Sans"/>
              </a:rPr>
              <a:t>	</a:t>
            </a:r>
            <a:r>
              <a:rPr b="0" lang="en-US" sz="2800" spc="-7" strike="noStrike">
                <a:solidFill>
                  <a:srgbClr val="c00000"/>
                </a:solidFill>
                <a:latin typeface="Constantia"/>
                <a:ea typeface="DejaVu Sans"/>
              </a:rPr>
              <a:t>pa</a:t>
            </a:r>
            <a:r>
              <a:rPr b="0" lang="en-US" sz="2800" spc="-52" strike="noStrike">
                <a:solidFill>
                  <a:srgbClr val="c00000"/>
                </a:solidFill>
                <a:latin typeface="Constantia"/>
                <a:ea typeface="DejaVu Sans"/>
              </a:rPr>
              <a:t>r</a:t>
            </a:r>
            <a:r>
              <a:rPr b="0" lang="en-US" sz="2800" spc="1" strike="noStrike">
                <a:solidFill>
                  <a:srgbClr val="c00000"/>
                </a:solidFill>
                <a:latin typeface="Constantia"/>
                <a:ea typeface="DejaVu Sans"/>
              </a:rPr>
              <a:t>a</a:t>
            </a:r>
            <a:r>
              <a:rPr b="0" lang="en-US" sz="2800" spc="-12" strike="noStrike">
                <a:solidFill>
                  <a:srgbClr val="c00000"/>
                </a:solidFill>
                <a:latin typeface="Constantia"/>
                <a:ea typeface="DejaVu Sans"/>
              </a:rPr>
              <a:t>dig</a:t>
            </a:r>
            <a:r>
              <a:rPr b="0" lang="en-US" sz="2800" spc="-7" strike="noStrike">
                <a:solidFill>
                  <a:srgbClr val="c00000"/>
                </a:solidFill>
                <a:latin typeface="Constantia"/>
                <a:ea typeface="DejaVu Sans"/>
              </a:rPr>
              <a:t>ms</a:t>
            </a:r>
            <a:r>
              <a:rPr b="0" lang="en-US" sz="2800" spc="-1" strike="noStrike">
                <a:solidFill>
                  <a:srgbClr val="c00000"/>
                </a:solidFill>
                <a:latin typeface="Constantia"/>
                <a:ea typeface="DejaVu Sans"/>
              </a:rPr>
              <a:t>	</a:t>
            </a:r>
            <a:r>
              <a:rPr b="0" lang="en-US" sz="2800" spc="-7" strike="noStrike">
                <a:solidFill>
                  <a:srgbClr val="c00000"/>
                </a:solidFill>
                <a:latin typeface="Constantia"/>
                <a:ea typeface="DejaVu Sans"/>
              </a:rPr>
              <a:t>of</a:t>
            </a:r>
            <a:r>
              <a:rPr b="0" lang="en-US" sz="2800" spc="-1" strike="noStrike">
                <a:solidFill>
                  <a:srgbClr val="c00000"/>
                </a:solidFill>
                <a:latin typeface="Constantia"/>
                <a:ea typeface="DejaVu Sans"/>
              </a:rPr>
              <a:t>	</a:t>
            </a:r>
            <a:r>
              <a:rPr b="0" lang="en-US" sz="2800" spc="-100" strike="noStrike">
                <a:solidFill>
                  <a:srgbClr val="c00000"/>
                </a:solidFill>
                <a:latin typeface="Constantia"/>
                <a:ea typeface="DejaVu Sans"/>
              </a:rPr>
              <a:t>F</a:t>
            </a:r>
            <a:r>
              <a:rPr b="0" lang="en-US" sz="2800" spc="-7" strike="noStrike">
                <a:solidFill>
                  <a:srgbClr val="c00000"/>
                </a:solidFill>
                <a:latin typeface="Constantia"/>
                <a:ea typeface="DejaVu Sans"/>
              </a:rPr>
              <a:t>o</a:t>
            </a:r>
            <a:r>
              <a:rPr b="0" lang="en-US" sz="2800" spc="-1" strike="noStrike">
                <a:solidFill>
                  <a:srgbClr val="c00000"/>
                </a:solidFill>
                <a:latin typeface="Constantia"/>
                <a:ea typeface="DejaVu Sans"/>
              </a:rPr>
              <a:t>r</a:t>
            </a:r>
            <a:r>
              <a:rPr b="0" lang="en-US" sz="2800" spc="-12" strike="noStrike">
                <a:solidFill>
                  <a:srgbClr val="c00000"/>
                </a:solidFill>
                <a:latin typeface="Constantia"/>
                <a:ea typeface="DejaVu Sans"/>
              </a:rPr>
              <a:t>mal  </a:t>
            </a:r>
            <a:r>
              <a:rPr b="0" lang="en-US" sz="2800" spc="-1" strike="noStrike">
                <a:solidFill>
                  <a:srgbClr val="c00000"/>
                </a:solidFill>
                <a:latin typeface="Constantia"/>
                <a:ea typeface="DejaVu Sans"/>
              </a:rPr>
              <a:t>Specification.</a:t>
            </a:r>
            <a:endParaRPr b="0" lang="en-US" sz="2800" spc="-1" strike="noStrike">
              <a:latin typeface="Arial"/>
            </a:endParaRPr>
          </a:p>
          <a:p>
            <a:pPr marL="286560" indent="-273600">
              <a:lnSpc>
                <a:spcPct val="100000"/>
              </a:lnSpc>
              <a:spcBef>
                <a:spcPts val="675"/>
              </a:spcBef>
              <a:buClr>
                <a:srgbClr val="0ad0d9"/>
              </a:buClr>
              <a:buSzPct val="95000"/>
              <a:buFont typeface="Segoe UI Symbol"/>
              <a:buChar char="⚫"/>
              <a:tabLst>
                <a:tab algn="l" pos="286920"/>
              </a:tabLst>
            </a:pPr>
            <a:r>
              <a:rPr b="0" lang="en-US" sz="2800" spc="-15" strike="noStrike">
                <a:solidFill>
                  <a:srgbClr val="c00000"/>
                </a:solidFill>
                <a:latin typeface="Constantia"/>
                <a:ea typeface="DejaVu Sans"/>
              </a:rPr>
              <a:t>There</a:t>
            </a:r>
            <a:r>
              <a:rPr b="0" lang="en-US" sz="2800" spc="180" strike="noStrike">
                <a:solidFill>
                  <a:srgbClr val="c00000"/>
                </a:solidFill>
                <a:latin typeface="Constantia"/>
                <a:ea typeface="DejaVu Sans"/>
              </a:rPr>
              <a:t> </a:t>
            </a:r>
            <a:r>
              <a:rPr b="0" lang="en-US" sz="2800" spc="-7" strike="noStrike">
                <a:solidFill>
                  <a:srgbClr val="c00000"/>
                </a:solidFill>
                <a:latin typeface="Constantia"/>
                <a:ea typeface="DejaVu Sans"/>
              </a:rPr>
              <a:t>is</a:t>
            </a:r>
            <a:r>
              <a:rPr b="0" lang="en-US" sz="2800" spc="185" strike="noStrike">
                <a:solidFill>
                  <a:srgbClr val="c00000"/>
                </a:solidFill>
                <a:latin typeface="Constantia"/>
                <a:ea typeface="DejaVu Sans"/>
              </a:rPr>
              <a:t> </a:t>
            </a:r>
            <a:r>
              <a:rPr b="0" lang="en-US" sz="2800" spc="-7" strike="noStrike">
                <a:solidFill>
                  <a:srgbClr val="c00000"/>
                </a:solidFill>
                <a:latin typeface="Constantia"/>
                <a:ea typeface="DejaVu Sans"/>
              </a:rPr>
              <a:t>the</a:t>
            </a:r>
            <a:r>
              <a:rPr b="0" lang="en-US" sz="2800" spc="180" strike="noStrike">
                <a:solidFill>
                  <a:srgbClr val="c00000"/>
                </a:solidFill>
                <a:latin typeface="Constantia"/>
                <a:ea typeface="DejaVu Sans"/>
              </a:rPr>
              <a:t> </a:t>
            </a:r>
            <a:r>
              <a:rPr b="0" lang="en-US" sz="2800" spc="-7" strike="noStrike">
                <a:solidFill>
                  <a:srgbClr val="c00000"/>
                </a:solidFill>
                <a:latin typeface="Constantia"/>
                <a:ea typeface="DejaVu Sans"/>
              </a:rPr>
              <a:t>need</a:t>
            </a:r>
            <a:r>
              <a:rPr b="0" lang="en-US" sz="2800" spc="245" strike="noStrike">
                <a:solidFill>
                  <a:srgbClr val="c00000"/>
                </a:solidFill>
                <a:latin typeface="Constantia"/>
                <a:ea typeface="DejaVu Sans"/>
              </a:rPr>
              <a:t> </a:t>
            </a:r>
            <a:r>
              <a:rPr b="0" lang="en-US" sz="2800" spc="-26" strike="noStrike">
                <a:solidFill>
                  <a:srgbClr val="c00000"/>
                </a:solidFill>
                <a:latin typeface="Constantia"/>
                <a:ea typeface="DejaVu Sans"/>
              </a:rPr>
              <a:t>to</a:t>
            </a:r>
            <a:r>
              <a:rPr b="0" lang="en-US" sz="2800" spc="165" strike="noStrike">
                <a:solidFill>
                  <a:srgbClr val="c00000"/>
                </a:solidFill>
                <a:latin typeface="Constantia"/>
                <a:ea typeface="DejaVu Sans"/>
              </a:rPr>
              <a:t> </a:t>
            </a:r>
            <a:r>
              <a:rPr b="0" lang="en-US" sz="2800" spc="-21" strike="noStrike">
                <a:solidFill>
                  <a:srgbClr val="c00000"/>
                </a:solidFill>
                <a:latin typeface="Constantia"/>
                <a:ea typeface="DejaVu Sans"/>
              </a:rPr>
              <a:t>integrate</a:t>
            </a:r>
            <a:r>
              <a:rPr b="0" lang="en-US" sz="2800" spc="171" strike="noStrike">
                <a:solidFill>
                  <a:srgbClr val="c00000"/>
                </a:solidFill>
                <a:latin typeface="Constantia"/>
                <a:ea typeface="DejaVu Sans"/>
              </a:rPr>
              <a:t> </a:t>
            </a:r>
            <a:r>
              <a:rPr b="0" lang="en-US" sz="2800" spc="-7" strike="noStrike">
                <a:solidFill>
                  <a:srgbClr val="c00000"/>
                </a:solidFill>
                <a:latin typeface="Constantia"/>
                <a:ea typeface="DejaVu Sans"/>
              </a:rPr>
              <a:t>the</a:t>
            </a:r>
            <a:r>
              <a:rPr b="0" lang="en-US" sz="2800" spc="191" strike="noStrike">
                <a:solidFill>
                  <a:srgbClr val="c00000"/>
                </a:solidFill>
                <a:latin typeface="Constantia"/>
                <a:ea typeface="DejaVu Sans"/>
              </a:rPr>
              <a:t> </a:t>
            </a:r>
            <a:r>
              <a:rPr b="0" lang="en-US" sz="2800" spc="-7" strike="noStrike">
                <a:solidFill>
                  <a:srgbClr val="c00000"/>
                </a:solidFill>
                <a:latin typeface="Constantia"/>
                <a:ea typeface="DejaVu Sans"/>
              </a:rPr>
              <a:t>best</a:t>
            </a:r>
            <a:r>
              <a:rPr b="0" lang="en-US" sz="2800" spc="180" strike="noStrike">
                <a:solidFill>
                  <a:srgbClr val="c00000"/>
                </a:solidFill>
                <a:latin typeface="Constantia"/>
                <a:ea typeface="DejaVu Sans"/>
              </a:rPr>
              <a:t> </a:t>
            </a:r>
            <a:r>
              <a:rPr b="0" lang="en-US" sz="2800" spc="-12" strike="noStrike">
                <a:solidFill>
                  <a:srgbClr val="c00000"/>
                </a:solidFill>
                <a:latin typeface="Constantia"/>
                <a:ea typeface="DejaVu Sans"/>
              </a:rPr>
              <a:t>features</a:t>
            </a:r>
            <a:r>
              <a:rPr b="0" lang="en-US" sz="2800" spc="211" strike="noStrike">
                <a:solidFill>
                  <a:srgbClr val="c00000"/>
                </a:solidFill>
                <a:latin typeface="Constantia"/>
                <a:ea typeface="DejaVu Sans"/>
              </a:rPr>
              <a:t> </a:t>
            </a:r>
            <a:r>
              <a:rPr b="0" lang="en-US" sz="2800" spc="-12" strike="noStrike">
                <a:solidFill>
                  <a:srgbClr val="c00000"/>
                </a:solidFill>
                <a:latin typeface="Constantia"/>
                <a:ea typeface="DejaVu Sans"/>
              </a:rPr>
              <a:t>of </a:t>
            </a:r>
            <a:r>
              <a:rPr b="0" lang="en-US" sz="2800" spc="-687" strike="noStrike">
                <a:solidFill>
                  <a:srgbClr val="c00000"/>
                </a:solidFill>
                <a:latin typeface="Constantia"/>
                <a:ea typeface="DejaVu Sans"/>
              </a:rPr>
              <a:t> </a:t>
            </a:r>
            <a:r>
              <a:rPr b="0" lang="en-US" sz="2800" spc="-21" strike="noStrike">
                <a:solidFill>
                  <a:srgbClr val="c00000"/>
                </a:solidFill>
                <a:latin typeface="Constantia"/>
                <a:ea typeface="DejaVu Sans"/>
              </a:rPr>
              <a:t>Formal</a:t>
            </a:r>
            <a:r>
              <a:rPr b="0" lang="en-US" sz="2800" spc="7" strike="noStrike">
                <a:solidFill>
                  <a:srgbClr val="c00000"/>
                </a:solidFill>
                <a:latin typeface="Constantia"/>
                <a:ea typeface="DejaVu Sans"/>
              </a:rPr>
              <a:t> </a:t>
            </a:r>
            <a:r>
              <a:rPr b="0" lang="en-US" sz="2800" spc="-1" strike="noStrike">
                <a:solidFill>
                  <a:srgbClr val="c00000"/>
                </a:solidFill>
                <a:latin typeface="Constantia"/>
                <a:ea typeface="DejaVu Sans"/>
              </a:rPr>
              <a:t>Specification</a:t>
            </a:r>
            <a:r>
              <a:rPr b="0" lang="en-US" sz="2800" spc="-114" strike="noStrike">
                <a:solidFill>
                  <a:srgbClr val="c00000"/>
                </a:solidFill>
                <a:latin typeface="Constantia"/>
                <a:ea typeface="DejaVu Sans"/>
              </a:rPr>
              <a:t> </a:t>
            </a:r>
            <a:r>
              <a:rPr b="0" lang="en-US" sz="2800" spc="-12" strike="noStrike">
                <a:solidFill>
                  <a:srgbClr val="c00000"/>
                </a:solidFill>
                <a:latin typeface="Constantia"/>
                <a:ea typeface="DejaVu Sans"/>
              </a:rPr>
              <a:t>paradigms</a:t>
            </a:r>
            <a:r>
              <a:rPr b="0" lang="en-US" sz="2800" spc="-35" strike="noStrike">
                <a:solidFill>
                  <a:srgbClr val="c00000"/>
                </a:solidFill>
                <a:latin typeface="Constantia"/>
                <a:ea typeface="DejaVu Sans"/>
              </a:rPr>
              <a:t> </a:t>
            </a:r>
            <a:r>
              <a:rPr b="0" lang="en-US" sz="2800" spc="-15" strike="noStrike">
                <a:solidFill>
                  <a:srgbClr val="c00000"/>
                </a:solidFill>
                <a:latin typeface="Constantia"/>
                <a:ea typeface="DejaVu Sans"/>
              </a:rPr>
              <a:t>for</a:t>
            </a:r>
            <a:r>
              <a:rPr b="0" lang="en-US" sz="2800" spc="-86" strike="noStrike">
                <a:solidFill>
                  <a:srgbClr val="c00000"/>
                </a:solidFill>
                <a:latin typeface="Constantia"/>
                <a:ea typeface="DejaVu Sans"/>
              </a:rPr>
              <a:t> </a:t>
            </a:r>
            <a:r>
              <a:rPr b="0" lang="en-US" sz="2800" spc="-21" strike="noStrike">
                <a:solidFill>
                  <a:srgbClr val="c00000"/>
                </a:solidFill>
                <a:latin typeface="Constantia"/>
                <a:ea typeface="DejaVu Sans"/>
              </a:rPr>
              <a:t>better</a:t>
            </a:r>
            <a:r>
              <a:rPr b="0" lang="en-US" sz="2800" spc="-151" strike="noStrike">
                <a:solidFill>
                  <a:srgbClr val="c00000"/>
                </a:solidFill>
                <a:latin typeface="Constantia"/>
                <a:ea typeface="DejaVu Sans"/>
              </a:rPr>
              <a:t> </a:t>
            </a:r>
            <a:r>
              <a:rPr b="0" lang="en-US" sz="2800" spc="-15" strike="noStrike">
                <a:solidFill>
                  <a:srgbClr val="c00000"/>
                </a:solidFill>
                <a:latin typeface="Constantia"/>
                <a:ea typeface="DejaVu Sans"/>
              </a:rPr>
              <a:t>results.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object 2"/>
          <p:cNvSpPr/>
          <p:nvPr/>
        </p:nvSpPr>
        <p:spPr>
          <a:xfrm>
            <a:off x="444600" y="1193040"/>
            <a:ext cx="2146680" cy="115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>
            <a:no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1" lang="en-US" sz="4000" spc="-12" strike="noStrike">
                <a:solidFill>
                  <a:srgbClr val="0a5294"/>
                </a:solidFill>
                <a:latin typeface="Calibri"/>
              </a:rPr>
              <a:t>Que</a:t>
            </a:r>
            <a:r>
              <a:rPr b="1" lang="en-US" sz="4000" spc="-52" strike="noStrike">
                <a:solidFill>
                  <a:srgbClr val="0a5294"/>
                </a:solidFill>
                <a:latin typeface="Calibri"/>
              </a:rPr>
              <a:t>s</a:t>
            </a:r>
            <a:r>
              <a:rPr b="1" lang="en-US" sz="4000" spc="-7" strike="noStrike">
                <a:solidFill>
                  <a:srgbClr val="0a5294"/>
                </a:solidFill>
                <a:latin typeface="Calibri"/>
              </a:rPr>
              <a:t>tions</a:t>
            </a:r>
            <a:endParaRPr b="0" lang="en-US" sz="4000" spc="-1" strike="noStrike">
              <a:latin typeface="Arial"/>
            </a:endParaRPr>
          </a:p>
        </p:txBody>
      </p:sp>
      <p:pic>
        <p:nvPicPr>
          <p:cNvPr id="364" name="object 3" descr=""/>
          <p:cNvPicPr/>
          <p:nvPr/>
        </p:nvPicPr>
        <p:blipFill>
          <a:blip r:embed="rId1"/>
          <a:stretch/>
        </p:blipFill>
        <p:spPr>
          <a:xfrm>
            <a:off x="2819520" y="1965960"/>
            <a:ext cx="3679920" cy="4205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7" name="object 2"/>
          <p:cNvGrpSpPr/>
          <p:nvPr/>
        </p:nvGrpSpPr>
        <p:grpSpPr>
          <a:xfrm>
            <a:off x="-720" y="0"/>
            <a:ext cx="9145080" cy="6857280"/>
            <a:chOff x="-720" y="0"/>
            <a:chExt cx="9145080" cy="6857280"/>
          </a:xfrm>
        </p:grpSpPr>
        <p:pic>
          <p:nvPicPr>
            <p:cNvPr id="198" name="object 3" descr=""/>
            <p:cNvPicPr/>
            <p:nvPr/>
          </p:nvPicPr>
          <p:blipFill>
            <a:blip r:embed="rId1"/>
            <a:stretch/>
          </p:blipFill>
          <p:spPr>
            <a:xfrm>
              <a:off x="0" y="0"/>
              <a:ext cx="9143280" cy="68572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99" name="object 4" descr=""/>
            <p:cNvPicPr/>
            <p:nvPr/>
          </p:nvPicPr>
          <p:blipFill>
            <a:blip r:embed="rId2"/>
            <a:stretch/>
          </p:blipFill>
          <p:spPr>
            <a:xfrm>
              <a:off x="0" y="720"/>
              <a:ext cx="9143280" cy="10267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00" name="object 5" descr=""/>
            <p:cNvPicPr/>
            <p:nvPr/>
          </p:nvPicPr>
          <p:blipFill>
            <a:blip r:embed="rId3"/>
            <a:stretch/>
          </p:blipFill>
          <p:spPr>
            <a:xfrm>
              <a:off x="4399920" y="0"/>
              <a:ext cx="4743360" cy="5994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01" name="object 6" descr=""/>
            <p:cNvPicPr/>
            <p:nvPr/>
          </p:nvPicPr>
          <p:blipFill>
            <a:blip r:embed="rId4"/>
            <a:stretch/>
          </p:blipFill>
          <p:spPr>
            <a:xfrm>
              <a:off x="0" y="0"/>
              <a:ext cx="9087840" cy="10198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02" name="object 7" descr=""/>
            <p:cNvPicPr/>
            <p:nvPr/>
          </p:nvPicPr>
          <p:blipFill>
            <a:blip r:embed="rId5"/>
            <a:stretch/>
          </p:blipFill>
          <p:spPr>
            <a:xfrm>
              <a:off x="-720" y="52560"/>
              <a:ext cx="9145080" cy="90108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203" name="object 8"/>
          <p:cNvSpPr/>
          <p:nvPr/>
        </p:nvSpPr>
        <p:spPr>
          <a:xfrm>
            <a:off x="444600" y="1193040"/>
            <a:ext cx="5884560" cy="115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>
            <a:no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1" lang="en-US" sz="4000" spc="-15" strike="noStrike">
                <a:solidFill>
                  <a:srgbClr val="0a5294"/>
                </a:solidFill>
                <a:latin typeface="Calibri"/>
              </a:rPr>
              <a:t>Formal</a:t>
            </a:r>
            <a:r>
              <a:rPr b="1" lang="en-US" sz="4000" spc="-12" strike="noStrike">
                <a:solidFill>
                  <a:srgbClr val="0a5294"/>
                </a:solidFill>
                <a:latin typeface="Calibri"/>
              </a:rPr>
              <a:t> Specification</a:t>
            </a:r>
            <a:r>
              <a:rPr b="1" lang="en-US" sz="4000" spc="15" strike="noStrike">
                <a:solidFill>
                  <a:srgbClr val="0a5294"/>
                </a:solidFill>
                <a:latin typeface="Calibri"/>
              </a:rPr>
              <a:t> </a:t>
            </a:r>
            <a:r>
              <a:rPr b="1" lang="en-US" sz="4000" spc="-21" strike="noStrike">
                <a:solidFill>
                  <a:srgbClr val="0a5294"/>
                </a:solidFill>
                <a:latin typeface="Calibri"/>
              </a:rPr>
              <a:t>contd..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204" name="object 9"/>
          <p:cNvSpPr/>
          <p:nvPr/>
        </p:nvSpPr>
        <p:spPr>
          <a:xfrm>
            <a:off x="929160" y="1944360"/>
            <a:ext cx="7686720" cy="288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259560" indent="-246960">
              <a:lnSpc>
                <a:spcPct val="100000"/>
              </a:lnSpc>
              <a:spcBef>
                <a:spcPts val="99"/>
              </a:spcBef>
              <a:buClr>
                <a:srgbClr val="0e6ec5"/>
              </a:buClr>
              <a:buSzPct val="85000"/>
              <a:buFont typeface="Segoe UI Symbol"/>
              <a:buChar char="⚫"/>
              <a:tabLst>
                <a:tab algn="l" pos="260280"/>
                <a:tab algn="l" pos="3662640"/>
                <a:tab algn="l" pos="5203800"/>
                <a:tab algn="l" pos="7410960"/>
              </a:tabLst>
            </a:pPr>
            <a:r>
              <a:rPr b="0" lang="en-US" sz="3000" spc="-1" strike="noStrike">
                <a:solidFill>
                  <a:srgbClr val="00af50"/>
                </a:solidFill>
                <a:latin typeface="Constantia"/>
                <a:ea typeface="DejaVu Sans"/>
              </a:rPr>
              <a:t>Gen</a:t>
            </a:r>
            <a:r>
              <a:rPr b="0" lang="en-US" sz="3000" spc="1" strike="noStrike">
                <a:solidFill>
                  <a:srgbClr val="00af50"/>
                </a:solidFill>
                <a:latin typeface="Constantia"/>
                <a:ea typeface="DejaVu Sans"/>
              </a:rPr>
              <a:t>e</a:t>
            </a:r>
            <a:r>
              <a:rPr b="0" lang="en-US" sz="3000" spc="-52" strike="noStrike">
                <a:solidFill>
                  <a:srgbClr val="00af50"/>
                </a:solidFill>
                <a:latin typeface="Constantia"/>
                <a:ea typeface="DejaVu Sans"/>
              </a:rPr>
              <a:t>r</a:t>
            </a:r>
            <a:r>
              <a:rPr b="0" lang="en-US" sz="3000" spc="-1" strike="noStrike">
                <a:solidFill>
                  <a:srgbClr val="00af50"/>
                </a:solidFill>
                <a:latin typeface="Constantia"/>
                <a:ea typeface="DejaVu Sans"/>
              </a:rPr>
              <a:t>a</a:t>
            </a:r>
            <a:r>
              <a:rPr b="0" lang="en-US" sz="3000" spc="-15" strike="noStrike">
                <a:solidFill>
                  <a:srgbClr val="00af50"/>
                </a:solidFill>
                <a:latin typeface="Constantia"/>
                <a:ea typeface="DejaVu Sans"/>
              </a:rPr>
              <a:t>l</a:t>
            </a:r>
            <a:r>
              <a:rPr b="0" lang="en-US" sz="3000" spc="-41" strike="noStrike">
                <a:solidFill>
                  <a:srgbClr val="00af50"/>
                </a:solidFill>
                <a:latin typeface="Constantia"/>
                <a:ea typeface="DejaVu Sans"/>
              </a:rPr>
              <a:t>l</a:t>
            </a:r>
            <a:r>
              <a:rPr b="0" lang="en-US" sz="3000" spc="-1" strike="noStrike">
                <a:solidFill>
                  <a:srgbClr val="00af50"/>
                </a:solidFill>
                <a:latin typeface="Constantia"/>
                <a:ea typeface="DejaVu Sans"/>
              </a:rPr>
              <a:t>y</a:t>
            </a:r>
            <a:r>
              <a:rPr b="0" lang="en-US" sz="3000" spc="316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3000" spc="-1" strike="noStrike">
                <a:solidFill>
                  <a:srgbClr val="00af50"/>
                </a:solidFill>
                <a:latin typeface="Constantia"/>
                <a:ea typeface="DejaVu Sans"/>
              </a:rPr>
              <a:t>speakin</a:t>
            </a:r>
            <a:r>
              <a:rPr b="0" lang="en-US" sz="3000" spc="-52" strike="noStrike">
                <a:solidFill>
                  <a:srgbClr val="00af50"/>
                </a:solidFill>
                <a:latin typeface="Constantia"/>
                <a:ea typeface="DejaVu Sans"/>
              </a:rPr>
              <a:t>g</a:t>
            </a:r>
            <a:r>
              <a:rPr b="0" lang="en-US" sz="3000" spc="-1" strike="noStrike">
                <a:solidFill>
                  <a:srgbClr val="00af50"/>
                </a:solidFill>
                <a:latin typeface="Constantia"/>
                <a:ea typeface="DejaVu Sans"/>
              </a:rPr>
              <a:t>,a</a:t>
            </a:r>
            <a:r>
              <a:rPr b="0" lang="en-US" sz="3000" spc="321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i="1" lang="en-US" sz="3000" spc="-1" strike="noStrike">
                <a:solidFill>
                  <a:srgbClr val="ff0000"/>
                </a:solidFill>
                <a:latin typeface="Constantia"/>
                <a:ea typeface="DejaVu Sans"/>
              </a:rPr>
              <a:t>formal</a:t>
            </a:r>
            <a:r>
              <a:rPr b="0" i="1" lang="en-US" sz="3000" spc="-1" strike="noStrike">
                <a:solidFill>
                  <a:srgbClr val="ff0000"/>
                </a:solidFill>
                <a:latin typeface="Constantia"/>
                <a:ea typeface="DejaVu Sans"/>
              </a:rPr>
              <a:t>	</a:t>
            </a:r>
            <a:r>
              <a:rPr b="0" i="1" lang="en-US" sz="3000" spc="-7" strike="noStrike">
                <a:solidFill>
                  <a:srgbClr val="ff0000"/>
                </a:solidFill>
                <a:latin typeface="Constantia"/>
                <a:ea typeface="DejaVu Sans"/>
              </a:rPr>
              <a:t>s</a:t>
            </a:r>
            <a:r>
              <a:rPr b="0" i="1" lang="en-US" sz="3000" spc="1" strike="noStrike">
                <a:solidFill>
                  <a:srgbClr val="ff0000"/>
                </a:solidFill>
                <a:latin typeface="Constantia"/>
                <a:ea typeface="DejaVu Sans"/>
              </a:rPr>
              <a:t>p</a:t>
            </a:r>
            <a:r>
              <a:rPr b="0" i="1" lang="en-US" sz="3000" spc="-7" strike="noStrike">
                <a:solidFill>
                  <a:srgbClr val="ff0000"/>
                </a:solidFill>
                <a:latin typeface="Constantia"/>
                <a:ea typeface="DejaVu Sans"/>
              </a:rPr>
              <a:t>e</a:t>
            </a:r>
            <a:r>
              <a:rPr b="0" i="1" lang="en-US" sz="3000" spc="-15" strike="noStrike">
                <a:solidFill>
                  <a:srgbClr val="ff0000"/>
                </a:solidFill>
                <a:latin typeface="Constantia"/>
                <a:ea typeface="DejaVu Sans"/>
              </a:rPr>
              <a:t>c</a:t>
            </a:r>
            <a:r>
              <a:rPr b="0" i="1" lang="en-US" sz="3000" spc="-1" strike="noStrike">
                <a:solidFill>
                  <a:srgbClr val="ff0000"/>
                </a:solidFill>
                <a:latin typeface="Constantia"/>
                <a:ea typeface="DejaVu Sans"/>
              </a:rPr>
              <a:t>i</a:t>
            </a:r>
            <a:r>
              <a:rPr b="0" i="1" lang="en-US" sz="3000" spc="120" strike="noStrike">
                <a:solidFill>
                  <a:srgbClr val="ff0000"/>
                </a:solidFill>
                <a:latin typeface="Constantia"/>
                <a:ea typeface="DejaVu Sans"/>
              </a:rPr>
              <a:t>f</a:t>
            </a:r>
            <a:r>
              <a:rPr b="0" i="1" lang="en-US" sz="3000" spc="-1" strike="noStrike">
                <a:solidFill>
                  <a:srgbClr val="ff0000"/>
                </a:solidFill>
                <a:latin typeface="Constantia"/>
                <a:ea typeface="DejaVu Sans"/>
              </a:rPr>
              <a:t>i</a:t>
            </a:r>
            <a:r>
              <a:rPr b="0" i="1" lang="en-US" sz="3000" spc="-32" strike="noStrike">
                <a:solidFill>
                  <a:srgbClr val="ff0000"/>
                </a:solidFill>
                <a:latin typeface="Constantia"/>
                <a:ea typeface="DejaVu Sans"/>
              </a:rPr>
              <a:t>c</a:t>
            </a:r>
            <a:r>
              <a:rPr b="0" i="1" lang="en-US" sz="3000" spc="-1" strike="noStrike">
                <a:solidFill>
                  <a:srgbClr val="ff0000"/>
                </a:solidFill>
                <a:latin typeface="Constantia"/>
                <a:ea typeface="DejaVu Sans"/>
              </a:rPr>
              <a:t>ation</a:t>
            </a:r>
            <a:r>
              <a:rPr b="0" lang="en-US" sz="3000" spc="-1" strike="noStrike">
                <a:solidFill>
                  <a:srgbClr val="00af50"/>
                </a:solidFill>
                <a:latin typeface="Constantia"/>
                <a:ea typeface="DejaVu Sans"/>
              </a:rPr>
              <a:t>is  </a:t>
            </a:r>
            <a:r>
              <a:rPr b="0" lang="en-US" sz="3000" spc="-7" strike="noStrike">
                <a:solidFill>
                  <a:srgbClr val="00af50"/>
                </a:solidFill>
                <a:latin typeface="Constantia"/>
                <a:ea typeface="DejaVu Sans"/>
              </a:rPr>
              <a:t>the</a:t>
            </a:r>
            <a:r>
              <a:rPr b="0" lang="en-US" sz="3000" spc="-160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3000" spc="-12" strike="noStrike">
                <a:solidFill>
                  <a:srgbClr val="00af50"/>
                </a:solidFill>
                <a:latin typeface="Constantia"/>
                <a:ea typeface="DejaVu Sans"/>
              </a:rPr>
              <a:t>expression</a:t>
            </a:r>
            <a:r>
              <a:rPr b="0" lang="en-US" sz="3000" spc="-55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3000" spc="-1" strike="noStrike">
                <a:solidFill>
                  <a:srgbClr val="00af50"/>
                </a:solidFill>
                <a:latin typeface="Constantia"/>
                <a:ea typeface="DejaVu Sans"/>
              </a:rPr>
              <a:t>in:</a:t>
            </a:r>
            <a:endParaRPr b="0" lang="en-US" sz="3000" spc="-1" strike="noStrike">
              <a:latin typeface="Arial"/>
            </a:endParaRPr>
          </a:p>
          <a:p>
            <a:pPr lvl="1" marL="533880" indent="-246960">
              <a:lnSpc>
                <a:spcPct val="100000"/>
              </a:lnSpc>
              <a:spcBef>
                <a:spcPts val="680"/>
              </a:spcBef>
              <a:buClr>
                <a:srgbClr val="009dd9"/>
              </a:buClr>
              <a:buSzPct val="70000"/>
              <a:buFont typeface="Segoe UI Symbol"/>
              <a:buChar char="⚫"/>
              <a:tabLst>
                <a:tab algn="l" pos="534600"/>
              </a:tabLst>
            </a:pPr>
            <a:r>
              <a:rPr b="0" lang="en-US" sz="2800" spc="-7" strike="noStrike">
                <a:solidFill>
                  <a:srgbClr val="6f2f9f"/>
                </a:solidFill>
                <a:latin typeface="Constantia"/>
                <a:ea typeface="DejaVu Sans"/>
              </a:rPr>
              <a:t>some</a:t>
            </a:r>
            <a:r>
              <a:rPr b="0" lang="en-US" sz="2800" spc="-92" strike="noStrike">
                <a:solidFill>
                  <a:srgbClr val="6f2f9f"/>
                </a:solidFill>
                <a:latin typeface="Constantia"/>
                <a:ea typeface="DejaVu Sans"/>
              </a:rPr>
              <a:t> </a:t>
            </a:r>
            <a:r>
              <a:rPr b="0" lang="en-US" sz="2800" spc="-12" strike="noStrike">
                <a:solidFill>
                  <a:srgbClr val="6f2f9f"/>
                </a:solidFill>
                <a:latin typeface="Constantia"/>
                <a:ea typeface="DejaVu Sans"/>
              </a:rPr>
              <a:t>formal</a:t>
            </a:r>
            <a:r>
              <a:rPr b="0" lang="en-US" sz="2800" spc="-1" strike="noStrike">
                <a:solidFill>
                  <a:srgbClr val="6f2f9f"/>
                </a:solidFill>
                <a:latin typeface="Constantia"/>
                <a:ea typeface="DejaVu Sans"/>
              </a:rPr>
              <a:t> </a:t>
            </a:r>
            <a:r>
              <a:rPr b="0" lang="en-US" sz="2800" spc="-15" strike="noStrike">
                <a:solidFill>
                  <a:srgbClr val="6f2f9f"/>
                </a:solidFill>
                <a:latin typeface="Constantia"/>
                <a:ea typeface="DejaVu Sans"/>
              </a:rPr>
              <a:t>language</a:t>
            </a:r>
            <a:r>
              <a:rPr b="0" lang="en-US" sz="2800" spc="-111" strike="noStrike">
                <a:solidFill>
                  <a:srgbClr val="6f2f9f"/>
                </a:solidFill>
                <a:latin typeface="Constantia"/>
                <a:ea typeface="DejaVu Sans"/>
              </a:rPr>
              <a:t> </a:t>
            </a:r>
            <a:r>
              <a:rPr b="0" lang="en-US" sz="2800" spc="-7" strike="noStrike">
                <a:solidFill>
                  <a:srgbClr val="6f2f9f"/>
                </a:solidFill>
                <a:latin typeface="Constantia"/>
                <a:ea typeface="DejaVu Sans"/>
              </a:rPr>
              <a:t>and</a:t>
            </a:r>
            <a:endParaRPr b="0" lang="en-US" sz="2800" spc="-1" strike="noStrike">
              <a:latin typeface="Arial"/>
            </a:endParaRPr>
          </a:p>
          <a:p>
            <a:pPr lvl="1" marL="533880" indent="-246960">
              <a:lnSpc>
                <a:spcPct val="100000"/>
              </a:lnSpc>
              <a:spcBef>
                <a:spcPts val="675"/>
              </a:spcBef>
              <a:buClr>
                <a:srgbClr val="009dd9"/>
              </a:buClr>
              <a:buSzPct val="70000"/>
              <a:buFont typeface="Segoe UI Symbol"/>
              <a:buChar char="⚫"/>
              <a:tabLst>
                <a:tab algn="l" pos="534600"/>
              </a:tabLst>
            </a:pPr>
            <a:r>
              <a:rPr b="0" lang="en-US" sz="2800" spc="-7" strike="noStrike">
                <a:solidFill>
                  <a:srgbClr val="6f2f9f"/>
                </a:solidFill>
                <a:latin typeface="Constantia"/>
                <a:ea typeface="DejaVu Sans"/>
              </a:rPr>
              <a:t>at</a:t>
            </a:r>
            <a:r>
              <a:rPr b="0" lang="en-US" sz="2800" spc="-126" strike="noStrike">
                <a:solidFill>
                  <a:srgbClr val="6f2f9f"/>
                </a:solidFill>
                <a:latin typeface="Constantia"/>
                <a:ea typeface="DejaVu Sans"/>
              </a:rPr>
              <a:t> </a:t>
            </a:r>
            <a:r>
              <a:rPr b="0" lang="en-US" sz="2800" spc="-7" strike="noStrike">
                <a:solidFill>
                  <a:srgbClr val="6f2f9f"/>
                </a:solidFill>
                <a:latin typeface="Constantia"/>
                <a:ea typeface="DejaVu Sans"/>
              </a:rPr>
              <a:t>some</a:t>
            </a:r>
            <a:r>
              <a:rPr b="0" lang="en-US" sz="2800" spc="-75" strike="noStrike">
                <a:solidFill>
                  <a:srgbClr val="6f2f9f"/>
                </a:solidFill>
                <a:latin typeface="Constantia"/>
                <a:ea typeface="DejaVu Sans"/>
              </a:rPr>
              <a:t> </a:t>
            </a:r>
            <a:r>
              <a:rPr b="0" lang="en-US" sz="2800" spc="-21" strike="noStrike">
                <a:solidFill>
                  <a:srgbClr val="6f2f9f"/>
                </a:solidFill>
                <a:latin typeface="Constantia"/>
                <a:ea typeface="DejaVu Sans"/>
              </a:rPr>
              <a:t>level</a:t>
            </a:r>
            <a:r>
              <a:rPr b="0" lang="en-US" sz="2800" spc="-86" strike="noStrike">
                <a:solidFill>
                  <a:srgbClr val="6f2f9f"/>
                </a:solidFill>
                <a:latin typeface="Constantia"/>
                <a:ea typeface="DejaVu Sans"/>
              </a:rPr>
              <a:t> </a:t>
            </a:r>
            <a:r>
              <a:rPr b="0" lang="en-US" sz="2800" spc="-7" strike="noStrike">
                <a:solidFill>
                  <a:srgbClr val="6f2f9f"/>
                </a:solidFill>
                <a:latin typeface="Constantia"/>
                <a:ea typeface="DejaVu Sans"/>
              </a:rPr>
              <a:t>of </a:t>
            </a:r>
            <a:r>
              <a:rPr b="0" lang="en-US" sz="2800" spc="-12" strike="noStrike">
                <a:solidFill>
                  <a:srgbClr val="6f2f9f"/>
                </a:solidFill>
                <a:latin typeface="Constantia"/>
                <a:ea typeface="DejaVu Sans"/>
              </a:rPr>
              <a:t>abstraction,</a:t>
            </a:r>
            <a:endParaRPr b="0" lang="en-US" sz="2800" spc="-1" strike="noStrike">
              <a:latin typeface="Arial"/>
            </a:endParaRPr>
          </a:p>
          <a:p>
            <a:pPr lvl="1" marL="533880" indent="-246240">
              <a:lnSpc>
                <a:spcPct val="100000"/>
              </a:lnSpc>
              <a:spcBef>
                <a:spcPts val="669"/>
              </a:spcBef>
              <a:buClr>
                <a:srgbClr val="009dd9"/>
              </a:buClr>
              <a:buSzPct val="70000"/>
              <a:buFont typeface="Segoe UI Symbol"/>
              <a:buChar char="⚫"/>
              <a:tabLst>
                <a:tab algn="l" pos="534600"/>
              </a:tabLst>
            </a:pPr>
            <a:r>
              <a:rPr b="0" lang="en-US" sz="2800" spc="-7" strike="noStrike">
                <a:solidFill>
                  <a:srgbClr val="6f2f9f"/>
                </a:solidFill>
                <a:latin typeface="Constantia"/>
                <a:ea typeface="DejaVu Sans"/>
              </a:rPr>
              <a:t>A</a:t>
            </a:r>
            <a:r>
              <a:rPr b="0" lang="en-US" sz="2800" spc="66" strike="noStrike">
                <a:solidFill>
                  <a:srgbClr val="6f2f9f"/>
                </a:solidFill>
                <a:latin typeface="Constantia"/>
                <a:ea typeface="DejaVu Sans"/>
              </a:rPr>
              <a:t> </a:t>
            </a:r>
            <a:r>
              <a:rPr b="0" lang="en-US" sz="2800" spc="-12" strike="noStrike">
                <a:solidFill>
                  <a:srgbClr val="6f2f9f"/>
                </a:solidFill>
                <a:latin typeface="Constantia"/>
                <a:ea typeface="DejaVu Sans"/>
              </a:rPr>
              <a:t>collection</a:t>
            </a:r>
            <a:r>
              <a:rPr b="0" lang="en-US" sz="2800" spc="75" strike="noStrike">
                <a:solidFill>
                  <a:srgbClr val="6f2f9f"/>
                </a:solidFill>
                <a:latin typeface="Constantia"/>
                <a:ea typeface="DejaVu Sans"/>
              </a:rPr>
              <a:t> </a:t>
            </a:r>
            <a:r>
              <a:rPr b="0" lang="en-US" sz="2800" spc="-7" strike="noStrike">
                <a:solidFill>
                  <a:srgbClr val="6f2f9f"/>
                </a:solidFill>
                <a:latin typeface="Constantia"/>
                <a:ea typeface="DejaVu Sans"/>
              </a:rPr>
              <a:t>of</a:t>
            </a:r>
            <a:r>
              <a:rPr b="0" lang="en-US" sz="2800" spc="180" strike="noStrike">
                <a:solidFill>
                  <a:srgbClr val="6f2f9f"/>
                </a:solidFill>
                <a:latin typeface="Constantia"/>
                <a:ea typeface="DejaVu Sans"/>
              </a:rPr>
              <a:t> </a:t>
            </a:r>
            <a:r>
              <a:rPr b="0" lang="en-US" sz="2800" spc="-12" strike="noStrike">
                <a:solidFill>
                  <a:srgbClr val="6f2f9f"/>
                </a:solidFill>
                <a:latin typeface="Constantia"/>
                <a:ea typeface="DejaVu Sans"/>
              </a:rPr>
              <a:t>properties</a:t>
            </a:r>
            <a:r>
              <a:rPr b="0" lang="en-US" sz="2800" spc="41" strike="noStrike">
                <a:solidFill>
                  <a:srgbClr val="6f2f9f"/>
                </a:solidFill>
                <a:latin typeface="Constantia"/>
                <a:ea typeface="DejaVu Sans"/>
              </a:rPr>
              <a:t> </a:t>
            </a:r>
            <a:r>
              <a:rPr b="0" lang="en-US" sz="2800" spc="-7" strike="noStrike">
                <a:solidFill>
                  <a:srgbClr val="6f2f9f"/>
                </a:solidFill>
                <a:latin typeface="Constantia"/>
                <a:ea typeface="DejaVu Sans"/>
              </a:rPr>
              <a:t>some</a:t>
            </a:r>
            <a:r>
              <a:rPr b="0" lang="en-US" sz="2800" spc="41" strike="noStrike">
                <a:solidFill>
                  <a:srgbClr val="6f2f9f"/>
                </a:solidFill>
                <a:latin typeface="Constantia"/>
                <a:ea typeface="DejaVu Sans"/>
              </a:rPr>
              <a:t> </a:t>
            </a:r>
            <a:r>
              <a:rPr b="0" lang="en-US" sz="2800" spc="-15" strike="noStrike">
                <a:solidFill>
                  <a:srgbClr val="6f2f9f"/>
                </a:solidFill>
                <a:latin typeface="Constantia"/>
                <a:ea typeface="DejaVu Sans"/>
              </a:rPr>
              <a:t>system</a:t>
            </a:r>
            <a:r>
              <a:rPr b="0" lang="en-US" sz="2800" spc="80" strike="noStrike">
                <a:solidFill>
                  <a:srgbClr val="6f2f9f"/>
                </a:solidFill>
                <a:latin typeface="Constantia"/>
                <a:ea typeface="DejaVu Sans"/>
              </a:rPr>
              <a:t> </a:t>
            </a:r>
            <a:r>
              <a:rPr b="0" lang="en-US" sz="2800" spc="-7" strike="noStrike">
                <a:solidFill>
                  <a:srgbClr val="6f2f9f"/>
                </a:solidFill>
                <a:latin typeface="Constantia"/>
                <a:ea typeface="DejaVu Sans"/>
              </a:rPr>
              <a:t>should </a:t>
            </a:r>
            <a:r>
              <a:rPr b="0" lang="en-US" sz="2800" spc="-690" strike="noStrike">
                <a:solidFill>
                  <a:srgbClr val="6f2f9f"/>
                </a:solidFill>
                <a:latin typeface="Constantia"/>
                <a:ea typeface="DejaVu Sans"/>
              </a:rPr>
              <a:t> </a:t>
            </a:r>
            <a:r>
              <a:rPr b="0" lang="en-US" sz="2800" spc="-32" strike="noStrike">
                <a:solidFill>
                  <a:srgbClr val="6f2f9f"/>
                </a:solidFill>
                <a:latin typeface="Constantia"/>
                <a:ea typeface="DejaVu Sans"/>
              </a:rPr>
              <a:t>satisfy.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object 2"/>
          <p:cNvSpPr/>
          <p:nvPr/>
        </p:nvSpPr>
        <p:spPr>
          <a:xfrm>
            <a:off x="444600" y="1193040"/>
            <a:ext cx="5884560" cy="115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>
            <a:no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1" lang="en-US" sz="4000" spc="-15" strike="noStrike">
                <a:solidFill>
                  <a:srgbClr val="0a5294"/>
                </a:solidFill>
                <a:latin typeface="Calibri"/>
              </a:rPr>
              <a:t>Formal</a:t>
            </a:r>
            <a:r>
              <a:rPr b="1" lang="en-US" sz="4000" spc="-12" strike="noStrike">
                <a:solidFill>
                  <a:srgbClr val="0a5294"/>
                </a:solidFill>
                <a:latin typeface="Calibri"/>
              </a:rPr>
              <a:t> Specification</a:t>
            </a:r>
            <a:r>
              <a:rPr b="1" lang="en-US" sz="4000" spc="15" strike="noStrike">
                <a:solidFill>
                  <a:srgbClr val="0a5294"/>
                </a:solidFill>
                <a:latin typeface="Calibri"/>
              </a:rPr>
              <a:t> </a:t>
            </a:r>
            <a:r>
              <a:rPr b="1" lang="en-US" sz="4000" spc="-21" strike="noStrike">
                <a:solidFill>
                  <a:srgbClr val="0a5294"/>
                </a:solidFill>
                <a:latin typeface="Calibri"/>
              </a:rPr>
              <a:t>contd..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206" name="object 3"/>
          <p:cNvSpPr/>
          <p:nvPr/>
        </p:nvSpPr>
        <p:spPr>
          <a:xfrm>
            <a:off x="536040" y="1944360"/>
            <a:ext cx="8080920" cy="195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286560" indent="-273600">
              <a:lnSpc>
                <a:spcPct val="100000"/>
              </a:lnSpc>
              <a:spcBef>
                <a:spcPts val="99"/>
              </a:spcBef>
              <a:buClr>
                <a:srgbClr val="0ad0d9"/>
              </a:buClr>
              <a:buSzPct val="95000"/>
              <a:buFont typeface="Segoe UI Symbol"/>
              <a:buChar char="⚫"/>
              <a:tabLst>
                <a:tab algn="l" pos="286920"/>
                <a:tab algn="l" pos="1195200"/>
                <a:tab algn="l" pos="3022560"/>
                <a:tab algn="l" pos="4241880"/>
                <a:tab algn="l" pos="5850360"/>
                <a:tab algn="l" pos="7395840"/>
              </a:tabLst>
            </a:pPr>
            <a:r>
              <a:rPr b="0" lang="en-US" sz="3000" spc="-7" strike="noStrike">
                <a:solidFill>
                  <a:srgbClr val="c00000"/>
                </a:solidFill>
                <a:latin typeface="Constantia"/>
                <a:ea typeface="DejaVu Sans"/>
              </a:rPr>
              <a:t>Thi</a:t>
            </a:r>
            <a:r>
              <a:rPr b="0" lang="en-US" sz="3000" spc="-1" strike="noStrike">
                <a:solidFill>
                  <a:srgbClr val="c00000"/>
                </a:solidFill>
                <a:latin typeface="Constantia"/>
                <a:ea typeface="DejaVu Sans"/>
              </a:rPr>
              <a:t>s</a:t>
            </a:r>
            <a:r>
              <a:rPr b="0" lang="en-US" sz="3000" spc="-1" strike="noStrike">
                <a:solidFill>
                  <a:srgbClr val="c00000"/>
                </a:solidFill>
                <a:latin typeface="Constantia"/>
                <a:ea typeface="DejaVu Sans"/>
              </a:rPr>
              <a:t>	</a:t>
            </a:r>
            <a:r>
              <a:rPr b="0" lang="en-US" sz="3000" spc="-7" strike="noStrike">
                <a:solidFill>
                  <a:srgbClr val="c00000"/>
                </a:solidFill>
                <a:latin typeface="Constantia"/>
                <a:ea typeface="DejaVu Sans"/>
              </a:rPr>
              <a:t>de</a:t>
            </a:r>
            <a:r>
              <a:rPr b="0" lang="en-US" sz="3000" spc="60" strike="noStrike">
                <a:solidFill>
                  <a:srgbClr val="c00000"/>
                </a:solidFill>
                <a:latin typeface="Constantia"/>
                <a:ea typeface="DejaVu Sans"/>
              </a:rPr>
              <a:t>f</a:t>
            </a:r>
            <a:r>
              <a:rPr b="0" lang="en-US" sz="3000" spc="-7" strike="noStrike">
                <a:solidFill>
                  <a:srgbClr val="c00000"/>
                </a:solidFill>
                <a:latin typeface="Constantia"/>
                <a:ea typeface="DejaVu Sans"/>
              </a:rPr>
              <a:t>initio</a:t>
            </a:r>
            <a:r>
              <a:rPr b="0" lang="en-US" sz="3000" spc="-1" strike="noStrike">
                <a:solidFill>
                  <a:srgbClr val="c00000"/>
                </a:solidFill>
                <a:latin typeface="Constantia"/>
                <a:ea typeface="DejaVu Sans"/>
              </a:rPr>
              <a:t>n </a:t>
            </a:r>
            <a:r>
              <a:rPr b="0" lang="en-US" sz="3000" spc="-55" strike="noStrike">
                <a:solidFill>
                  <a:srgbClr val="c00000"/>
                </a:solidFill>
                <a:latin typeface="Constantia"/>
                <a:ea typeface="DejaVu Sans"/>
              </a:rPr>
              <a:t>c</a:t>
            </a:r>
            <a:r>
              <a:rPr b="0" lang="en-US" sz="3000" spc="-52" strike="noStrike">
                <a:solidFill>
                  <a:srgbClr val="c00000"/>
                </a:solidFill>
                <a:latin typeface="Constantia"/>
                <a:ea typeface="DejaVu Sans"/>
              </a:rPr>
              <a:t>o</a:t>
            </a:r>
            <a:r>
              <a:rPr b="0" lang="en-US" sz="3000" spc="-72" strike="noStrike">
                <a:solidFill>
                  <a:srgbClr val="c00000"/>
                </a:solidFill>
                <a:latin typeface="Constantia"/>
                <a:ea typeface="DejaVu Sans"/>
              </a:rPr>
              <a:t>v</a:t>
            </a:r>
            <a:r>
              <a:rPr b="0" lang="en-US" sz="3000" spc="-1" strike="noStrike">
                <a:solidFill>
                  <a:srgbClr val="c00000"/>
                </a:solidFill>
                <a:latin typeface="Constantia"/>
                <a:ea typeface="DejaVu Sans"/>
              </a:rPr>
              <a:t>ers </a:t>
            </a:r>
            <a:r>
              <a:rPr b="0" lang="en-US" sz="3000" spc="-7" strike="noStrike">
                <a:solidFill>
                  <a:srgbClr val="c00000"/>
                </a:solidFill>
                <a:latin typeface="Constantia"/>
                <a:ea typeface="DejaVu Sans"/>
              </a:rPr>
              <a:t>di</a:t>
            </a:r>
            <a:r>
              <a:rPr b="0" lang="en-US" sz="3000" spc="-15" strike="noStrike">
                <a:solidFill>
                  <a:srgbClr val="c00000"/>
                </a:solidFill>
                <a:latin typeface="Constantia"/>
                <a:ea typeface="DejaVu Sans"/>
              </a:rPr>
              <a:t>f</a:t>
            </a:r>
            <a:r>
              <a:rPr b="0" lang="en-US" sz="3000" spc="-32" strike="noStrike">
                <a:solidFill>
                  <a:srgbClr val="c00000"/>
                </a:solidFill>
                <a:latin typeface="Constantia"/>
                <a:ea typeface="DejaVu Sans"/>
              </a:rPr>
              <a:t>f</a:t>
            </a:r>
            <a:r>
              <a:rPr b="0" lang="en-US" sz="3000" spc="-1" strike="noStrike">
                <a:solidFill>
                  <a:srgbClr val="c00000"/>
                </a:solidFill>
                <a:latin typeface="Constantia"/>
                <a:ea typeface="DejaVu Sans"/>
              </a:rPr>
              <a:t>e</a:t>
            </a:r>
            <a:r>
              <a:rPr b="0" lang="en-US" sz="3000" spc="-46" strike="noStrike">
                <a:solidFill>
                  <a:srgbClr val="c00000"/>
                </a:solidFill>
                <a:latin typeface="Constantia"/>
                <a:ea typeface="DejaVu Sans"/>
              </a:rPr>
              <a:t>r</a:t>
            </a:r>
            <a:r>
              <a:rPr b="0" lang="en-US" sz="3000" spc="-1" strike="noStrike">
                <a:solidFill>
                  <a:srgbClr val="c00000"/>
                </a:solidFill>
                <a:latin typeface="Constantia"/>
                <a:ea typeface="DejaVu Sans"/>
              </a:rPr>
              <a:t>e</a:t>
            </a:r>
            <a:r>
              <a:rPr b="0" lang="en-US" sz="3000" spc="1" strike="noStrike">
                <a:solidFill>
                  <a:srgbClr val="c00000"/>
                </a:solidFill>
                <a:latin typeface="Constantia"/>
                <a:ea typeface="DejaVu Sans"/>
              </a:rPr>
              <a:t>n</a:t>
            </a:r>
            <a:r>
              <a:rPr b="0" lang="en-US" sz="3000" spc="-1" strike="noStrike">
                <a:solidFill>
                  <a:srgbClr val="c00000"/>
                </a:solidFill>
                <a:latin typeface="Constantia"/>
                <a:ea typeface="DejaVu Sans"/>
              </a:rPr>
              <a:t>t </a:t>
            </a:r>
            <a:r>
              <a:rPr b="0" lang="en-US" sz="3000" spc="-7" strike="noStrike">
                <a:solidFill>
                  <a:srgbClr val="c00000"/>
                </a:solidFill>
                <a:latin typeface="Constantia"/>
                <a:ea typeface="DejaVu Sans"/>
              </a:rPr>
              <a:t>n</a:t>
            </a:r>
            <a:r>
              <a:rPr b="0" lang="en-US" sz="3000" spc="-12" strike="noStrike">
                <a:solidFill>
                  <a:srgbClr val="c00000"/>
                </a:solidFill>
                <a:latin typeface="Constantia"/>
                <a:ea typeface="DejaVu Sans"/>
              </a:rPr>
              <a:t>o</a:t>
            </a:r>
            <a:r>
              <a:rPr b="0" lang="en-US" sz="3000" spc="-7" strike="noStrike">
                <a:solidFill>
                  <a:srgbClr val="c00000"/>
                </a:solidFill>
                <a:latin typeface="Constantia"/>
                <a:ea typeface="DejaVu Sans"/>
              </a:rPr>
              <a:t>tion</a:t>
            </a:r>
            <a:r>
              <a:rPr b="0" lang="en-US" sz="3000" spc="-26" strike="noStrike">
                <a:solidFill>
                  <a:srgbClr val="c00000"/>
                </a:solidFill>
                <a:latin typeface="Constantia"/>
                <a:ea typeface="DejaVu Sans"/>
              </a:rPr>
              <a:t>s</a:t>
            </a:r>
            <a:r>
              <a:rPr b="0" lang="en-US" sz="3000" spc="-1" strike="noStrike">
                <a:solidFill>
                  <a:srgbClr val="c00000"/>
                </a:solidFill>
                <a:latin typeface="Constantia"/>
                <a:ea typeface="DejaVu Sans"/>
              </a:rPr>
              <a:t>,</a:t>
            </a:r>
            <a:r>
              <a:rPr b="0" lang="en-US" sz="3000" spc="-7" strike="noStrike">
                <a:solidFill>
                  <a:srgbClr val="c00000"/>
                </a:solidFill>
                <a:latin typeface="Constantia"/>
                <a:ea typeface="DejaVu Sans"/>
              </a:rPr>
              <a:t>that  </a:t>
            </a:r>
            <a:r>
              <a:rPr b="0" lang="en-US" sz="3000" spc="-15" strike="noStrike">
                <a:solidFill>
                  <a:srgbClr val="c00000"/>
                </a:solidFill>
                <a:latin typeface="Constantia"/>
                <a:ea typeface="DejaVu Sans"/>
              </a:rPr>
              <a:t>are</a:t>
            </a:r>
            <a:r>
              <a:rPr b="0" lang="en-US" sz="3000" spc="-157" strike="noStrike">
                <a:solidFill>
                  <a:srgbClr val="c00000"/>
                </a:solidFill>
                <a:latin typeface="Constantia"/>
                <a:ea typeface="DejaVu Sans"/>
              </a:rPr>
              <a:t> </a:t>
            </a:r>
            <a:r>
              <a:rPr b="0" lang="en-US" sz="3000" spc="-7" strike="noStrike">
                <a:solidFill>
                  <a:srgbClr val="c00000"/>
                </a:solidFill>
                <a:latin typeface="Constantia"/>
                <a:ea typeface="DejaVu Sans"/>
              </a:rPr>
              <a:t>dependent</a:t>
            </a:r>
            <a:r>
              <a:rPr b="0" lang="en-US" sz="3000" spc="-157" strike="noStrike">
                <a:solidFill>
                  <a:srgbClr val="c00000"/>
                </a:solidFill>
                <a:latin typeface="Constantia"/>
                <a:ea typeface="DejaVu Sans"/>
              </a:rPr>
              <a:t> </a:t>
            </a:r>
            <a:r>
              <a:rPr b="0" lang="en-US" sz="3000" spc="-7" strike="noStrike">
                <a:solidFill>
                  <a:srgbClr val="c00000"/>
                </a:solidFill>
                <a:latin typeface="Constantia"/>
                <a:ea typeface="DejaVu Sans"/>
              </a:rPr>
              <a:t>on</a:t>
            </a:r>
            <a:endParaRPr b="0" lang="en-US" sz="3000" spc="-1" strike="noStrike">
              <a:latin typeface="Arial"/>
            </a:endParaRPr>
          </a:p>
          <a:p>
            <a:pPr lvl="1" marL="652680" indent="-246960">
              <a:lnSpc>
                <a:spcPct val="100000"/>
              </a:lnSpc>
              <a:spcBef>
                <a:spcPts val="680"/>
              </a:spcBef>
              <a:buClr>
                <a:srgbClr val="0e6ec5"/>
              </a:buClr>
              <a:buSzPct val="84000"/>
              <a:buFont typeface="Segoe UI Symbol"/>
              <a:buChar char="⚫"/>
              <a:tabLst>
                <a:tab algn="l" pos="653400"/>
              </a:tabLst>
            </a:pPr>
            <a:r>
              <a:rPr b="0" lang="en-US" sz="2800" spc="-7" strike="noStrike">
                <a:solidFill>
                  <a:srgbClr val="00af50"/>
                </a:solidFill>
                <a:latin typeface="Constantia"/>
                <a:ea typeface="DejaVu Sans"/>
              </a:rPr>
              <a:t>What</a:t>
            </a:r>
            <a:r>
              <a:rPr b="0" lang="en-US" sz="2800" spc="-111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800" spc="-12" strike="noStrike">
                <a:solidFill>
                  <a:srgbClr val="00af50"/>
                </a:solidFill>
                <a:latin typeface="Constantia"/>
                <a:ea typeface="DejaVu Sans"/>
              </a:rPr>
              <a:t>the</a:t>
            </a:r>
            <a:r>
              <a:rPr b="0" lang="en-US" sz="2800" spc="-151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800" spc="-32" strike="noStrike">
                <a:solidFill>
                  <a:srgbClr val="00af50"/>
                </a:solidFill>
                <a:latin typeface="Constantia"/>
                <a:ea typeface="DejaVu Sans"/>
              </a:rPr>
              <a:t>word</a:t>
            </a:r>
            <a:r>
              <a:rPr b="0" lang="en-US" sz="2800" spc="-60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800" spc="-15" strike="noStrike">
                <a:solidFill>
                  <a:srgbClr val="ff0000"/>
                </a:solidFill>
                <a:latin typeface="Constantia"/>
                <a:ea typeface="DejaVu Sans"/>
              </a:rPr>
              <a:t>system</a:t>
            </a:r>
            <a:r>
              <a:rPr b="0" lang="en-US" sz="2800" spc="-111" strike="noStrike">
                <a:solidFill>
                  <a:srgbClr val="ff0000"/>
                </a:solidFill>
                <a:latin typeface="Constantia"/>
                <a:ea typeface="DejaVu Sans"/>
              </a:rPr>
              <a:t> </a:t>
            </a:r>
            <a:r>
              <a:rPr b="0" lang="en-US" sz="2800" spc="-26" strike="noStrike">
                <a:solidFill>
                  <a:srgbClr val="00af50"/>
                </a:solidFill>
                <a:latin typeface="Constantia"/>
                <a:ea typeface="DejaVu Sans"/>
              </a:rPr>
              <a:t>covers?</a:t>
            </a:r>
            <a:endParaRPr b="0" lang="en-US" sz="2800" spc="-1" strike="noStrike">
              <a:latin typeface="Arial"/>
            </a:endParaRPr>
          </a:p>
          <a:p>
            <a:pPr lvl="1" marL="652680" indent="-246960">
              <a:lnSpc>
                <a:spcPct val="100000"/>
              </a:lnSpc>
              <a:spcBef>
                <a:spcPts val="675"/>
              </a:spcBef>
              <a:buClr>
                <a:srgbClr val="0e6ec5"/>
              </a:buClr>
              <a:buSzPct val="84000"/>
              <a:buFont typeface="Segoe UI Symbol"/>
              <a:buChar char="⚫"/>
              <a:tabLst>
                <a:tab algn="l" pos="653400"/>
              </a:tabLst>
            </a:pPr>
            <a:r>
              <a:rPr b="0" lang="en-US" sz="2800" spc="-7" strike="noStrike">
                <a:solidFill>
                  <a:srgbClr val="00af50"/>
                </a:solidFill>
                <a:latin typeface="Constantia"/>
                <a:ea typeface="DejaVu Sans"/>
              </a:rPr>
              <a:t>What</a:t>
            </a:r>
            <a:r>
              <a:rPr b="0" lang="en-US" sz="2800" spc="-72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800" spc="-7" strike="noStrike">
                <a:solidFill>
                  <a:srgbClr val="00af50"/>
                </a:solidFill>
                <a:latin typeface="Constantia"/>
                <a:ea typeface="DejaVu Sans"/>
              </a:rPr>
              <a:t>kind</a:t>
            </a:r>
            <a:r>
              <a:rPr b="0" lang="en-US" sz="2800" spc="-75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800" spc="-7" strike="noStrike">
                <a:solidFill>
                  <a:srgbClr val="00af50"/>
                </a:solidFill>
                <a:latin typeface="Constantia"/>
                <a:ea typeface="DejaVu Sans"/>
              </a:rPr>
              <a:t>of</a:t>
            </a:r>
            <a:r>
              <a:rPr b="0" lang="en-US" sz="2800" spc="29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800" spc="-12" strike="noStrike">
                <a:solidFill>
                  <a:srgbClr val="ff0000"/>
                </a:solidFill>
                <a:latin typeface="Constantia"/>
                <a:ea typeface="DejaVu Sans"/>
              </a:rPr>
              <a:t>properties</a:t>
            </a:r>
            <a:r>
              <a:rPr b="0" lang="en-US" sz="2800" spc="-131" strike="noStrike">
                <a:solidFill>
                  <a:srgbClr val="ff0000"/>
                </a:solidFill>
                <a:latin typeface="Constantia"/>
                <a:ea typeface="DejaVu Sans"/>
              </a:rPr>
              <a:t> </a:t>
            </a:r>
            <a:r>
              <a:rPr b="0" lang="en-US" sz="2800" spc="-21" strike="noStrike">
                <a:solidFill>
                  <a:srgbClr val="00af50"/>
                </a:solidFill>
                <a:latin typeface="Constantia"/>
                <a:ea typeface="DejaVu Sans"/>
              </a:rPr>
              <a:t>are</a:t>
            </a:r>
            <a:r>
              <a:rPr b="0" lang="en-US" sz="2800" spc="-131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800" spc="-7" strike="noStrike">
                <a:solidFill>
                  <a:srgbClr val="00af50"/>
                </a:solidFill>
                <a:latin typeface="Constantia"/>
                <a:ea typeface="DejaVu Sans"/>
              </a:rPr>
              <a:t>of</a:t>
            </a:r>
            <a:r>
              <a:rPr b="0" lang="en-US" sz="2800" spc="60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800" spc="-15" strike="noStrike">
                <a:solidFill>
                  <a:srgbClr val="00af50"/>
                </a:solidFill>
                <a:latin typeface="Constantia"/>
                <a:ea typeface="DejaVu Sans"/>
              </a:rPr>
              <a:t>interest?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object 2"/>
          <p:cNvSpPr/>
          <p:nvPr/>
        </p:nvSpPr>
        <p:spPr>
          <a:xfrm>
            <a:off x="444600" y="1193040"/>
            <a:ext cx="6176520" cy="115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>
            <a:no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1" lang="en-US" sz="4000" spc="-15" strike="noStrike">
                <a:solidFill>
                  <a:srgbClr val="0a5294"/>
                </a:solidFill>
                <a:latin typeface="Calibri"/>
              </a:rPr>
              <a:t>Formal</a:t>
            </a:r>
            <a:r>
              <a:rPr b="1" lang="en-US" sz="4000" spc="-1" strike="noStrike">
                <a:solidFill>
                  <a:srgbClr val="0a5294"/>
                </a:solidFill>
                <a:latin typeface="Calibri"/>
              </a:rPr>
              <a:t> </a:t>
            </a:r>
            <a:r>
              <a:rPr b="1" lang="en-US" sz="4000" spc="-12" strike="noStrike">
                <a:solidFill>
                  <a:srgbClr val="0a5294"/>
                </a:solidFill>
                <a:latin typeface="Calibri"/>
              </a:rPr>
              <a:t>Specification</a:t>
            </a:r>
            <a:r>
              <a:rPr b="1" lang="en-US" sz="4000" spc="21" strike="noStrike">
                <a:solidFill>
                  <a:srgbClr val="0a5294"/>
                </a:solidFill>
                <a:latin typeface="Calibri"/>
              </a:rPr>
              <a:t> </a:t>
            </a:r>
            <a:r>
              <a:rPr b="1" lang="en-US" sz="4000" spc="-7" strike="noStrike">
                <a:solidFill>
                  <a:srgbClr val="0a5294"/>
                </a:solidFill>
                <a:latin typeface="Calibri"/>
              </a:rPr>
              <a:t>:</a:t>
            </a:r>
            <a:r>
              <a:rPr b="1" lang="en-US" sz="4000" spc="-26" strike="noStrike">
                <a:solidFill>
                  <a:srgbClr val="0a5294"/>
                </a:solidFill>
                <a:latin typeface="Calibri"/>
              </a:rPr>
              <a:t> </a:t>
            </a:r>
            <a:r>
              <a:rPr b="1" lang="en-US" sz="4000" spc="-41" strike="noStrike">
                <a:solidFill>
                  <a:srgbClr val="0a5294"/>
                </a:solidFill>
                <a:latin typeface="Calibri"/>
              </a:rPr>
              <a:t>System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208" name="object 3"/>
          <p:cNvSpPr/>
          <p:nvPr/>
        </p:nvSpPr>
        <p:spPr>
          <a:xfrm>
            <a:off x="536040" y="1850760"/>
            <a:ext cx="7499160" cy="346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06200" bIns="0">
            <a:spAutoFit/>
          </a:bodyPr>
          <a:p>
            <a:pPr marL="286920" indent="-273600">
              <a:lnSpc>
                <a:spcPct val="100000"/>
              </a:lnSpc>
              <a:spcBef>
                <a:spcPts val="836"/>
              </a:spcBef>
              <a:buClr>
                <a:srgbClr val="0ad0d9"/>
              </a:buClr>
              <a:buSzPct val="95000"/>
              <a:buFont typeface="Segoe UI Symbol"/>
              <a:buChar char="⚫"/>
              <a:tabLst>
                <a:tab algn="l" pos="286920"/>
              </a:tabLst>
            </a:pPr>
            <a:r>
              <a:rPr b="0" lang="en-US" sz="3000" spc="-7" strike="noStrike">
                <a:solidFill>
                  <a:srgbClr val="c00000"/>
                </a:solidFill>
                <a:latin typeface="Constantia"/>
                <a:ea typeface="DejaVu Sans"/>
              </a:rPr>
              <a:t>The</a:t>
            </a:r>
            <a:r>
              <a:rPr b="0" lang="en-US" sz="3000" spc="-100" strike="noStrike">
                <a:solidFill>
                  <a:srgbClr val="c00000"/>
                </a:solidFill>
                <a:latin typeface="Constantia"/>
                <a:ea typeface="DejaVu Sans"/>
              </a:rPr>
              <a:t> </a:t>
            </a:r>
            <a:r>
              <a:rPr b="0" lang="en-US" sz="3000" spc="-35" strike="noStrike">
                <a:solidFill>
                  <a:srgbClr val="c00000"/>
                </a:solidFill>
                <a:latin typeface="Constantia"/>
                <a:ea typeface="DejaVu Sans"/>
              </a:rPr>
              <a:t>“system”</a:t>
            </a:r>
            <a:r>
              <a:rPr b="0" lang="en-US" sz="3000" spc="-15" strike="noStrike">
                <a:solidFill>
                  <a:srgbClr val="c00000"/>
                </a:solidFill>
                <a:latin typeface="Constantia"/>
                <a:ea typeface="DejaVu Sans"/>
              </a:rPr>
              <a:t> </a:t>
            </a:r>
            <a:r>
              <a:rPr b="0" lang="en-US" sz="3000" spc="-7" strike="noStrike">
                <a:solidFill>
                  <a:srgbClr val="c00000"/>
                </a:solidFill>
                <a:latin typeface="Constantia"/>
                <a:ea typeface="DejaVu Sans"/>
              </a:rPr>
              <a:t>being</a:t>
            </a:r>
            <a:r>
              <a:rPr b="0" lang="en-US" sz="3000" spc="-66" strike="noStrike">
                <a:solidFill>
                  <a:srgbClr val="c00000"/>
                </a:solidFill>
                <a:latin typeface="Constantia"/>
                <a:ea typeface="DejaVu Sans"/>
              </a:rPr>
              <a:t> </a:t>
            </a:r>
            <a:r>
              <a:rPr b="0" lang="en-US" sz="3000" spc="1" strike="noStrike">
                <a:solidFill>
                  <a:srgbClr val="c00000"/>
                </a:solidFill>
                <a:latin typeface="Constantia"/>
                <a:ea typeface="DejaVu Sans"/>
              </a:rPr>
              <a:t>specified</a:t>
            </a:r>
            <a:endParaRPr b="0" lang="en-US" sz="3000" spc="-1" strike="noStrike">
              <a:latin typeface="Arial"/>
            </a:endParaRPr>
          </a:p>
          <a:p>
            <a:pPr lvl="1" marL="740880" indent="-335160">
              <a:lnSpc>
                <a:spcPct val="100000"/>
              </a:lnSpc>
              <a:spcBef>
                <a:spcPts val="686"/>
              </a:spcBef>
              <a:buClr>
                <a:srgbClr val="0e6ec5"/>
              </a:buClr>
              <a:buSzPct val="84000"/>
              <a:buFont typeface="Segoe UI Symbol"/>
              <a:buChar char="⚫"/>
              <a:tabLst>
                <a:tab algn="l" pos="740880"/>
                <a:tab algn="l" pos="741600"/>
              </a:tabLst>
            </a:pPr>
            <a:r>
              <a:rPr b="0" lang="en-US" sz="2800" spc="-26" strike="noStrike">
                <a:solidFill>
                  <a:srgbClr val="00af50"/>
                </a:solidFill>
                <a:latin typeface="Constantia"/>
                <a:ea typeface="DejaVu Sans"/>
              </a:rPr>
              <a:t>may</a:t>
            </a:r>
            <a:r>
              <a:rPr b="0" lang="en-US" sz="2800" spc="-60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800" spc="-7" strike="noStrike">
                <a:solidFill>
                  <a:srgbClr val="00af50"/>
                </a:solidFill>
                <a:latin typeface="Constantia"/>
                <a:ea typeface="DejaVu Sans"/>
              </a:rPr>
              <a:t>be</a:t>
            </a:r>
            <a:r>
              <a:rPr b="0" lang="en-US" sz="2800" spc="-137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800" spc="-7" strike="noStrike">
                <a:solidFill>
                  <a:srgbClr val="00af50"/>
                </a:solidFill>
                <a:latin typeface="Constantia"/>
                <a:ea typeface="DejaVu Sans"/>
              </a:rPr>
              <a:t>a</a:t>
            </a:r>
            <a:r>
              <a:rPr b="0" lang="en-US" sz="2800" spc="-60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800" spc="-12" strike="noStrike">
                <a:solidFill>
                  <a:srgbClr val="00af50"/>
                </a:solidFill>
                <a:latin typeface="Constantia"/>
                <a:ea typeface="DejaVu Sans"/>
              </a:rPr>
              <a:t>model</a:t>
            </a:r>
            <a:r>
              <a:rPr b="0" lang="en-US" sz="2800" spc="-66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800" spc="-7" strike="noStrike">
                <a:solidFill>
                  <a:srgbClr val="00af50"/>
                </a:solidFill>
                <a:latin typeface="Constantia"/>
                <a:ea typeface="DejaVu Sans"/>
              </a:rPr>
              <a:t>of</a:t>
            </a:r>
            <a:r>
              <a:rPr b="0" lang="en-US" sz="2800" spc="35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800" spc="-12" strike="noStrike">
                <a:solidFill>
                  <a:srgbClr val="00af50"/>
                </a:solidFill>
                <a:latin typeface="Constantia"/>
                <a:ea typeface="DejaVu Sans"/>
              </a:rPr>
              <a:t>the</a:t>
            </a:r>
            <a:r>
              <a:rPr b="0" lang="en-US" sz="2800" spc="-140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800" spc="-12" strike="noStrike">
                <a:solidFill>
                  <a:srgbClr val="00af50"/>
                </a:solidFill>
                <a:latin typeface="Constantia"/>
                <a:ea typeface="DejaVu Sans"/>
              </a:rPr>
              <a:t>domain</a:t>
            </a:r>
            <a:r>
              <a:rPr b="0" lang="en-US" sz="2800" spc="-106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800" spc="-7" strike="noStrike">
                <a:solidFill>
                  <a:srgbClr val="00af50"/>
                </a:solidFill>
                <a:latin typeface="Constantia"/>
                <a:ea typeface="DejaVu Sans"/>
              </a:rPr>
              <a:t>of</a:t>
            </a:r>
            <a:r>
              <a:rPr b="0" lang="en-US" sz="2800" spc="60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800" spc="-15" strike="noStrike">
                <a:solidFill>
                  <a:srgbClr val="00af50"/>
                </a:solidFill>
                <a:latin typeface="Constantia"/>
                <a:ea typeface="DejaVu Sans"/>
              </a:rPr>
              <a:t>interest.</a:t>
            </a:r>
            <a:endParaRPr b="0" lang="en-US" sz="2800" spc="-1" strike="noStrike">
              <a:latin typeface="Arial"/>
            </a:endParaRPr>
          </a:p>
          <a:p>
            <a:pPr lvl="1" marL="652680" indent="-246960">
              <a:lnSpc>
                <a:spcPct val="100000"/>
              </a:lnSpc>
              <a:spcBef>
                <a:spcPts val="669"/>
              </a:spcBef>
              <a:buClr>
                <a:srgbClr val="0e6ec5"/>
              </a:buClr>
              <a:buSzPct val="84000"/>
              <a:buFont typeface="Segoe UI Symbol"/>
              <a:buChar char="⚫"/>
              <a:tabLst>
                <a:tab algn="l" pos="653400"/>
              </a:tabLst>
            </a:pPr>
            <a:r>
              <a:rPr b="0" lang="en-US" sz="2800" spc="-7" strike="noStrike">
                <a:solidFill>
                  <a:srgbClr val="00af50"/>
                </a:solidFill>
                <a:latin typeface="Constantia"/>
                <a:ea typeface="DejaVu Sans"/>
              </a:rPr>
              <a:t>a</a:t>
            </a:r>
            <a:r>
              <a:rPr b="0" lang="en-US" sz="2800" spc="-75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800" spc="-12" strike="noStrike">
                <a:solidFill>
                  <a:srgbClr val="00af50"/>
                </a:solidFill>
                <a:latin typeface="Constantia"/>
                <a:ea typeface="DejaVu Sans"/>
              </a:rPr>
              <a:t>model</a:t>
            </a:r>
            <a:r>
              <a:rPr b="0" lang="en-US" sz="2800" spc="-66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800" spc="-7" strike="noStrike">
                <a:solidFill>
                  <a:srgbClr val="00af50"/>
                </a:solidFill>
                <a:latin typeface="Constantia"/>
                <a:ea typeface="DejaVu Sans"/>
              </a:rPr>
              <a:t>of</a:t>
            </a:r>
            <a:r>
              <a:rPr b="0" lang="en-US" sz="2800" spc="29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800" spc="-12" strike="noStrike">
                <a:solidFill>
                  <a:srgbClr val="00af50"/>
                </a:solidFill>
                <a:latin typeface="Constantia"/>
                <a:ea typeface="DejaVu Sans"/>
              </a:rPr>
              <a:t>the</a:t>
            </a:r>
            <a:r>
              <a:rPr b="0" lang="en-US" sz="2800" spc="-131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800" spc="-15" strike="noStrike">
                <a:solidFill>
                  <a:srgbClr val="00af50"/>
                </a:solidFill>
                <a:latin typeface="Constantia"/>
                <a:ea typeface="DejaVu Sans"/>
              </a:rPr>
              <a:t>software</a:t>
            </a:r>
            <a:r>
              <a:rPr b="0" lang="en-US" sz="2800" spc="-126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800" spc="-7" strike="noStrike">
                <a:solidFill>
                  <a:srgbClr val="00af50"/>
                </a:solidFill>
                <a:latin typeface="Constantia"/>
                <a:ea typeface="DejaVu Sans"/>
              </a:rPr>
              <a:t>and its</a:t>
            </a:r>
            <a:r>
              <a:rPr b="0" lang="en-US" sz="2800" spc="-131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800" spc="-12" strike="noStrike">
                <a:solidFill>
                  <a:srgbClr val="00af50"/>
                </a:solidFill>
                <a:latin typeface="Constantia"/>
                <a:ea typeface="DejaVu Sans"/>
              </a:rPr>
              <a:t>environment.</a:t>
            </a:r>
            <a:endParaRPr b="0" lang="en-US" sz="2800" spc="-1" strike="noStrike">
              <a:latin typeface="Arial"/>
            </a:endParaRPr>
          </a:p>
          <a:p>
            <a:pPr lvl="1" marL="652680" indent="-246960">
              <a:lnSpc>
                <a:spcPct val="100000"/>
              </a:lnSpc>
              <a:spcBef>
                <a:spcPts val="675"/>
              </a:spcBef>
              <a:buClr>
                <a:srgbClr val="0e6ec5"/>
              </a:buClr>
              <a:buSzPct val="84000"/>
              <a:buFont typeface="Segoe UI Symbol"/>
              <a:buChar char="⚫"/>
              <a:tabLst>
                <a:tab algn="l" pos="653400"/>
                <a:tab algn="l" pos="992520"/>
              </a:tabLst>
            </a:pPr>
            <a:r>
              <a:rPr b="0" lang="en-US" sz="2800" spc="-7" strike="noStrike">
                <a:solidFill>
                  <a:srgbClr val="00af50"/>
                </a:solidFill>
                <a:latin typeface="Constantia"/>
                <a:ea typeface="DejaVu Sans"/>
              </a:rPr>
              <a:t>a</a:t>
            </a:r>
            <a:r>
              <a:rPr b="0" lang="en-US" sz="2800" spc="-7" strike="noStrike">
                <a:solidFill>
                  <a:srgbClr val="00af50"/>
                </a:solidFill>
                <a:latin typeface="Constantia"/>
                <a:ea typeface="DejaVu Sans"/>
              </a:rPr>
              <a:t>	</a:t>
            </a:r>
            <a:r>
              <a:rPr b="0" lang="en-US" sz="2800" spc="-12" strike="noStrike">
                <a:solidFill>
                  <a:srgbClr val="00af50"/>
                </a:solidFill>
                <a:latin typeface="Constantia"/>
                <a:ea typeface="DejaVu Sans"/>
              </a:rPr>
              <a:t>model</a:t>
            </a:r>
            <a:r>
              <a:rPr b="0" lang="en-US" sz="2800" spc="-60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800" spc="-7" strike="noStrike">
                <a:solidFill>
                  <a:srgbClr val="00af50"/>
                </a:solidFill>
                <a:latin typeface="Constantia"/>
                <a:ea typeface="DejaVu Sans"/>
              </a:rPr>
              <a:t>of</a:t>
            </a:r>
            <a:r>
              <a:rPr b="0" lang="en-US" sz="2800" spc="21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800" spc="-12" strike="noStrike">
                <a:solidFill>
                  <a:srgbClr val="00af50"/>
                </a:solidFill>
                <a:latin typeface="Constantia"/>
                <a:ea typeface="DejaVu Sans"/>
              </a:rPr>
              <a:t>the</a:t>
            </a:r>
            <a:r>
              <a:rPr b="0" lang="en-US" sz="2800" spc="-114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800" spc="-15" strike="noStrike">
                <a:solidFill>
                  <a:srgbClr val="00af50"/>
                </a:solidFill>
                <a:latin typeface="Constantia"/>
                <a:ea typeface="DejaVu Sans"/>
              </a:rPr>
              <a:t>software</a:t>
            </a:r>
            <a:r>
              <a:rPr b="0" lang="en-US" sz="2800" spc="-137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800" spc="-7" strike="noStrike">
                <a:solidFill>
                  <a:srgbClr val="00af50"/>
                </a:solidFill>
                <a:latin typeface="Constantia"/>
                <a:ea typeface="DejaVu Sans"/>
              </a:rPr>
              <a:t>alone.</a:t>
            </a:r>
            <a:endParaRPr b="0" lang="en-US" sz="2800" spc="-1" strike="noStrike">
              <a:latin typeface="Arial"/>
            </a:endParaRPr>
          </a:p>
          <a:p>
            <a:pPr lvl="1" marL="652680" indent="-246960">
              <a:lnSpc>
                <a:spcPct val="100000"/>
              </a:lnSpc>
              <a:spcBef>
                <a:spcPts val="669"/>
              </a:spcBef>
              <a:buClr>
                <a:srgbClr val="0e6ec5"/>
              </a:buClr>
              <a:buSzPct val="84000"/>
              <a:buFont typeface="Segoe UI Symbol"/>
              <a:buChar char="⚫"/>
              <a:tabLst>
                <a:tab algn="l" pos="653400"/>
              </a:tabLst>
            </a:pPr>
            <a:r>
              <a:rPr b="0" lang="en-US" sz="2800" spc="-7" strike="noStrike">
                <a:solidFill>
                  <a:srgbClr val="00af50"/>
                </a:solidFill>
                <a:latin typeface="Constantia"/>
                <a:ea typeface="DejaVu Sans"/>
              </a:rPr>
              <a:t>a</a:t>
            </a:r>
            <a:r>
              <a:rPr b="0" lang="en-US" sz="2800" spc="-75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800" spc="-12" strike="noStrike">
                <a:solidFill>
                  <a:srgbClr val="00af50"/>
                </a:solidFill>
                <a:latin typeface="Constantia"/>
                <a:ea typeface="DejaVu Sans"/>
              </a:rPr>
              <a:t>model </a:t>
            </a:r>
            <a:r>
              <a:rPr b="0" lang="en-US" sz="2800" spc="-15" strike="noStrike">
                <a:solidFill>
                  <a:srgbClr val="00af50"/>
                </a:solidFill>
                <a:latin typeface="Constantia"/>
                <a:ea typeface="DejaVu Sans"/>
              </a:rPr>
              <a:t>for</a:t>
            </a:r>
            <a:r>
              <a:rPr b="0" lang="en-US" sz="2800" spc="-120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800" spc="-12" strike="noStrike">
                <a:solidFill>
                  <a:srgbClr val="00af50"/>
                </a:solidFill>
                <a:latin typeface="Constantia"/>
                <a:ea typeface="DejaVu Sans"/>
              </a:rPr>
              <a:t>the</a:t>
            </a:r>
            <a:r>
              <a:rPr b="0" lang="en-US" sz="2800" spc="-114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800" spc="-12" strike="noStrike">
                <a:solidFill>
                  <a:srgbClr val="00af50"/>
                </a:solidFill>
                <a:latin typeface="Constantia"/>
                <a:ea typeface="DejaVu Sans"/>
              </a:rPr>
              <a:t>user</a:t>
            </a:r>
            <a:r>
              <a:rPr b="0" lang="en-US" sz="2800" spc="-80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800" spc="-15" strike="noStrike">
                <a:solidFill>
                  <a:srgbClr val="00af50"/>
                </a:solidFill>
                <a:latin typeface="Constantia"/>
                <a:ea typeface="DejaVu Sans"/>
              </a:rPr>
              <a:t>interface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9" name="object 2"/>
          <p:cNvGrpSpPr/>
          <p:nvPr/>
        </p:nvGrpSpPr>
        <p:grpSpPr>
          <a:xfrm>
            <a:off x="-720" y="0"/>
            <a:ext cx="9145080" cy="6857280"/>
            <a:chOff x="-720" y="0"/>
            <a:chExt cx="9145080" cy="6857280"/>
          </a:xfrm>
        </p:grpSpPr>
        <p:pic>
          <p:nvPicPr>
            <p:cNvPr id="210" name="object 3" descr=""/>
            <p:cNvPicPr/>
            <p:nvPr/>
          </p:nvPicPr>
          <p:blipFill>
            <a:blip r:embed="rId1"/>
            <a:stretch/>
          </p:blipFill>
          <p:spPr>
            <a:xfrm>
              <a:off x="0" y="0"/>
              <a:ext cx="9143280" cy="68572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11" name="object 4" descr=""/>
            <p:cNvPicPr/>
            <p:nvPr/>
          </p:nvPicPr>
          <p:blipFill>
            <a:blip r:embed="rId2"/>
            <a:stretch/>
          </p:blipFill>
          <p:spPr>
            <a:xfrm>
              <a:off x="0" y="720"/>
              <a:ext cx="9143280" cy="10267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12" name="object 5" descr=""/>
            <p:cNvPicPr/>
            <p:nvPr/>
          </p:nvPicPr>
          <p:blipFill>
            <a:blip r:embed="rId3"/>
            <a:stretch/>
          </p:blipFill>
          <p:spPr>
            <a:xfrm>
              <a:off x="4399920" y="0"/>
              <a:ext cx="4743360" cy="5994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13" name="object 6" descr=""/>
            <p:cNvPicPr/>
            <p:nvPr/>
          </p:nvPicPr>
          <p:blipFill>
            <a:blip r:embed="rId4"/>
            <a:stretch/>
          </p:blipFill>
          <p:spPr>
            <a:xfrm>
              <a:off x="0" y="0"/>
              <a:ext cx="9087840" cy="10198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14" name="object 7" descr=""/>
            <p:cNvPicPr/>
            <p:nvPr/>
          </p:nvPicPr>
          <p:blipFill>
            <a:blip r:embed="rId5"/>
            <a:stretch/>
          </p:blipFill>
          <p:spPr>
            <a:xfrm>
              <a:off x="-720" y="52560"/>
              <a:ext cx="9145080" cy="90108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215" name="object 8"/>
          <p:cNvSpPr/>
          <p:nvPr/>
        </p:nvSpPr>
        <p:spPr>
          <a:xfrm>
            <a:off x="444600" y="1193040"/>
            <a:ext cx="6745680" cy="115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>
            <a:no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1" lang="en-US" sz="4000" spc="-15" strike="noStrike">
                <a:solidFill>
                  <a:srgbClr val="0a5294"/>
                </a:solidFill>
                <a:latin typeface="Calibri"/>
              </a:rPr>
              <a:t>Formal</a:t>
            </a:r>
            <a:r>
              <a:rPr b="1" lang="en-US" sz="4000" spc="-1" strike="noStrike">
                <a:solidFill>
                  <a:srgbClr val="0a5294"/>
                </a:solidFill>
                <a:latin typeface="Calibri"/>
              </a:rPr>
              <a:t> </a:t>
            </a:r>
            <a:r>
              <a:rPr b="1" lang="en-US" sz="4000" spc="-12" strike="noStrike">
                <a:solidFill>
                  <a:srgbClr val="0a5294"/>
                </a:solidFill>
                <a:latin typeface="Calibri"/>
              </a:rPr>
              <a:t>Specification:</a:t>
            </a:r>
            <a:r>
              <a:rPr b="1" lang="en-US" sz="4000" spc="15" strike="noStrike">
                <a:solidFill>
                  <a:srgbClr val="0a5294"/>
                </a:solidFill>
                <a:latin typeface="Calibri"/>
              </a:rPr>
              <a:t> </a:t>
            </a:r>
            <a:r>
              <a:rPr b="1" lang="en-US" sz="4000" spc="-12" strike="noStrike">
                <a:solidFill>
                  <a:srgbClr val="0a5294"/>
                </a:solidFill>
                <a:latin typeface="Calibri"/>
              </a:rPr>
              <a:t>Properties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216" name="object 9"/>
          <p:cNvSpPr/>
          <p:nvPr/>
        </p:nvSpPr>
        <p:spPr>
          <a:xfrm>
            <a:off x="536040" y="1859400"/>
            <a:ext cx="8076600" cy="444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55800" bIns="0">
            <a:spAutoFit/>
          </a:bodyPr>
          <a:p>
            <a:pPr marL="286920" indent="-273600">
              <a:lnSpc>
                <a:spcPct val="100000"/>
              </a:lnSpc>
              <a:spcBef>
                <a:spcPts val="439"/>
              </a:spcBef>
              <a:buClr>
                <a:srgbClr val="0ad0d9"/>
              </a:buClr>
              <a:buSzPct val="95000"/>
              <a:buFont typeface="Segoe UI Symbol"/>
              <a:buChar char="⚫"/>
              <a:tabLst>
                <a:tab algn="l" pos="286920"/>
              </a:tabLst>
            </a:pPr>
            <a:r>
              <a:rPr b="0" lang="en-US" sz="2800" spc="-12" strike="noStrike">
                <a:solidFill>
                  <a:srgbClr val="c00000"/>
                </a:solidFill>
                <a:latin typeface="Constantia"/>
                <a:ea typeface="DejaVu Sans"/>
              </a:rPr>
              <a:t>Th</a:t>
            </a:r>
            <a:r>
              <a:rPr b="0" lang="en-US" sz="2800" spc="-7" strike="noStrike">
                <a:solidFill>
                  <a:srgbClr val="c00000"/>
                </a:solidFill>
                <a:latin typeface="Constantia"/>
                <a:ea typeface="DejaVu Sans"/>
              </a:rPr>
              <a:t>e</a:t>
            </a:r>
            <a:r>
              <a:rPr b="0" lang="en-US" sz="2800" spc="-72" strike="noStrike">
                <a:solidFill>
                  <a:srgbClr val="c00000"/>
                </a:solidFill>
                <a:latin typeface="Constantia"/>
                <a:ea typeface="DejaVu Sans"/>
              </a:rPr>
              <a:t> </a:t>
            </a:r>
            <a:r>
              <a:rPr b="0" lang="en-US" sz="2800" spc="-12" strike="noStrike">
                <a:solidFill>
                  <a:srgbClr val="c00000"/>
                </a:solidFill>
                <a:latin typeface="Constantia"/>
                <a:ea typeface="DejaVu Sans"/>
              </a:rPr>
              <a:t>“p</a:t>
            </a:r>
            <a:r>
              <a:rPr b="0" lang="en-US" sz="2800" spc="-46" strike="noStrike">
                <a:solidFill>
                  <a:srgbClr val="c00000"/>
                </a:solidFill>
                <a:latin typeface="Constantia"/>
                <a:ea typeface="DejaVu Sans"/>
              </a:rPr>
              <a:t>r</a:t>
            </a:r>
            <a:r>
              <a:rPr b="0" lang="en-US" sz="2800" spc="-7" strike="noStrike">
                <a:solidFill>
                  <a:srgbClr val="c00000"/>
                </a:solidFill>
                <a:latin typeface="Constantia"/>
                <a:ea typeface="DejaVu Sans"/>
              </a:rPr>
              <a:t>operties”</a:t>
            </a:r>
            <a:r>
              <a:rPr b="0" lang="en-US" sz="2800" spc="-52" strike="noStrike">
                <a:solidFill>
                  <a:srgbClr val="c00000"/>
                </a:solidFill>
                <a:latin typeface="Constantia"/>
                <a:ea typeface="DejaVu Sans"/>
              </a:rPr>
              <a:t> </a:t>
            </a:r>
            <a:r>
              <a:rPr b="0" lang="en-US" sz="2800" spc="-12" strike="noStrike">
                <a:solidFill>
                  <a:srgbClr val="c00000"/>
                </a:solidFill>
                <a:latin typeface="Constantia"/>
                <a:ea typeface="DejaVu Sans"/>
              </a:rPr>
              <a:t>u</a:t>
            </a:r>
            <a:r>
              <a:rPr b="0" lang="en-US" sz="2800" spc="-1" strike="noStrike">
                <a:solidFill>
                  <a:srgbClr val="c00000"/>
                </a:solidFill>
                <a:latin typeface="Constantia"/>
                <a:ea typeface="DejaVu Sans"/>
              </a:rPr>
              <a:t>n</a:t>
            </a:r>
            <a:r>
              <a:rPr b="0" lang="en-US" sz="2800" spc="-12" strike="noStrike">
                <a:solidFill>
                  <a:srgbClr val="c00000"/>
                </a:solidFill>
                <a:latin typeface="Constantia"/>
                <a:ea typeface="DejaVu Sans"/>
              </a:rPr>
              <a:t>de</a:t>
            </a:r>
            <a:r>
              <a:rPr b="0" lang="en-US" sz="2800" spc="-7" strike="noStrike">
                <a:solidFill>
                  <a:srgbClr val="c00000"/>
                </a:solidFill>
                <a:latin typeface="Constantia"/>
                <a:ea typeface="DejaVu Sans"/>
              </a:rPr>
              <a:t>r</a:t>
            </a:r>
            <a:r>
              <a:rPr b="0" lang="en-US" sz="2800" spc="-177" strike="noStrike">
                <a:solidFill>
                  <a:srgbClr val="c00000"/>
                </a:solidFill>
                <a:latin typeface="Constantia"/>
                <a:ea typeface="DejaVu Sans"/>
              </a:rPr>
              <a:t> </a:t>
            </a:r>
            <a:r>
              <a:rPr b="0" lang="en-US" sz="2800" spc="-60" strike="noStrike">
                <a:solidFill>
                  <a:srgbClr val="c00000"/>
                </a:solidFill>
                <a:latin typeface="Constantia"/>
                <a:ea typeface="DejaVu Sans"/>
              </a:rPr>
              <a:t>c</a:t>
            </a:r>
            <a:r>
              <a:rPr b="0" lang="en-US" sz="2800" spc="-7" strike="noStrike">
                <a:solidFill>
                  <a:srgbClr val="c00000"/>
                </a:solidFill>
                <a:latin typeface="Constantia"/>
                <a:ea typeface="DejaVu Sans"/>
              </a:rPr>
              <a:t>onside</a:t>
            </a:r>
            <a:r>
              <a:rPr b="0" lang="en-US" sz="2800" spc="-55" strike="noStrike">
                <a:solidFill>
                  <a:srgbClr val="c00000"/>
                </a:solidFill>
                <a:latin typeface="Constantia"/>
                <a:ea typeface="DejaVu Sans"/>
              </a:rPr>
              <a:t>r</a:t>
            </a:r>
            <a:r>
              <a:rPr b="0" lang="en-US" sz="2800" spc="-7" strike="noStrike">
                <a:solidFill>
                  <a:srgbClr val="c00000"/>
                </a:solidFill>
                <a:latin typeface="Constantia"/>
                <a:ea typeface="DejaVu Sans"/>
              </a:rPr>
              <a:t>ation</a:t>
            </a:r>
            <a:r>
              <a:rPr b="0" lang="en-US" sz="2800" spc="-52" strike="noStrike">
                <a:solidFill>
                  <a:srgbClr val="c00000"/>
                </a:solidFill>
                <a:latin typeface="Constantia"/>
                <a:ea typeface="DejaVu Sans"/>
              </a:rPr>
              <a:t> </a:t>
            </a:r>
            <a:r>
              <a:rPr b="0" lang="en-US" sz="2800" spc="-12" strike="noStrike">
                <a:solidFill>
                  <a:srgbClr val="c00000"/>
                </a:solidFill>
                <a:latin typeface="Constantia"/>
                <a:ea typeface="DejaVu Sans"/>
              </a:rPr>
              <a:t>m</a:t>
            </a:r>
            <a:r>
              <a:rPr b="0" lang="en-US" sz="2800" spc="-66" strike="noStrike">
                <a:solidFill>
                  <a:srgbClr val="c00000"/>
                </a:solidFill>
                <a:latin typeface="Constantia"/>
                <a:ea typeface="DejaVu Sans"/>
              </a:rPr>
              <a:t>a</a:t>
            </a:r>
            <a:r>
              <a:rPr b="0" lang="en-US" sz="2800" spc="-7" strike="noStrike">
                <a:solidFill>
                  <a:srgbClr val="c00000"/>
                </a:solidFill>
                <a:latin typeface="Constantia"/>
                <a:ea typeface="DejaVu Sans"/>
              </a:rPr>
              <a:t>y</a:t>
            </a:r>
            <a:endParaRPr b="0" lang="en-US" sz="2800" spc="-1" strike="noStrike">
              <a:latin typeface="Arial"/>
            </a:endParaRPr>
          </a:p>
          <a:p>
            <a:pPr lvl="1" marL="736560" indent="-330840">
              <a:lnSpc>
                <a:spcPct val="100000"/>
              </a:lnSpc>
              <a:spcBef>
                <a:spcPts val="334"/>
              </a:spcBef>
              <a:buClr>
                <a:srgbClr val="0e6ec5"/>
              </a:buClr>
              <a:buSzPct val="84000"/>
              <a:buFont typeface="Segoe UI Symbol"/>
              <a:buChar char="⚫"/>
              <a:tabLst>
                <a:tab algn="l" pos="736560"/>
                <a:tab algn="l" pos="737280"/>
                <a:tab algn="l" pos="3607920"/>
              </a:tabLst>
            </a:pPr>
            <a:r>
              <a:rPr b="0" lang="en-US" sz="2800" spc="-15" strike="noStrike">
                <a:solidFill>
                  <a:srgbClr val="00af50"/>
                </a:solidFill>
                <a:latin typeface="Constantia"/>
                <a:ea typeface="DejaVu Sans"/>
              </a:rPr>
              <a:t>refer</a:t>
            </a:r>
            <a:r>
              <a:rPr b="0" lang="en-US" sz="2800" spc="-120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800" spc="-26" strike="noStrike">
                <a:solidFill>
                  <a:srgbClr val="00af50"/>
                </a:solidFill>
                <a:latin typeface="Constantia"/>
                <a:ea typeface="DejaVu Sans"/>
              </a:rPr>
              <a:t>to</a:t>
            </a:r>
            <a:r>
              <a:rPr b="0" lang="en-US" sz="2800" spc="-72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800" spc="-15" strike="noStrike">
                <a:solidFill>
                  <a:srgbClr val="00af50"/>
                </a:solidFill>
                <a:latin typeface="Constantia"/>
                <a:ea typeface="DejaVu Sans"/>
              </a:rPr>
              <a:t>high-level</a:t>
            </a:r>
            <a:r>
              <a:rPr b="0" lang="en-US" sz="2800" spc="-15" strike="noStrike">
                <a:solidFill>
                  <a:srgbClr val="00af50"/>
                </a:solidFill>
                <a:latin typeface="Constantia"/>
                <a:ea typeface="DejaVu Sans"/>
              </a:rPr>
              <a:t>	</a:t>
            </a:r>
            <a:r>
              <a:rPr b="0" lang="en-US" sz="2800" spc="-26" strike="noStrike">
                <a:solidFill>
                  <a:srgbClr val="00af50"/>
                </a:solidFill>
                <a:latin typeface="Constantia"/>
                <a:ea typeface="DejaVu Sans"/>
              </a:rPr>
              <a:t>goals.</a:t>
            </a:r>
            <a:endParaRPr b="0" lang="en-US" sz="2800" spc="-1" strike="noStrike">
              <a:latin typeface="Arial"/>
            </a:endParaRPr>
          </a:p>
          <a:p>
            <a:pPr lvl="1" marL="739800" indent="-334080">
              <a:lnSpc>
                <a:spcPct val="100000"/>
              </a:lnSpc>
              <a:spcBef>
                <a:spcPts val="340"/>
              </a:spcBef>
              <a:buClr>
                <a:srgbClr val="0e6ec5"/>
              </a:buClr>
              <a:buSzPct val="84000"/>
              <a:buFont typeface="Segoe UI Symbol"/>
              <a:buChar char="⚫"/>
              <a:tabLst>
                <a:tab algn="l" pos="739800"/>
                <a:tab algn="l" pos="740520"/>
              </a:tabLst>
            </a:pPr>
            <a:r>
              <a:rPr b="0" lang="en-US" sz="2800" spc="-7" strike="noStrike">
                <a:solidFill>
                  <a:srgbClr val="00af50"/>
                </a:solidFill>
                <a:latin typeface="Constantia"/>
                <a:ea typeface="DejaVu Sans"/>
              </a:rPr>
              <a:t>functional</a:t>
            </a:r>
            <a:r>
              <a:rPr b="0" lang="en-US" sz="2800" spc="-86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800" spc="-12" strike="noStrike">
                <a:solidFill>
                  <a:srgbClr val="00af50"/>
                </a:solidFill>
                <a:latin typeface="Constantia"/>
                <a:ea typeface="DejaVu Sans"/>
              </a:rPr>
              <a:t>requirements</a:t>
            </a:r>
            <a:endParaRPr b="0" lang="en-US" sz="2800" spc="-1" strike="noStrike">
              <a:latin typeface="Arial"/>
            </a:endParaRPr>
          </a:p>
          <a:p>
            <a:pPr lvl="1" marL="740880" indent="-335160">
              <a:lnSpc>
                <a:spcPct val="100000"/>
              </a:lnSpc>
              <a:spcBef>
                <a:spcPts val="334"/>
              </a:spcBef>
              <a:buClr>
                <a:srgbClr val="0e6ec5"/>
              </a:buClr>
              <a:buSzPct val="84000"/>
              <a:buFont typeface="Segoe UI Symbol"/>
              <a:buChar char="⚫"/>
              <a:tabLst>
                <a:tab algn="l" pos="740880"/>
                <a:tab algn="l" pos="741600"/>
              </a:tabLst>
            </a:pPr>
            <a:r>
              <a:rPr b="0" lang="en-US" sz="2800" spc="-7" strike="noStrike">
                <a:solidFill>
                  <a:srgbClr val="00af50"/>
                </a:solidFill>
                <a:latin typeface="Constantia"/>
                <a:ea typeface="DejaVu Sans"/>
              </a:rPr>
              <a:t>non-functional</a:t>
            </a:r>
            <a:r>
              <a:rPr b="0" lang="en-US" sz="2800" spc="-72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800" spc="-12" strike="noStrike">
                <a:solidFill>
                  <a:srgbClr val="00af50"/>
                </a:solidFill>
                <a:latin typeface="Constantia"/>
                <a:ea typeface="DejaVu Sans"/>
              </a:rPr>
              <a:t>requirements</a:t>
            </a:r>
            <a:r>
              <a:rPr b="0" lang="en-US" sz="2800" spc="-140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800" spc="-7" strike="noStrike">
                <a:solidFill>
                  <a:srgbClr val="00af50"/>
                </a:solidFill>
                <a:latin typeface="Constantia"/>
                <a:ea typeface="DejaVu Sans"/>
              </a:rPr>
              <a:t>about:</a:t>
            </a:r>
            <a:endParaRPr b="0" lang="en-US" sz="2800" spc="-1" strike="noStrike">
              <a:latin typeface="Arial"/>
            </a:endParaRPr>
          </a:p>
          <a:p>
            <a:pPr lvl="2" marL="1003320" indent="-323280">
              <a:lnSpc>
                <a:spcPct val="100000"/>
              </a:lnSpc>
              <a:spcBef>
                <a:spcPts val="334"/>
              </a:spcBef>
              <a:buClr>
                <a:srgbClr val="009dd9"/>
              </a:buClr>
              <a:buSzPct val="70000"/>
              <a:buFont typeface="Segoe UI Symbol"/>
              <a:buChar char="⚫"/>
              <a:tabLst>
                <a:tab algn="l" pos="1003320"/>
                <a:tab algn="l" pos="1004040"/>
              </a:tabLst>
            </a:pPr>
            <a:r>
              <a:rPr b="0" lang="en-US" sz="2500" spc="-15" strike="noStrike">
                <a:solidFill>
                  <a:srgbClr val="6f2f9f"/>
                </a:solidFill>
                <a:latin typeface="Constantia"/>
                <a:ea typeface="DejaVu Sans"/>
              </a:rPr>
              <a:t>timing,</a:t>
            </a:r>
            <a:r>
              <a:rPr b="0" lang="en-US" sz="2500" spc="-12" strike="noStrike">
                <a:solidFill>
                  <a:srgbClr val="6f2f9f"/>
                </a:solidFill>
                <a:latin typeface="Constantia"/>
                <a:ea typeface="DejaVu Sans"/>
              </a:rPr>
              <a:t> </a:t>
            </a:r>
            <a:r>
              <a:rPr b="0" lang="en-US" sz="2500" spc="-15" strike="noStrike">
                <a:solidFill>
                  <a:srgbClr val="6f2f9f"/>
                </a:solidFill>
                <a:latin typeface="Constantia"/>
                <a:ea typeface="DejaVu Sans"/>
              </a:rPr>
              <a:t>performance, </a:t>
            </a:r>
            <a:r>
              <a:rPr b="0" lang="en-US" sz="2500" spc="-41" strike="noStrike">
                <a:solidFill>
                  <a:srgbClr val="6f2f9f"/>
                </a:solidFill>
                <a:latin typeface="Constantia"/>
                <a:ea typeface="DejaVu Sans"/>
              </a:rPr>
              <a:t>accuracy,</a:t>
            </a:r>
            <a:r>
              <a:rPr b="0" lang="en-US" sz="2500" spc="-46" strike="noStrike">
                <a:solidFill>
                  <a:srgbClr val="6f2f9f"/>
                </a:solidFill>
                <a:latin typeface="Constantia"/>
                <a:ea typeface="DejaVu Sans"/>
              </a:rPr>
              <a:t> </a:t>
            </a:r>
            <a:r>
              <a:rPr b="0" lang="en-US" sz="2500" spc="-32" strike="noStrike">
                <a:solidFill>
                  <a:srgbClr val="6f2f9f"/>
                </a:solidFill>
                <a:latin typeface="Constantia"/>
                <a:ea typeface="DejaVu Sans"/>
              </a:rPr>
              <a:t>security,</a:t>
            </a:r>
            <a:r>
              <a:rPr b="0" lang="en-US" sz="2500" spc="29" strike="noStrike">
                <a:solidFill>
                  <a:srgbClr val="6f2f9f"/>
                </a:solidFill>
                <a:latin typeface="Constantia"/>
                <a:ea typeface="DejaVu Sans"/>
              </a:rPr>
              <a:t> </a:t>
            </a:r>
            <a:r>
              <a:rPr b="0" lang="en-US" sz="2800" spc="-12" strike="noStrike">
                <a:solidFill>
                  <a:srgbClr val="6f2f9f"/>
                </a:solidFill>
                <a:latin typeface="Constantia"/>
                <a:ea typeface="DejaVu Sans"/>
              </a:rPr>
              <a:t>etc.;</a:t>
            </a:r>
            <a:endParaRPr b="0" lang="en-US" sz="2800" spc="-1" strike="noStrike">
              <a:latin typeface="Arial"/>
            </a:endParaRPr>
          </a:p>
          <a:p>
            <a:pPr lvl="1" marL="652680" indent="-246960" algn="just">
              <a:lnSpc>
                <a:spcPct val="100000"/>
              </a:lnSpc>
              <a:spcBef>
                <a:spcPts val="340"/>
              </a:spcBef>
              <a:buClr>
                <a:srgbClr val="0e6ec5"/>
              </a:buClr>
              <a:buSzPct val="84000"/>
              <a:buFont typeface="Segoe UI Symbol"/>
              <a:buChar char="⚫"/>
              <a:tabLst>
                <a:tab algn="l" pos="653400"/>
              </a:tabLst>
            </a:pPr>
            <a:r>
              <a:rPr b="0" lang="en-US" sz="2800" spc="-12" strike="noStrike">
                <a:solidFill>
                  <a:srgbClr val="00af50"/>
                </a:solidFill>
                <a:latin typeface="Constantia"/>
                <a:ea typeface="DejaVu Sans"/>
              </a:rPr>
              <a:t>environmental</a:t>
            </a:r>
            <a:r>
              <a:rPr b="0" lang="en-US" sz="2800" spc="-120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800" spc="-7" strike="noStrike">
                <a:solidFill>
                  <a:srgbClr val="00af50"/>
                </a:solidFill>
                <a:latin typeface="Constantia"/>
                <a:ea typeface="DejaVu Sans"/>
              </a:rPr>
              <a:t>assumptions;.</a:t>
            </a:r>
            <a:endParaRPr b="0" lang="en-US" sz="2800" spc="-1" strike="noStrike">
              <a:latin typeface="Arial"/>
            </a:endParaRPr>
          </a:p>
          <a:p>
            <a:pPr lvl="1" marL="652680" indent="-246960" algn="just">
              <a:lnSpc>
                <a:spcPct val="90000"/>
              </a:lnSpc>
              <a:spcBef>
                <a:spcPts val="669"/>
              </a:spcBef>
              <a:buClr>
                <a:srgbClr val="0e6ec5"/>
              </a:buClr>
              <a:buSzPct val="84000"/>
              <a:buFont typeface="Segoe UI Symbol"/>
              <a:buChar char="⚫"/>
              <a:tabLst>
                <a:tab algn="l" pos="653400"/>
              </a:tabLst>
            </a:pPr>
            <a:r>
              <a:rPr b="0" lang="en-US" sz="2800" spc="-7" strike="noStrike">
                <a:solidFill>
                  <a:srgbClr val="00af50"/>
                </a:solidFill>
                <a:latin typeface="Constantia"/>
                <a:ea typeface="DejaVu Sans"/>
              </a:rPr>
              <a:t>services </a:t>
            </a:r>
            <a:r>
              <a:rPr b="0" lang="en-US" sz="2800" spc="-15" strike="noStrike">
                <a:solidFill>
                  <a:srgbClr val="00af50"/>
                </a:solidFill>
                <a:latin typeface="Constantia"/>
                <a:ea typeface="DejaVu Sans"/>
              </a:rPr>
              <a:t>provided </a:t>
            </a:r>
            <a:r>
              <a:rPr b="0" lang="en-US" sz="2800" spc="-21" strike="noStrike">
                <a:solidFill>
                  <a:srgbClr val="00af50"/>
                </a:solidFill>
                <a:latin typeface="Constantia"/>
                <a:ea typeface="DejaVu Sans"/>
              </a:rPr>
              <a:t>by </a:t>
            </a:r>
            <a:r>
              <a:rPr b="0" lang="en-US" sz="2800" spc="-15" strike="noStrike">
                <a:solidFill>
                  <a:srgbClr val="00af50"/>
                </a:solidFill>
                <a:latin typeface="Constantia"/>
                <a:ea typeface="DejaVu Sans"/>
              </a:rPr>
              <a:t>architectural </a:t>
            </a:r>
            <a:r>
              <a:rPr b="0" lang="en-US" sz="2800" spc="-12" strike="noStrike">
                <a:solidFill>
                  <a:srgbClr val="00af50"/>
                </a:solidFill>
                <a:latin typeface="Constantia"/>
                <a:ea typeface="DejaVu Sans"/>
              </a:rPr>
              <a:t>components; </a:t>
            </a:r>
            <a:r>
              <a:rPr b="0" lang="en-US" sz="2800" spc="-7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800" spc="-21" strike="noStrike">
                <a:solidFill>
                  <a:srgbClr val="00af50"/>
                </a:solidFill>
                <a:latin typeface="Constantia"/>
                <a:ea typeface="DejaVu Sans"/>
              </a:rPr>
              <a:t>protocols</a:t>
            </a:r>
            <a:r>
              <a:rPr b="0" lang="en-US" sz="2800" spc="-15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800" spc="-7" strike="noStrike">
                <a:solidFill>
                  <a:srgbClr val="00af50"/>
                </a:solidFill>
                <a:latin typeface="Constantia"/>
                <a:ea typeface="DejaVu Sans"/>
              </a:rPr>
              <a:t>of</a:t>
            </a:r>
            <a:r>
              <a:rPr b="0" lang="en-US" sz="2800" spc="-1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800" spc="-15" strike="noStrike">
                <a:solidFill>
                  <a:srgbClr val="00af50"/>
                </a:solidFill>
                <a:latin typeface="Constantia"/>
                <a:ea typeface="DejaVu Sans"/>
              </a:rPr>
              <a:t>interaction</a:t>
            </a:r>
            <a:r>
              <a:rPr b="0" lang="en-US" sz="2800" spc="670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800" spc="-7" strike="noStrike">
                <a:solidFill>
                  <a:srgbClr val="00af50"/>
                </a:solidFill>
                <a:latin typeface="Constantia"/>
                <a:ea typeface="DejaVu Sans"/>
              </a:rPr>
              <a:t>among</a:t>
            </a:r>
            <a:r>
              <a:rPr b="0" lang="en-US" sz="2800" spc="-1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800" spc="-7" strike="noStrike">
                <a:solidFill>
                  <a:srgbClr val="00af50"/>
                </a:solidFill>
                <a:latin typeface="Constantia"/>
                <a:ea typeface="DejaVu Sans"/>
              </a:rPr>
              <a:t>such </a:t>
            </a:r>
            <a:r>
              <a:rPr b="0" lang="en-US" sz="2800" spc="-1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800" spc="-12" strike="noStrike">
                <a:solidFill>
                  <a:srgbClr val="00af50"/>
                </a:solidFill>
                <a:latin typeface="Constantia"/>
                <a:ea typeface="DejaVu Sans"/>
              </a:rPr>
              <a:t>components</a:t>
            </a:r>
            <a:r>
              <a:rPr b="0" lang="en-US" sz="2800" spc="-145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800" spc="-7" strike="noStrike">
                <a:solidFill>
                  <a:srgbClr val="00af50"/>
                </a:solidFill>
                <a:latin typeface="Constantia"/>
                <a:ea typeface="DejaVu Sans"/>
              </a:rPr>
              <a:t>and</a:t>
            </a:r>
            <a:r>
              <a:rPr b="0" lang="en-US" sz="2800" spc="-55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800" spc="-7" strike="noStrike">
                <a:solidFill>
                  <a:srgbClr val="00af50"/>
                </a:solidFill>
                <a:latin typeface="Constantia"/>
                <a:ea typeface="DejaVu Sans"/>
              </a:rPr>
              <a:t>so</a:t>
            </a:r>
            <a:r>
              <a:rPr b="0" lang="en-US" sz="2800" spc="-140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800" spc="-7" strike="noStrike">
                <a:solidFill>
                  <a:srgbClr val="00af50"/>
                </a:solidFill>
                <a:latin typeface="Constantia"/>
                <a:ea typeface="DejaVu Sans"/>
              </a:rPr>
              <a:t>on.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object 2"/>
          <p:cNvSpPr/>
          <p:nvPr/>
        </p:nvSpPr>
        <p:spPr>
          <a:xfrm>
            <a:off x="444600" y="1193040"/>
            <a:ext cx="8113320" cy="115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>
            <a:no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1" lang="en-US" sz="4000" spc="-15" strike="noStrike">
                <a:solidFill>
                  <a:srgbClr val="0a5294"/>
                </a:solidFill>
                <a:latin typeface="Calibri"/>
              </a:rPr>
              <a:t>Formal</a:t>
            </a:r>
            <a:r>
              <a:rPr b="1" lang="en-US" sz="4000" spc="7" strike="noStrike">
                <a:solidFill>
                  <a:srgbClr val="0a5294"/>
                </a:solidFill>
                <a:latin typeface="Calibri"/>
              </a:rPr>
              <a:t> </a:t>
            </a:r>
            <a:r>
              <a:rPr b="1" lang="en-US" sz="4000" spc="-12" strike="noStrike">
                <a:solidFill>
                  <a:srgbClr val="0a5294"/>
                </a:solidFill>
                <a:latin typeface="Calibri"/>
              </a:rPr>
              <a:t>Specification:</a:t>
            </a:r>
            <a:r>
              <a:rPr b="1" lang="en-US" sz="4000" spc="26" strike="noStrike">
                <a:solidFill>
                  <a:srgbClr val="0a5294"/>
                </a:solidFill>
                <a:latin typeface="Calibri"/>
              </a:rPr>
              <a:t> </a:t>
            </a:r>
            <a:r>
              <a:rPr b="1" lang="en-US" sz="4000" spc="-15" strike="noStrike">
                <a:solidFill>
                  <a:srgbClr val="0a5294"/>
                </a:solidFill>
                <a:latin typeface="Calibri"/>
              </a:rPr>
              <a:t>Problem</a:t>
            </a:r>
            <a:r>
              <a:rPr b="1" lang="en-US" sz="4000" spc="15" strike="noStrike">
                <a:solidFill>
                  <a:srgbClr val="0a5294"/>
                </a:solidFill>
                <a:latin typeface="Calibri"/>
              </a:rPr>
              <a:t> </a:t>
            </a:r>
            <a:r>
              <a:rPr b="1" lang="en-US" sz="4000" spc="-12" strike="noStrike">
                <a:solidFill>
                  <a:srgbClr val="0a5294"/>
                </a:solidFill>
                <a:latin typeface="Calibri"/>
              </a:rPr>
              <a:t>Domain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218" name="object 3"/>
          <p:cNvSpPr/>
          <p:nvPr/>
        </p:nvSpPr>
        <p:spPr>
          <a:xfrm>
            <a:off x="536040" y="1944360"/>
            <a:ext cx="8079120" cy="368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286560" indent="-273600">
              <a:lnSpc>
                <a:spcPct val="100000"/>
              </a:lnSpc>
              <a:spcBef>
                <a:spcPts val="99"/>
              </a:spcBef>
              <a:buClr>
                <a:srgbClr val="0ad0d9"/>
              </a:buClr>
              <a:buSzPct val="95000"/>
              <a:buFont typeface="Segoe UI Symbol"/>
              <a:buChar char="⚫"/>
              <a:tabLst>
                <a:tab algn="l" pos="286920"/>
                <a:tab algn="l" pos="1518120"/>
                <a:tab algn="l" pos="2051640"/>
                <a:tab algn="l" pos="2504520"/>
                <a:tab algn="l" pos="4241880"/>
                <a:tab algn="l" pos="5202720"/>
                <a:tab algn="l" pos="5815440"/>
              </a:tabLst>
            </a:pPr>
            <a:r>
              <a:rPr b="0" lang="en-US" sz="3000" spc="-7" strike="noStrike">
                <a:solidFill>
                  <a:srgbClr val="c00000"/>
                </a:solidFill>
                <a:latin typeface="Constantia"/>
                <a:ea typeface="DejaVu Sans"/>
              </a:rPr>
              <a:t>The</a:t>
            </a:r>
            <a:r>
              <a:rPr b="0" lang="en-US" sz="3000" spc="-52" strike="noStrike">
                <a:solidFill>
                  <a:srgbClr val="c00000"/>
                </a:solidFill>
                <a:latin typeface="Constantia"/>
                <a:ea typeface="DejaVu Sans"/>
              </a:rPr>
              <a:t>r</a:t>
            </a:r>
            <a:r>
              <a:rPr b="0" lang="en-US" sz="3000" spc="-1" strike="noStrike">
                <a:solidFill>
                  <a:srgbClr val="c00000"/>
                </a:solidFill>
                <a:latin typeface="Constantia"/>
                <a:ea typeface="DejaVu Sans"/>
              </a:rPr>
              <a:t>e</a:t>
            </a:r>
            <a:r>
              <a:rPr b="0" lang="en-US" sz="3000" spc="-1" strike="noStrike">
                <a:solidFill>
                  <a:srgbClr val="c00000"/>
                </a:solidFill>
                <a:latin typeface="Constantia"/>
                <a:ea typeface="DejaVu Sans"/>
              </a:rPr>
              <a:t>	</a:t>
            </a:r>
            <a:r>
              <a:rPr b="0" lang="en-US" sz="3000" spc="-1" strike="noStrike">
                <a:solidFill>
                  <a:srgbClr val="c00000"/>
                </a:solidFill>
                <a:latin typeface="Constantia"/>
                <a:ea typeface="DejaVu Sans"/>
              </a:rPr>
              <a:t>is</a:t>
            </a:r>
            <a:r>
              <a:rPr b="0" lang="en-US" sz="3000" spc="-1" strike="noStrike">
                <a:solidFill>
                  <a:srgbClr val="c00000"/>
                </a:solidFill>
                <a:latin typeface="Constantia"/>
                <a:ea typeface="DejaVu Sans"/>
              </a:rPr>
              <a:t>	</a:t>
            </a:r>
            <a:r>
              <a:rPr b="0" lang="en-US" sz="3000" spc="-1" strike="noStrike">
                <a:solidFill>
                  <a:srgbClr val="c00000"/>
                </a:solidFill>
                <a:latin typeface="Constantia"/>
                <a:ea typeface="DejaVu Sans"/>
              </a:rPr>
              <a:t>a</a:t>
            </a:r>
            <a:r>
              <a:rPr b="0" lang="en-US" sz="3000" spc="-1" strike="noStrike">
                <a:solidFill>
                  <a:srgbClr val="c00000"/>
                </a:solidFill>
                <a:latin typeface="Constantia"/>
                <a:ea typeface="DejaVu Sans"/>
              </a:rPr>
              <a:t>	</a:t>
            </a:r>
            <a:r>
              <a:rPr b="0" lang="en-US" sz="3000" spc="-66" strike="noStrike">
                <a:solidFill>
                  <a:srgbClr val="c00000"/>
                </a:solidFill>
                <a:latin typeface="Constantia"/>
                <a:ea typeface="DejaVu Sans"/>
              </a:rPr>
              <a:t>c</a:t>
            </a:r>
            <a:r>
              <a:rPr b="0" lang="en-US" sz="3000" spc="-1" strike="noStrike">
                <a:solidFill>
                  <a:srgbClr val="c00000"/>
                </a:solidFill>
                <a:latin typeface="Constantia"/>
                <a:ea typeface="DejaVu Sans"/>
              </a:rPr>
              <a:t>om</a:t>
            </a:r>
            <a:r>
              <a:rPr b="0" lang="en-US" sz="3000" spc="1" strike="noStrike">
                <a:solidFill>
                  <a:srgbClr val="c00000"/>
                </a:solidFill>
                <a:latin typeface="Constantia"/>
                <a:ea typeface="DejaVu Sans"/>
              </a:rPr>
              <a:t>m</a:t>
            </a:r>
            <a:r>
              <a:rPr b="0" lang="en-US" sz="3000" spc="-1" strike="noStrike">
                <a:solidFill>
                  <a:srgbClr val="c00000"/>
                </a:solidFill>
                <a:latin typeface="Constantia"/>
                <a:ea typeface="DejaVu Sans"/>
              </a:rPr>
              <a:t>on</a:t>
            </a:r>
            <a:r>
              <a:rPr b="0" lang="en-US" sz="3000" spc="-1" strike="noStrike">
                <a:solidFill>
                  <a:srgbClr val="c00000"/>
                </a:solidFill>
                <a:latin typeface="Constantia"/>
                <a:ea typeface="DejaVu Sans"/>
              </a:rPr>
              <a:t>	</a:t>
            </a:r>
            <a:r>
              <a:rPr b="0" lang="en-US" sz="3000" spc="-7" strike="noStrike">
                <a:solidFill>
                  <a:srgbClr val="c00000"/>
                </a:solidFill>
                <a:latin typeface="Constantia"/>
                <a:ea typeface="DejaVu Sans"/>
              </a:rPr>
              <a:t>ide</a:t>
            </a:r>
            <a:r>
              <a:rPr b="0" lang="en-US" sz="3000" spc="-1" strike="noStrike">
                <a:solidFill>
                  <a:srgbClr val="c00000"/>
                </a:solidFill>
                <a:latin typeface="Constantia"/>
                <a:ea typeface="DejaVu Sans"/>
              </a:rPr>
              <a:t>a</a:t>
            </a:r>
            <a:r>
              <a:rPr b="0" lang="en-US" sz="3000" spc="-1" strike="noStrike">
                <a:solidFill>
                  <a:srgbClr val="c00000"/>
                </a:solidFill>
                <a:latin typeface="Constantia"/>
                <a:ea typeface="DejaVu Sans"/>
              </a:rPr>
              <a:t>	</a:t>
            </a:r>
            <a:r>
              <a:rPr b="0" lang="en-US" sz="3000" spc="-7" strike="noStrike">
                <a:solidFill>
                  <a:srgbClr val="c00000"/>
                </a:solidFill>
                <a:latin typeface="Constantia"/>
                <a:ea typeface="DejaVu Sans"/>
              </a:rPr>
              <a:t>o</a:t>
            </a:r>
            <a:r>
              <a:rPr b="0" lang="en-US" sz="3000" spc="-1" strike="noStrike">
                <a:solidFill>
                  <a:srgbClr val="c00000"/>
                </a:solidFill>
                <a:latin typeface="Constantia"/>
                <a:ea typeface="DejaVu Sans"/>
              </a:rPr>
              <a:t>f</a:t>
            </a:r>
            <a:r>
              <a:rPr b="0" lang="en-US" sz="3000" spc="-1" strike="noStrike">
                <a:solidFill>
                  <a:srgbClr val="c00000"/>
                </a:solidFill>
                <a:latin typeface="Constantia"/>
                <a:ea typeface="DejaVu Sans"/>
              </a:rPr>
              <a:t>	</a:t>
            </a:r>
            <a:r>
              <a:rPr b="0" lang="en-US" sz="3000" spc="-1" strike="noStrike">
                <a:solidFill>
                  <a:srgbClr val="c00000"/>
                </a:solidFill>
                <a:latin typeface="Constantia"/>
                <a:ea typeface="DejaVu Sans"/>
              </a:rPr>
              <a:t>s</a:t>
            </a:r>
            <a:r>
              <a:rPr b="0" lang="en-US" sz="3000" spc="-15" strike="noStrike">
                <a:solidFill>
                  <a:srgbClr val="c00000"/>
                </a:solidFill>
                <a:latin typeface="Constantia"/>
                <a:ea typeface="DejaVu Sans"/>
              </a:rPr>
              <a:t>p</a:t>
            </a:r>
            <a:r>
              <a:rPr b="0" lang="en-US" sz="3000" spc="-1" strike="noStrike">
                <a:solidFill>
                  <a:srgbClr val="c00000"/>
                </a:solidFill>
                <a:latin typeface="Constantia"/>
                <a:ea typeface="DejaVu Sans"/>
              </a:rPr>
              <a:t>eci</a:t>
            </a:r>
            <a:r>
              <a:rPr b="0" lang="en-US" sz="3000" spc="60" strike="noStrike">
                <a:solidFill>
                  <a:srgbClr val="c00000"/>
                </a:solidFill>
                <a:latin typeface="Constantia"/>
                <a:ea typeface="DejaVu Sans"/>
              </a:rPr>
              <a:t>f</a:t>
            </a:r>
            <a:r>
              <a:rPr b="0" lang="en-US" sz="3000" spc="-7" strike="noStrike">
                <a:solidFill>
                  <a:srgbClr val="c00000"/>
                </a:solidFill>
                <a:latin typeface="Constantia"/>
                <a:ea typeface="DejaVu Sans"/>
              </a:rPr>
              <a:t>icati</a:t>
            </a:r>
            <a:r>
              <a:rPr b="0" lang="en-US" sz="3000" spc="1" strike="noStrike">
                <a:solidFill>
                  <a:srgbClr val="c00000"/>
                </a:solidFill>
                <a:latin typeface="Constantia"/>
                <a:ea typeface="DejaVu Sans"/>
              </a:rPr>
              <a:t>o</a:t>
            </a:r>
            <a:r>
              <a:rPr b="0" lang="en-US" sz="3000" spc="-7" strike="noStrike">
                <a:solidFill>
                  <a:srgbClr val="c00000"/>
                </a:solidFill>
                <a:latin typeface="Constantia"/>
                <a:ea typeface="DejaVu Sans"/>
              </a:rPr>
              <a:t>ns  </a:t>
            </a:r>
            <a:r>
              <a:rPr b="0" lang="en-US" sz="3000" spc="-1" strike="noStrike">
                <a:solidFill>
                  <a:srgbClr val="c00000"/>
                </a:solidFill>
                <a:latin typeface="Constantia"/>
                <a:ea typeface="DejaVu Sans"/>
              </a:rPr>
              <a:t>pertaining</a:t>
            </a:r>
            <a:r>
              <a:rPr b="0" lang="en-US" sz="3000" spc="-55" strike="noStrike">
                <a:solidFill>
                  <a:srgbClr val="c00000"/>
                </a:solidFill>
                <a:latin typeface="Constantia"/>
                <a:ea typeface="DejaVu Sans"/>
              </a:rPr>
              <a:t> </a:t>
            </a:r>
            <a:r>
              <a:rPr b="0" lang="en-US" sz="3000" spc="-32" strike="noStrike">
                <a:solidFill>
                  <a:srgbClr val="c00000"/>
                </a:solidFill>
                <a:latin typeface="Constantia"/>
                <a:ea typeface="DejaVu Sans"/>
              </a:rPr>
              <a:t>to</a:t>
            </a:r>
            <a:r>
              <a:rPr b="0" lang="en-US" sz="3000" spc="-97" strike="noStrike">
                <a:solidFill>
                  <a:srgbClr val="c00000"/>
                </a:solidFill>
                <a:latin typeface="Constantia"/>
                <a:ea typeface="DejaVu Sans"/>
              </a:rPr>
              <a:t> </a:t>
            </a:r>
            <a:r>
              <a:rPr b="0" lang="en-US" sz="3000" spc="-7" strike="noStrike">
                <a:solidFill>
                  <a:srgbClr val="c00000"/>
                </a:solidFill>
                <a:latin typeface="Constantia"/>
                <a:ea typeface="DejaVu Sans"/>
              </a:rPr>
              <a:t>the</a:t>
            </a:r>
            <a:r>
              <a:rPr b="0" lang="en-US" sz="3000" spc="-114" strike="noStrike">
                <a:solidFill>
                  <a:srgbClr val="c00000"/>
                </a:solidFill>
                <a:latin typeface="Constantia"/>
                <a:ea typeface="DejaVu Sans"/>
              </a:rPr>
              <a:t> </a:t>
            </a:r>
            <a:r>
              <a:rPr b="0" lang="en-US" sz="3000" spc="-12" strike="noStrike">
                <a:solidFill>
                  <a:srgbClr val="001f5f"/>
                </a:solidFill>
                <a:latin typeface="Constantia"/>
                <a:ea typeface="DejaVu Sans"/>
              </a:rPr>
              <a:t>problem</a:t>
            </a:r>
            <a:r>
              <a:rPr b="0" lang="en-US" sz="3000" spc="-114" strike="noStrike">
                <a:solidFill>
                  <a:srgbClr val="001f5f"/>
                </a:solidFill>
                <a:latin typeface="Constantia"/>
                <a:ea typeface="DejaVu Sans"/>
              </a:rPr>
              <a:t> </a:t>
            </a:r>
            <a:r>
              <a:rPr b="0" lang="en-US" sz="3000" spc="-7" strike="noStrike">
                <a:solidFill>
                  <a:srgbClr val="001f5f"/>
                </a:solidFill>
                <a:latin typeface="Constantia"/>
                <a:ea typeface="DejaVu Sans"/>
              </a:rPr>
              <a:t>domain</a:t>
            </a:r>
            <a:r>
              <a:rPr b="0" i="1" lang="en-US" sz="3000" spc="-7" strike="noStrike">
                <a:solidFill>
                  <a:srgbClr val="001f5f"/>
                </a:solidFill>
                <a:latin typeface="Constantia"/>
                <a:ea typeface="DejaVu Sans"/>
              </a:rPr>
              <a:t>.</a:t>
            </a:r>
            <a:endParaRPr b="0" lang="en-US" sz="3000" spc="-1" strike="noStrike">
              <a:latin typeface="Arial"/>
            </a:endParaRPr>
          </a:p>
          <a:p>
            <a:pPr lvl="1" marL="652680" indent="-246960">
              <a:lnSpc>
                <a:spcPct val="100000"/>
              </a:lnSpc>
              <a:spcBef>
                <a:spcPts val="680"/>
              </a:spcBef>
              <a:buClr>
                <a:srgbClr val="0e6ec5"/>
              </a:buClr>
              <a:buSzPct val="84000"/>
              <a:buFont typeface="Segoe UI Symbol"/>
              <a:buChar char="⚫"/>
              <a:tabLst>
                <a:tab algn="l" pos="653400"/>
              </a:tabLst>
            </a:pPr>
            <a:r>
              <a:rPr b="0" lang="en-US" sz="2800" spc="-7" strike="noStrike">
                <a:solidFill>
                  <a:srgbClr val="00af50"/>
                </a:solidFill>
                <a:latin typeface="Constantia"/>
                <a:ea typeface="DejaVu Sans"/>
              </a:rPr>
              <a:t>one</a:t>
            </a:r>
            <a:r>
              <a:rPr b="0" lang="en-US" sz="2800" spc="-75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800" spc="-12" strike="noStrike">
                <a:solidFill>
                  <a:srgbClr val="00af50"/>
                </a:solidFill>
                <a:latin typeface="Constantia"/>
                <a:ea typeface="DejaVu Sans"/>
              </a:rPr>
              <a:t>must</a:t>
            </a:r>
            <a:r>
              <a:rPr b="0" lang="en-US" sz="2800" spc="-72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800" spc="1" strike="noStrike">
                <a:solidFill>
                  <a:srgbClr val="00af50"/>
                </a:solidFill>
                <a:latin typeface="Constantia"/>
                <a:ea typeface="DejaVu Sans"/>
              </a:rPr>
              <a:t>first</a:t>
            </a:r>
            <a:r>
              <a:rPr b="0" lang="en-US" sz="2800" spc="-120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800" spc="-15" strike="noStrike">
                <a:solidFill>
                  <a:srgbClr val="00af50"/>
                </a:solidFill>
                <a:latin typeface="Constantia"/>
                <a:ea typeface="DejaVu Sans"/>
              </a:rPr>
              <a:t>state</a:t>
            </a:r>
            <a:r>
              <a:rPr b="0" lang="en-US" sz="2800" spc="-86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800" spc="-12" strike="noStrike">
                <a:solidFill>
                  <a:srgbClr val="00af50"/>
                </a:solidFill>
                <a:latin typeface="Constantia"/>
                <a:ea typeface="DejaVu Sans"/>
              </a:rPr>
              <a:t>that</a:t>
            </a:r>
            <a:r>
              <a:rPr b="0" lang="en-US" sz="2800" spc="-111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800" spc="-12" strike="noStrike">
                <a:solidFill>
                  <a:srgbClr val="00af50"/>
                </a:solidFill>
                <a:latin typeface="Constantia"/>
                <a:ea typeface="DejaVu Sans"/>
              </a:rPr>
              <a:t>problem</a:t>
            </a:r>
            <a:r>
              <a:rPr b="0" lang="en-US" sz="2800" spc="-106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800" spc="-46" strike="noStrike">
                <a:solidFill>
                  <a:srgbClr val="00af50"/>
                </a:solidFill>
                <a:latin typeface="Constantia"/>
                <a:ea typeface="DejaVu Sans"/>
              </a:rPr>
              <a:t>correctly.</a:t>
            </a:r>
            <a:endParaRPr b="0" lang="en-US" sz="2800" spc="-1" strike="noStrike">
              <a:latin typeface="Arial"/>
            </a:endParaRPr>
          </a:p>
          <a:p>
            <a:pPr lvl="1" marL="652680" indent="-246960">
              <a:lnSpc>
                <a:spcPct val="100000"/>
              </a:lnSpc>
              <a:spcBef>
                <a:spcPts val="675"/>
              </a:spcBef>
              <a:buClr>
                <a:srgbClr val="0e6ec5"/>
              </a:buClr>
              <a:buSzPct val="84000"/>
              <a:buFont typeface="Segoe UI Symbol"/>
              <a:buChar char="⚫"/>
              <a:tabLst>
                <a:tab algn="l" pos="653400"/>
              </a:tabLst>
            </a:pPr>
            <a:r>
              <a:rPr b="0" lang="en-US" sz="2800" spc="-7" strike="noStrike">
                <a:solidFill>
                  <a:srgbClr val="00af50"/>
                </a:solidFill>
                <a:latin typeface="Constantia"/>
                <a:ea typeface="DejaVu Sans"/>
              </a:rPr>
              <a:t>a</a:t>
            </a:r>
            <a:r>
              <a:rPr b="0" lang="en-US" sz="2800" spc="154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800" spc="-7" strike="noStrike">
                <a:solidFill>
                  <a:srgbClr val="00af50"/>
                </a:solidFill>
                <a:latin typeface="Constantia"/>
                <a:ea typeface="DejaVu Sans"/>
              </a:rPr>
              <a:t>solution</a:t>
            </a:r>
            <a:r>
              <a:rPr b="0" lang="en-US" sz="2800" spc="171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800" spc="-26" strike="noStrike">
                <a:solidFill>
                  <a:srgbClr val="00af50"/>
                </a:solidFill>
                <a:latin typeface="Constantia"/>
                <a:ea typeface="DejaVu Sans"/>
              </a:rPr>
              <a:t>to</a:t>
            </a:r>
            <a:r>
              <a:rPr b="0" lang="en-US" sz="2800" spc="160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800" spc="-7" strike="noStrike">
                <a:solidFill>
                  <a:srgbClr val="00af50"/>
                </a:solidFill>
                <a:latin typeface="Constantia"/>
                <a:ea typeface="DejaVu Sans"/>
              </a:rPr>
              <a:t>a</a:t>
            </a:r>
            <a:r>
              <a:rPr b="0" lang="en-US" sz="2800" spc="154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800" spc="-12" strike="noStrike">
                <a:solidFill>
                  <a:srgbClr val="00af50"/>
                </a:solidFill>
                <a:latin typeface="Constantia"/>
                <a:ea typeface="DejaVu Sans"/>
              </a:rPr>
              <a:t>problem</a:t>
            </a:r>
            <a:r>
              <a:rPr b="0" lang="en-US" sz="2800" spc="180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800" spc="-7" strike="noStrike">
                <a:solidFill>
                  <a:srgbClr val="00af50"/>
                </a:solidFill>
                <a:latin typeface="Constantia"/>
                <a:ea typeface="DejaVu Sans"/>
              </a:rPr>
              <a:t>be</a:t>
            </a:r>
            <a:r>
              <a:rPr b="0" lang="en-US" sz="2800" spc="165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800" spc="-26" strike="noStrike">
                <a:solidFill>
                  <a:srgbClr val="00af50"/>
                </a:solidFill>
                <a:latin typeface="Constantia"/>
                <a:ea typeface="DejaVu Sans"/>
              </a:rPr>
              <a:t>given</a:t>
            </a:r>
            <a:r>
              <a:rPr b="0" lang="en-US" sz="2800" spc="180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800" spc="-1" strike="noStrike">
                <a:solidFill>
                  <a:srgbClr val="00af50"/>
                </a:solidFill>
                <a:latin typeface="Constantia"/>
                <a:ea typeface="DejaVu Sans"/>
              </a:rPr>
              <a:t>as</a:t>
            </a:r>
            <a:r>
              <a:rPr b="0" lang="en-US" sz="2800" spc="160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800" spc="-7" strike="noStrike">
                <a:solidFill>
                  <a:srgbClr val="00af50"/>
                </a:solidFill>
                <a:latin typeface="Constantia"/>
                <a:ea typeface="DejaVu Sans"/>
              </a:rPr>
              <a:t>a</a:t>
            </a:r>
            <a:r>
              <a:rPr b="0" lang="en-US" sz="2800" spc="171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800" spc="-1" strike="noStrike">
                <a:solidFill>
                  <a:srgbClr val="00af50"/>
                </a:solidFill>
                <a:latin typeface="Constantia"/>
                <a:ea typeface="DejaVu Sans"/>
              </a:rPr>
              <a:t>set</a:t>
            </a:r>
            <a:r>
              <a:rPr b="0" lang="en-US" sz="2800" spc="145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800" spc="-7" strike="noStrike">
                <a:solidFill>
                  <a:srgbClr val="00af50"/>
                </a:solidFill>
                <a:latin typeface="Constantia"/>
                <a:ea typeface="DejaVu Sans"/>
              </a:rPr>
              <a:t>of</a:t>
            </a:r>
            <a:r>
              <a:rPr b="0" lang="en-US" sz="2800" spc="301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800" spc="-1" strike="noStrike">
                <a:solidFill>
                  <a:srgbClr val="00af50"/>
                </a:solidFill>
                <a:latin typeface="Constantia"/>
                <a:ea typeface="DejaVu Sans"/>
              </a:rPr>
              <a:t>sub </a:t>
            </a:r>
            <a:r>
              <a:rPr b="0" lang="en-US" sz="2800" spc="-690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800" spc="-12" strike="noStrike">
                <a:solidFill>
                  <a:srgbClr val="00af50"/>
                </a:solidFill>
                <a:latin typeface="Constantia"/>
                <a:ea typeface="DejaVu Sans"/>
              </a:rPr>
              <a:t>problems</a:t>
            </a:r>
            <a:r>
              <a:rPr b="0" lang="en-US" sz="2800" spc="-80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800" spc="-26" strike="noStrike">
                <a:solidFill>
                  <a:srgbClr val="00af50"/>
                </a:solidFill>
                <a:latin typeface="Constantia"/>
                <a:ea typeface="DejaVu Sans"/>
              </a:rPr>
              <a:t>to</a:t>
            </a:r>
            <a:r>
              <a:rPr b="0" lang="en-US" sz="2800" spc="-72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800" spc="-7" strike="noStrike">
                <a:solidFill>
                  <a:srgbClr val="00af50"/>
                </a:solidFill>
                <a:latin typeface="Constantia"/>
                <a:ea typeface="DejaVu Sans"/>
              </a:rPr>
              <a:t>be</a:t>
            </a:r>
            <a:r>
              <a:rPr b="0" lang="en-US" sz="2800" spc="-137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800" spc="-1" strike="noStrike">
                <a:solidFill>
                  <a:srgbClr val="00af50"/>
                </a:solidFill>
                <a:latin typeface="Constantia"/>
                <a:ea typeface="DejaVu Sans"/>
              </a:rPr>
              <a:t>specified</a:t>
            </a:r>
            <a:r>
              <a:rPr b="0" lang="en-US" sz="2800" spc="-80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800" spc="-7" strike="noStrike">
                <a:solidFill>
                  <a:srgbClr val="00af50"/>
                </a:solidFill>
                <a:latin typeface="Constantia"/>
                <a:ea typeface="DejaVu Sans"/>
              </a:rPr>
              <a:t>and</a:t>
            </a:r>
            <a:r>
              <a:rPr b="0" lang="en-US" sz="2800" spc="-55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800" spc="-21" strike="noStrike">
                <a:solidFill>
                  <a:srgbClr val="00af50"/>
                </a:solidFill>
                <a:latin typeface="Constantia"/>
                <a:ea typeface="DejaVu Sans"/>
              </a:rPr>
              <a:t>solved</a:t>
            </a:r>
            <a:r>
              <a:rPr b="0" lang="en-US" sz="2800" spc="1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800" spc="-7" strike="noStrike">
                <a:solidFill>
                  <a:srgbClr val="00af50"/>
                </a:solidFill>
                <a:latin typeface="Constantia"/>
                <a:ea typeface="DejaVu Sans"/>
              </a:rPr>
              <a:t>in</a:t>
            </a:r>
            <a:r>
              <a:rPr b="0" lang="en-US" sz="2800" spc="-75" strike="noStrike">
                <a:solidFill>
                  <a:srgbClr val="00af50"/>
                </a:solidFill>
                <a:latin typeface="Constantia"/>
                <a:ea typeface="DejaVu Sans"/>
              </a:rPr>
              <a:t> </a:t>
            </a:r>
            <a:r>
              <a:rPr b="0" lang="en-US" sz="2800" spc="-7" strike="noStrike">
                <a:solidFill>
                  <a:srgbClr val="00af50"/>
                </a:solidFill>
                <a:latin typeface="Constantia"/>
                <a:ea typeface="DejaVu Sans"/>
              </a:rPr>
              <a:t>turn.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208</TotalTime>
  <Application>LibreOffice/7.1.4.2$Linux_X86_64 LibreOffice_project/10$Build-2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2021-10-05T06:18:41Z</dcterms:created>
  <dc:creator>Saima</dc:creator>
  <dc:description/>
  <dc:language>en-US</dc:language>
  <cp:lastModifiedBy/>
  <dcterms:modified xsi:type="dcterms:W3CDTF">2021-10-05T15:30:23Z</dcterms:modified>
  <cp:revision>7</cp:revision>
  <dc:subject/>
  <dc:title>Formal Methods in Software Engineering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2013-02-15T00:00:00Z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2021-10-05T00:00:00Z</vt:filetime>
  </property>
  <property fmtid="{D5CDD505-2E9C-101B-9397-08002B2CF9AE}" pid="5" name="PresentationFormat">
    <vt:lpwstr>On-screen Show (4:3)</vt:lpwstr>
  </property>
</Properties>
</file>