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0"/>
  </p:notesMasterIdLst>
  <p:sldIdLst>
    <p:sldId id="256" r:id="rId2"/>
    <p:sldId id="372" r:id="rId3"/>
    <p:sldId id="450" r:id="rId4"/>
    <p:sldId id="451" r:id="rId5"/>
    <p:sldId id="453" r:id="rId6"/>
    <p:sldId id="454" r:id="rId7"/>
    <p:sldId id="45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982C-9FDD-442E-900F-C61AE4D000BA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44AB-251C-4FAB-BCEC-E40D3E7B8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0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3320" y="850762"/>
            <a:ext cx="6542171" cy="237373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Software Quality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(Week-10)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84897" y="4408226"/>
            <a:ext cx="7369790" cy="1705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8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 </a:t>
            </a:r>
            <a:r>
              <a:rPr lang="en-US" sz="31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(Department of Computer Science)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287" y="2037631"/>
            <a:ext cx="2791982" cy="1364603"/>
            <a:chOff x="0" y="858720"/>
            <a:chExt cx="2069598" cy="1011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of Week </a:t>
            </a:r>
            <a:r>
              <a:rPr lang="en-US" smtClean="0"/>
              <a:t># 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8953" y="2947917"/>
            <a:ext cx="6789764" cy="163773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JUnit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292608" lvl="1" indent="0" algn="just">
              <a:spcBef>
                <a:spcPts val="0"/>
              </a:spcBef>
              <a:buClrTx/>
              <a:buNone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Environment Set up</a:t>
            </a:r>
          </a:p>
          <a:p>
            <a:pPr marL="292608" lvl="1" indent="0" algn="just">
              <a:spcBef>
                <a:spcPts val="0"/>
              </a:spcBef>
              <a:buClrTx/>
              <a:buNone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 Demo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Unit Testing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7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5" y="1924334"/>
            <a:ext cx="10044751" cy="42444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rgbClr val="FF0000"/>
                </a:solidFill>
              </a:rPr>
              <a:t>Unit Testing </a:t>
            </a:r>
            <a:r>
              <a:rPr lang="en-US" altLang="en-US" sz="2400" dirty="0" smtClean="0"/>
              <a:t>is a software testing methodology where an individual component of software is tested as unit.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smtClean="0"/>
              <a:t>Development Phase: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smtClean="0"/>
              <a:t>Unit Testing helps developers to identify any potential problems or issues with their software during the development phase.</a:t>
            </a:r>
          </a:p>
          <a:p>
            <a:pPr algn="just">
              <a:lnSpc>
                <a:spcPct val="80000"/>
              </a:lnSpc>
            </a:pPr>
            <a:endParaRPr lang="en-US" altLang="en-US" sz="2400" dirty="0" smtClean="0"/>
          </a:p>
          <a:p>
            <a:pPr algn="just">
              <a:lnSpc>
                <a:spcPct val="80000"/>
              </a:lnSpc>
            </a:pPr>
            <a:r>
              <a:rPr lang="en-US" altLang="en-US" sz="2400" b="1" dirty="0" smtClean="0"/>
              <a:t>Unit: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smtClean="0"/>
              <a:t>A piece of code.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7474" y="1003814"/>
            <a:ext cx="2455929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Unit Testing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635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5" y="2906973"/>
            <a:ext cx="10044751" cy="10645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rgbClr val="FF0000"/>
                </a:solidFill>
              </a:rPr>
              <a:t>Integration Testing </a:t>
            </a:r>
            <a:r>
              <a:rPr lang="en-US" altLang="en-US" sz="2400" dirty="0" smtClean="0"/>
              <a:t>is done when different units of software's are integrated together to see if they work together perfectly.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38419" y="1003814"/>
            <a:ext cx="37540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Integration Testing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20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0735" y="2483890"/>
            <a:ext cx="9538417" cy="28660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solidFill>
                  <a:schemeClr val="tx1"/>
                </a:solidFill>
              </a:rPr>
              <a:t> Fix bugs early.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solidFill>
                  <a:schemeClr val="tx1"/>
                </a:solidFill>
              </a:rPr>
              <a:t> Reduced Cost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solidFill>
                  <a:schemeClr val="tx1"/>
                </a:solidFill>
              </a:rPr>
              <a:t> Improve quality of code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53302" y="1044758"/>
            <a:ext cx="538980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Advantages of Unit Testing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10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7230" y="1815152"/>
            <a:ext cx="4858603" cy="424445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 smtClean="0"/>
              <a:t> Junit is a java library for writing unit test.</a:t>
            </a:r>
            <a:endParaRPr lang="en-US" altLang="en-US" sz="22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 smtClean="0"/>
              <a:t> Lets configure JUnit-5 in your IDE.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/>
              <a:t> Gradle</a:t>
            </a:r>
            <a:endParaRPr lang="en-US" altLang="en-US" sz="2400" dirty="0"/>
          </a:p>
          <a:p>
            <a:pPr marL="635508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600" dirty="0" smtClean="0"/>
              <a:t>Install Gradle</a:t>
            </a:r>
          </a:p>
          <a:p>
            <a:pPr marL="635508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600" dirty="0" smtClean="0"/>
              <a:t>Set Environment Variable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187355" y="1003814"/>
            <a:ext cx="3343702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What is JUnit-5</a:t>
            </a:r>
            <a:endParaRPr lang="en-US" altLang="en-US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905767" y="1815152"/>
            <a:ext cx="4572000" cy="42444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2200" dirty="0" smtClean="0"/>
              <a:t>Gradle Set up in Eclipse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600" dirty="0" smtClean="0"/>
              <a:t>Add gradle plugin in eclipse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600" dirty="0" smtClean="0"/>
              <a:t>Add gradle location in eclipse</a:t>
            </a:r>
          </a:p>
          <a:p>
            <a:pPr marL="475488" lvl="2" indent="0">
              <a:lnSpc>
                <a:spcPct val="80000"/>
              </a:lnSpc>
              <a:buNone/>
            </a:pPr>
            <a:r>
              <a:rPr lang="en-US" altLang="en-US" sz="1600" dirty="0" smtClean="0"/>
              <a:t>(windows ---&gt; preferences)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600" dirty="0" smtClean="0"/>
              <a:t>Create a new Gradle project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600" smtClean="0"/>
              <a:t>Add dependencies</a:t>
            </a:r>
            <a:endParaRPr lang="en-US" altLang="en-US" sz="1600" dirty="0" smtClean="0"/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65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002" y="2347415"/>
            <a:ext cx="10577016" cy="1883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/>
              <a:t>HAVE A GOOD DAY 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57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7275</TotalTime>
  <Words>177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Fan Heiti Std B</vt:lpstr>
      <vt:lpstr>Calibri</vt:lpstr>
      <vt:lpstr>Calibri Light</vt:lpstr>
      <vt:lpstr>Wingdings</vt:lpstr>
      <vt:lpstr>Wingdings 3</vt:lpstr>
      <vt:lpstr>Retrospect</vt:lpstr>
      <vt:lpstr>Software Quality Engineering (Week-10)</vt:lpstr>
      <vt:lpstr>Content of Week #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 (Week-1)</dc:title>
  <dc:creator>Hp</dc:creator>
  <cp:lastModifiedBy>Hp</cp:lastModifiedBy>
  <cp:revision>716</cp:revision>
  <dcterms:created xsi:type="dcterms:W3CDTF">2021-02-17T14:04:28Z</dcterms:created>
  <dcterms:modified xsi:type="dcterms:W3CDTF">2022-04-26T11:30:40Z</dcterms:modified>
</cp:coreProperties>
</file>