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4"/>
  </p:notesMasterIdLst>
  <p:sldIdLst>
    <p:sldId id="256" r:id="rId2"/>
    <p:sldId id="372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(Week-6)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Tolerant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0"/>
            <a:ext cx="6789764" cy="181515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Redundancy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Fault Detection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1128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8" y="2607813"/>
            <a:ext cx="4777655" cy="246827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16" y="3001670"/>
            <a:ext cx="382958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Redundancy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80459" y="1943604"/>
            <a:ext cx="6036915" cy="3953427"/>
            <a:chOff x="1557629" y="1984547"/>
            <a:chExt cx="6036915" cy="3953427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29" y="2156022"/>
              <a:ext cx="3972479" cy="361047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278" y="1984547"/>
              <a:ext cx="1905266" cy="3953427"/>
            </a:xfrm>
            <a:prstGeom prst="rect">
              <a:avLst/>
            </a:prstGeom>
          </p:spPr>
        </p:pic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74" y="1943604"/>
            <a:ext cx="237205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9" y="696035"/>
            <a:ext cx="10546450" cy="4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65" y="600503"/>
            <a:ext cx="10552990" cy="51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86" y="668740"/>
            <a:ext cx="10448002" cy="49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1" y="161973"/>
            <a:ext cx="8024505" cy="59931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546" y="300251"/>
            <a:ext cx="4107975" cy="11873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Datacenter Redundancy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87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946" y="313899"/>
            <a:ext cx="4107975" cy="11873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Fault Models</a:t>
            </a:r>
            <a:endParaRPr lang="en-US" sz="32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07" y="1882797"/>
            <a:ext cx="7930314" cy="42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946" y="313899"/>
            <a:ext cx="4107975" cy="11873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Health Checks</a:t>
            </a:r>
            <a:endParaRPr lang="en-US" sz="32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74" y="2179696"/>
            <a:ext cx="1614921" cy="170991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48" y="4511267"/>
            <a:ext cx="2305372" cy="1438476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708245" y="2179696"/>
            <a:ext cx="4107975" cy="1187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External Monitoring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Ping based</a:t>
            </a:r>
            <a:endParaRPr lang="en-US" sz="2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708245" y="4406556"/>
            <a:ext cx="4107975" cy="1187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Internal Cluster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Heartbeat based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76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2" y="617746"/>
            <a:ext cx="10678925" cy="53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#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1"/>
            <a:ext cx="6789764" cy="144666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Attributes: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3" y="596499"/>
            <a:ext cx="10631091" cy="52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62" y="504967"/>
            <a:ext cx="10668284" cy="54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51871" y="1905364"/>
            <a:ext cx="10058400" cy="15065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Reliability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539" y="2784143"/>
            <a:ext cx="8480921" cy="1310185"/>
          </a:xfrm>
        </p:spPr>
        <p:txBody>
          <a:bodyPr>
            <a:noAutofit/>
          </a:bodyPr>
          <a:lstStyle/>
          <a:p>
            <a:pPr marL="384048" lvl="2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reliability is defined as the probability of failure-free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 software system for a specified time in a specified environment.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661212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Reliability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31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3" y="738924"/>
            <a:ext cx="10362189" cy="49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9" y="1951206"/>
            <a:ext cx="4077269" cy="402011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Partial Failures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3" y="2801018"/>
            <a:ext cx="4987577" cy="16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Reliability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0"/>
            <a:ext cx="6789764" cy="181515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2735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5" y="1892595"/>
            <a:ext cx="5452280" cy="42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31" y="1897258"/>
            <a:ext cx="4637914" cy="42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5302</TotalTime>
  <Words>91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 3</vt:lpstr>
      <vt:lpstr>Retrospect</vt:lpstr>
      <vt:lpstr>Software Quality Engineering (Week-6)</vt:lpstr>
      <vt:lpstr>Content of Week # 6</vt:lpstr>
      <vt:lpstr>Reliability</vt:lpstr>
      <vt:lpstr>Reliability</vt:lpstr>
      <vt:lpstr>PowerPoint Presentation</vt:lpstr>
      <vt:lpstr>Partial Failures</vt:lpstr>
      <vt:lpstr>Reliability Engineering</vt:lpstr>
      <vt:lpstr>Availability</vt:lpstr>
      <vt:lpstr>Fault Tolerance</vt:lpstr>
      <vt:lpstr>Fault Tolerant Design</vt:lpstr>
      <vt:lpstr>Redundancy</vt:lpstr>
      <vt:lpstr>Types of Redundancy</vt:lpstr>
      <vt:lpstr>PowerPoint Presentation</vt:lpstr>
      <vt:lpstr>PowerPoint Presentation</vt:lpstr>
      <vt:lpstr>PowerPoint Presentation</vt:lpstr>
      <vt:lpstr>Datacenter Redundancy</vt:lpstr>
      <vt:lpstr>Fault Models</vt:lpstr>
      <vt:lpstr>Health Checks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480</cp:revision>
  <dcterms:created xsi:type="dcterms:W3CDTF">2021-02-17T14:04:28Z</dcterms:created>
  <dcterms:modified xsi:type="dcterms:W3CDTF">2022-03-15T10:45:25Z</dcterms:modified>
</cp:coreProperties>
</file>