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9" r:id="rId1"/>
  </p:sldMasterIdLst>
  <p:notesMasterIdLst>
    <p:notesMasterId r:id="rId20"/>
  </p:notesMasterIdLst>
  <p:handoutMasterIdLst>
    <p:handoutMasterId r:id="rId21"/>
  </p:handoutMasterIdLst>
  <p:sldIdLst>
    <p:sldId id="364" r:id="rId2"/>
    <p:sldId id="357" r:id="rId3"/>
    <p:sldId id="272" r:id="rId4"/>
    <p:sldId id="473" r:id="rId5"/>
    <p:sldId id="475" r:id="rId6"/>
    <p:sldId id="476" r:id="rId7"/>
    <p:sldId id="474" r:id="rId8"/>
    <p:sldId id="477" r:id="rId9"/>
    <p:sldId id="478" r:id="rId10"/>
    <p:sldId id="479" r:id="rId11"/>
    <p:sldId id="480" r:id="rId12"/>
    <p:sldId id="481" r:id="rId13"/>
    <p:sldId id="482" r:id="rId14"/>
    <p:sldId id="483" r:id="rId15"/>
    <p:sldId id="484" r:id="rId16"/>
    <p:sldId id="485" r:id="rId17"/>
    <p:sldId id="486" r:id="rId18"/>
    <p:sldId id="487" r:id="rId19"/>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90">
          <p15:clr>
            <a:srgbClr val="A4A3A4"/>
          </p15:clr>
        </p15:guide>
        <p15:guide id="2" pos="4050">
          <p15:clr>
            <a:srgbClr val="A4A3A4"/>
          </p15:clr>
        </p15:guide>
        <p15:guide id="3" pos="557">
          <p15:clr>
            <a:srgbClr val="A4A3A4"/>
          </p15:clr>
        </p15:guide>
        <p15:guide id="4" orient="horz" pos="4183">
          <p15:clr>
            <a:srgbClr val="A4A3A4"/>
          </p15:clr>
        </p15:guide>
        <p15:guide id="5" pos="7497">
          <p15:clr>
            <a:srgbClr val="A4A3A4"/>
          </p15:clr>
        </p15:guide>
        <p15:guide id="6" pos="690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B96"/>
    <a:srgbClr val="59377C"/>
    <a:srgbClr val="B220EC"/>
    <a:srgbClr val="693F7B"/>
    <a:srgbClr val="CA1EA5"/>
    <a:srgbClr val="D620AF"/>
    <a:srgbClr val="6B116B"/>
    <a:srgbClr val="B8306F"/>
    <a:srgbClr val="E6E6E6"/>
    <a:srgbClr val="532A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1905" autoAdjust="0"/>
  </p:normalViewPr>
  <p:slideViewPr>
    <p:cSldViewPr>
      <p:cViewPr varScale="1">
        <p:scale>
          <a:sx n="104" d="100"/>
          <a:sy n="104" d="100"/>
        </p:scale>
        <p:origin x="216" y="360"/>
      </p:cViewPr>
      <p:guideLst>
        <p:guide orient="horz" pos="290"/>
        <p:guide pos="4050"/>
        <p:guide pos="557"/>
        <p:guide orient="horz" pos="4183"/>
        <p:guide pos="7497"/>
        <p:guide pos="6908"/>
      </p:guideLst>
    </p:cSldViewPr>
  </p:slideViewPr>
  <p:outlineViewPr>
    <p:cViewPr>
      <p:scale>
        <a:sx n="100" d="100"/>
        <a:sy n="100" d="100"/>
      </p:scale>
      <p:origin x="0" y="-9972"/>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47"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848"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2022/4/7</a:t>
            </a:fld>
            <a:endParaRPr lang="zh-CN" altLang="en-US"/>
          </a:p>
        </p:txBody>
      </p:sp>
      <p:sp>
        <p:nvSpPr>
          <p:cNvPr id="1048849"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850"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41"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1048842"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024D97-E667-405D-B634-E583E2108D71}" type="datetimeFigureOut">
              <a:rPr lang="zh-CN" altLang="en-US"/>
              <a:t>2022/4/7</a:t>
            </a:fld>
            <a:endParaRPr lang="zh-CN" altLang="en-US"/>
          </a:p>
        </p:txBody>
      </p:sp>
      <p:sp>
        <p:nvSpPr>
          <p:cNvPr id="1048843"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1048844"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48845"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1048846"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extLst>
      <p:ext uri="{BB962C8B-B14F-4D97-AF65-F5344CB8AC3E}">
        <p14:creationId xmlns:p14="http://schemas.microsoft.com/office/powerpoint/2010/main" val="28782377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048604" name="备注占位符 2"/>
          <p:cNvSpPr>
            <a:spLocks noGrp="1" noChangeArrowheads="1"/>
          </p:cNvSpPr>
          <p:nvPr>
            <p:ph type="body" idx="4294967295"/>
          </p:nvPr>
        </p:nvSpPr>
        <p:spPr bwMode="auto">
          <a:noFill/>
        </p:spPr>
        <p:txBody>
          <a:bodyPr/>
          <a:lstStyle/>
          <a:p>
            <a:endParaRPr lang="zh-CN" altLang="zh-CN" dirty="0"/>
          </a:p>
        </p:txBody>
      </p:sp>
      <p:sp>
        <p:nvSpPr>
          <p:cNvPr id="1048605" name="灯片编号占位符 3"/>
          <p:cNvSpPr>
            <a:spLocks noGrp="1" noChangeArrowheads="1"/>
          </p:cNvSpPr>
          <p:nvPr>
            <p:ph type="sldNum" sz="quarter" idx="5"/>
          </p:nvPr>
        </p:nvSpPr>
        <p:spPr bwMode="auto">
          <a:noFill/>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6973D0F9-71BE-4F9A-B9AC-7D8698CD664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597823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048604" name="备注占位符 2"/>
          <p:cNvSpPr>
            <a:spLocks noGrp="1" noChangeArrowheads="1"/>
          </p:cNvSpPr>
          <p:nvPr>
            <p:ph type="body" idx="4294967295"/>
          </p:nvPr>
        </p:nvSpPr>
        <p:spPr bwMode="auto">
          <a:noFill/>
        </p:spPr>
        <p:txBody>
          <a:bodyPr/>
          <a:lstStyle/>
          <a:p>
            <a:endParaRPr lang="zh-CN" altLang="zh-CN" dirty="0"/>
          </a:p>
        </p:txBody>
      </p:sp>
      <p:sp>
        <p:nvSpPr>
          <p:cNvPr id="1048605" name="灯片编号占位符 3"/>
          <p:cNvSpPr>
            <a:spLocks noGrp="1" noChangeArrowheads="1"/>
          </p:cNvSpPr>
          <p:nvPr>
            <p:ph type="sldNum" sz="quarter" idx="5"/>
          </p:nvPr>
        </p:nvSpPr>
        <p:spPr bwMode="auto">
          <a:noFill/>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6973D0F9-71BE-4F9A-B9AC-7D8698CD664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108307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048604" name="备注占位符 2"/>
          <p:cNvSpPr>
            <a:spLocks noGrp="1" noChangeArrowheads="1"/>
          </p:cNvSpPr>
          <p:nvPr>
            <p:ph type="body" idx="4294967295"/>
          </p:nvPr>
        </p:nvSpPr>
        <p:spPr bwMode="auto">
          <a:noFill/>
        </p:spPr>
        <p:txBody>
          <a:bodyPr/>
          <a:lstStyle/>
          <a:p>
            <a:endParaRPr lang="zh-CN" altLang="zh-CN" dirty="0"/>
          </a:p>
        </p:txBody>
      </p:sp>
      <p:sp>
        <p:nvSpPr>
          <p:cNvPr id="1048605" name="灯片编号占位符 3"/>
          <p:cNvSpPr>
            <a:spLocks noGrp="1" noChangeArrowheads="1"/>
          </p:cNvSpPr>
          <p:nvPr>
            <p:ph type="sldNum" sz="quarter" idx="5"/>
          </p:nvPr>
        </p:nvSpPr>
        <p:spPr bwMode="auto">
          <a:noFill/>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6973D0F9-71BE-4F9A-B9AC-7D8698CD664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39048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048604" name="备注占位符 2"/>
          <p:cNvSpPr>
            <a:spLocks noGrp="1" noChangeArrowheads="1"/>
          </p:cNvSpPr>
          <p:nvPr>
            <p:ph type="body" idx="4294967295"/>
          </p:nvPr>
        </p:nvSpPr>
        <p:spPr bwMode="auto">
          <a:noFill/>
        </p:spPr>
        <p:txBody>
          <a:bodyPr/>
          <a:lstStyle/>
          <a:p>
            <a:endParaRPr lang="zh-CN" altLang="zh-CN" dirty="0"/>
          </a:p>
        </p:txBody>
      </p:sp>
      <p:sp>
        <p:nvSpPr>
          <p:cNvPr id="1048605" name="灯片编号占位符 3"/>
          <p:cNvSpPr>
            <a:spLocks noGrp="1" noChangeArrowheads="1"/>
          </p:cNvSpPr>
          <p:nvPr>
            <p:ph type="sldNum" sz="quarter" idx="5"/>
          </p:nvPr>
        </p:nvSpPr>
        <p:spPr bwMode="auto">
          <a:noFill/>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6973D0F9-71BE-4F9A-B9AC-7D8698CD664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40954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048604" name="备注占位符 2"/>
          <p:cNvSpPr>
            <a:spLocks noGrp="1" noChangeArrowheads="1"/>
          </p:cNvSpPr>
          <p:nvPr>
            <p:ph type="body" idx="4294967295"/>
          </p:nvPr>
        </p:nvSpPr>
        <p:spPr bwMode="auto">
          <a:noFill/>
        </p:spPr>
        <p:txBody>
          <a:bodyPr/>
          <a:lstStyle/>
          <a:p>
            <a:endParaRPr lang="zh-CN" altLang="zh-CN" dirty="0"/>
          </a:p>
        </p:txBody>
      </p:sp>
      <p:sp>
        <p:nvSpPr>
          <p:cNvPr id="1048605" name="灯片编号占位符 3"/>
          <p:cNvSpPr>
            <a:spLocks noGrp="1" noChangeArrowheads="1"/>
          </p:cNvSpPr>
          <p:nvPr>
            <p:ph type="sldNum" sz="quarter" idx="5"/>
          </p:nvPr>
        </p:nvSpPr>
        <p:spPr bwMode="auto">
          <a:noFill/>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6973D0F9-71BE-4F9A-B9AC-7D8698CD664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85608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048604" name="备注占位符 2"/>
          <p:cNvSpPr>
            <a:spLocks noGrp="1" noChangeArrowheads="1"/>
          </p:cNvSpPr>
          <p:nvPr>
            <p:ph type="body" idx="4294967295"/>
          </p:nvPr>
        </p:nvSpPr>
        <p:spPr bwMode="auto">
          <a:noFill/>
        </p:spPr>
        <p:txBody>
          <a:bodyPr/>
          <a:lstStyle/>
          <a:p>
            <a:endParaRPr lang="zh-CN" altLang="zh-CN" dirty="0"/>
          </a:p>
        </p:txBody>
      </p:sp>
      <p:sp>
        <p:nvSpPr>
          <p:cNvPr id="1048605" name="灯片编号占位符 3"/>
          <p:cNvSpPr>
            <a:spLocks noGrp="1" noChangeArrowheads="1"/>
          </p:cNvSpPr>
          <p:nvPr>
            <p:ph type="sldNum" sz="quarter" idx="5"/>
          </p:nvPr>
        </p:nvSpPr>
        <p:spPr bwMode="auto">
          <a:noFill/>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6973D0F9-71BE-4F9A-B9AC-7D8698CD664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77332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048604" name="备注占位符 2"/>
          <p:cNvSpPr>
            <a:spLocks noGrp="1" noChangeArrowheads="1"/>
          </p:cNvSpPr>
          <p:nvPr>
            <p:ph type="body" idx="4294967295"/>
          </p:nvPr>
        </p:nvSpPr>
        <p:spPr bwMode="auto">
          <a:noFill/>
        </p:spPr>
        <p:txBody>
          <a:bodyPr/>
          <a:lstStyle/>
          <a:p>
            <a:endParaRPr lang="zh-CN" altLang="zh-CN" dirty="0"/>
          </a:p>
        </p:txBody>
      </p:sp>
      <p:sp>
        <p:nvSpPr>
          <p:cNvPr id="1048605" name="灯片编号占位符 3"/>
          <p:cNvSpPr>
            <a:spLocks noGrp="1" noChangeArrowheads="1"/>
          </p:cNvSpPr>
          <p:nvPr>
            <p:ph type="sldNum" sz="quarter" idx="5"/>
          </p:nvPr>
        </p:nvSpPr>
        <p:spPr bwMode="auto">
          <a:noFill/>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6973D0F9-71BE-4F9A-B9AC-7D8698CD664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06901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048604" name="备注占位符 2"/>
          <p:cNvSpPr>
            <a:spLocks noGrp="1" noChangeArrowheads="1"/>
          </p:cNvSpPr>
          <p:nvPr>
            <p:ph type="body" idx="4294967295"/>
          </p:nvPr>
        </p:nvSpPr>
        <p:spPr bwMode="auto">
          <a:noFill/>
        </p:spPr>
        <p:txBody>
          <a:bodyPr/>
          <a:lstStyle/>
          <a:p>
            <a:endParaRPr lang="zh-CN" altLang="zh-CN" dirty="0"/>
          </a:p>
        </p:txBody>
      </p:sp>
      <p:sp>
        <p:nvSpPr>
          <p:cNvPr id="1048605" name="灯片编号占位符 3"/>
          <p:cNvSpPr>
            <a:spLocks noGrp="1" noChangeArrowheads="1"/>
          </p:cNvSpPr>
          <p:nvPr>
            <p:ph type="sldNum" sz="quarter" idx="5"/>
          </p:nvPr>
        </p:nvSpPr>
        <p:spPr bwMode="auto">
          <a:noFill/>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6973D0F9-71BE-4F9A-B9AC-7D8698CD664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899649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048604" name="备注占位符 2"/>
          <p:cNvSpPr>
            <a:spLocks noGrp="1" noChangeArrowheads="1"/>
          </p:cNvSpPr>
          <p:nvPr>
            <p:ph type="body" idx="4294967295"/>
          </p:nvPr>
        </p:nvSpPr>
        <p:spPr bwMode="auto">
          <a:noFill/>
        </p:spPr>
        <p:txBody>
          <a:bodyPr/>
          <a:lstStyle/>
          <a:p>
            <a:endParaRPr lang="zh-CN" altLang="zh-CN" dirty="0"/>
          </a:p>
        </p:txBody>
      </p:sp>
      <p:sp>
        <p:nvSpPr>
          <p:cNvPr id="1048605" name="灯片编号占位符 3"/>
          <p:cNvSpPr>
            <a:spLocks noGrp="1" noChangeArrowheads="1"/>
          </p:cNvSpPr>
          <p:nvPr>
            <p:ph type="sldNum" sz="quarter" idx="5"/>
          </p:nvPr>
        </p:nvSpPr>
        <p:spPr bwMode="auto">
          <a:noFill/>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6973D0F9-71BE-4F9A-B9AC-7D8698CD664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86585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048604" name="备注占位符 2"/>
          <p:cNvSpPr>
            <a:spLocks noGrp="1" noChangeArrowheads="1"/>
          </p:cNvSpPr>
          <p:nvPr>
            <p:ph type="body" idx="4294967295"/>
          </p:nvPr>
        </p:nvSpPr>
        <p:spPr bwMode="auto">
          <a:noFill/>
        </p:spPr>
        <p:txBody>
          <a:bodyPr/>
          <a:lstStyle/>
          <a:p>
            <a:endParaRPr lang="zh-CN" altLang="zh-CN" dirty="0"/>
          </a:p>
        </p:txBody>
      </p:sp>
      <p:sp>
        <p:nvSpPr>
          <p:cNvPr id="1048605" name="灯片编号占位符 3"/>
          <p:cNvSpPr>
            <a:spLocks noGrp="1" noChangeArrowheads="1"/>
          </p:cNvSpPr>
          <p:nvPr>
            <p:ph type="sldNum" sz="quarter" idx="5"/>
          </p:nvPr>
        </p:nvSpPr>
        <p:spPr bwMode="auto">
          <a:noFill/>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6973D0F9-71BE-4F9A-B9AC-7D8698CD664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212431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048604" name="备注占位符 2"/>
          <p:cNvSpPr>
            <a:spLocks noGrp="1" noChangeArrowheads="1"/>
          </p:cNvSpPr>
          <p:nvPr>
            <p:ph type="body" idx="4294967295"/>
          </p:nvPr>
        </p:nvSpPr>
        <p:spPr bwMode="auto">
          <a:noFill/>
        </p:spPr>
        <p:txBody>
          <a:bodyPr/>
          <a:lstStyle/>
          <a:p>
            <a:endParaRPr lang="zh-CN" altLang="zh-CN" dirty="0"/>
          </a:p>
        </p:txBody>
      </p:sp>
      <p:sp>
        <p:nvSpPr>
          <p:cNvPr id="1048605" name="灯片编号占位符 3"/>
          <p:cNvSpPr>
            <a:spLocks noGrp="1" noChangeArrowheads="1"/>
          </p:cNvSpPr>
          <p:nvPr>
            <p:ph type="sldNum" sz="quarter" idx="5"/>
          </p:nvPr>
        </p:nvSpPr>
        <p:spPr bwMode="auto">
          <a:noFill/>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6973D0F9-71BE-4F9A-B9AC-7D8698CD664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320531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749" name="标题 1"/>
          <p:cNvSpPr>
            <a:spLocks noGrp="1"/>
          </p:cNvSpPr>
          <p:nvPr>
            <p:ph type="ctrTitle"/>
          </p:nvPr>
        </p:nvSpPr>
        <p:spPr>
          <a:xfrm>
            <a:off x="1607344" y="1183677"/>
            <a:ext cx="9644063" cy="2518034"/>
          </a:xfrm>
        </p:spPr>
        <p:txBody>
          <a:bodyPr anchor="b"/>
          <a:lstStyle>
            <a:lvl1pPr algn="ctr">
              <a:defRPr sz="6330"/>
            </a:lvl1pPr>
          </a:lstStyle>
          <a:p>
            <a:r>
              <a:rPr lang="zh-CN" altLang="en-US" noProof="1"/>
              <a:t>单击此处编辑母版标题样式</a:t>
            </a:r>
          </a:p>
        </p:txBody>
      </p:sp>
      <p:sp>
        <p:nvSpPr>
          <p:cNvPr id="1048750" name="副标题 2"/>
          <p:cNvSpPr>
            <a:spLocks noGrp="1"/>
          </p:cNvSpPr>
          <p:nvPr>
            <p:ph type="subTitle" idx="1"/>
          </p:nvPr>
        </p:nvSpPr>
        <p:spPr>
          <a:xfrm>
            <a:off x="1607344" y="3798816"/>
            <a:ext cx="9644063" cy="1746216"/>
          </a:xfrm>
        </p:spPr>
        <p:txBody>
          <a:bodyPr/>
          <a:lstStyle>
            <a:lvl1pPr marL="0" indent="0" algn="ctr">
              <a:buNone/>
              <a:defRPr sz="2530"/>
            </a:lvl1pPr>
            <a:lvl2pPr marL="481965" indent="0" algn="ctr">
              <a:buNone/>
              <a:defRPr sz="2110"/>
            </a:lvl2pPr>
            <a:lvl3pPr marL="964565" indent="0" algn="ctr">
              <a:buNone/>
              <a:defRPr sz="1900"/>
            </a:lvl3pPr>
            <a:lvl4pPr marL="1446530" indent="0" algn="ctr">
              <a:buNone/>
              <a:defRPr sz="1685"/>
            </a:lvl4pPr>
            <a:lvl5pPr marL="1928495" indent="0" algn="ctr">
              <a:buNone/>
              <a:defRPr sz="1685"/>
            </a:lvl5pPr>
            <a:lvl6pPr marL="2411095" indent="0" algn="ctr">
              <a:buNone/>
              <a:defRPr sz="1685"/>
            </a:lvl6pPr>
            <a:lvl7pPr marL="2893060" indent="0" algn="ctr">
              <a:buNone/>
              <a:defRPr sz="1685"/>
            </a:lvl7pPr>
            <a:lvl8pPr marL="3375025" indent="0" algn="ctr">
              <a:buNone/>
              <a:defRPr sz="1685"/>
            </a:lvl8pPr>
            <a:lvl9pPr marL="3856990" indent="0" algn="ctr">
              <a:buNone/>
              <a:defRPr sz="1685"/>
            </a:lvl9pPr>
          </a:lstStyle>
          <a:p>
            <a:r>
              <a:rPr lang="zh-CN" altLang="en-US" noProof="1"/>
              <a:t>单击此处编辑母版副标题样式</a:t>
            </a:r>
          </a:p>
        </p:txBody>
      </p:sp>
      <p:sp>
        <p:nvSpPr>
          <p:cNvPr id="1048751" name="日期占位符 3"/>
          <p:cNvSpPr>
            <a:spLocks noGrp="1"/>
          </p:cNvSpPr>
          <p:nvPr>
            <p:ph type="dt" sz="half" idx="10"/>
          </p:nvPr>
        </p:nvSpPr>
        <p:spPr/>
        <p:txBody>
          <a:bodyPr/>
          <a:lstStyle/>
          <a:p>
            <a:endParaRPr lang="zh-CN" altLang="en-US"/>
          </a:p>
        </p:txBody>
      </p:sp>
      <p:sp>
        <p:nvSpPr>
          <p:cNvPr id="1048752" name="页脚占位符 4"/>
          <p:cNvSpPr>
            <a:spLocks noGrp="1"/>
          </p:cNvSpPr>
          <p:nvPr>
            <p:ph type="ftr" sz="quarter" idx="11"/>
          </p:nvPr>
        </p:nvSpPr>
        <p:spPr/>
        <p:txBody>
          <a:bodyPr/>
          <a:lstStyle/>
          <a:p>
            <a:endParaRPr lang="zh-CN" altLang="en-US"/>
          </a:p>
        </p:txBody>
      </p:sp>
      <p:sp>
        <p:nvSpPr>
          <p:cNvPr id="1048753" name="灯片编号占位符 5"/>
          <p:cNvSpPr>
            <a:spLocks noGrp="1"/>
          </p:cNvSpPr>
          <p:nvPr>
            <p:ph type="sldNum" sz="quarter" idx="12"/>
          </p:nvPr>
        </p:nvSpPr>
        <p:spPr/>
        <p:txBody>
          <a:bodyPr/>
          <a:lstStyle/>
          <a:p>
            <a:fld id="{860FB0F4-4F8A-46DE-AE2E-B96E99DE50FF}" type="slidenum">
              <a:rPr lang="zh-CN" altLang="en-US"/>
              <a:t>‹#›</a:t>
            </a:fld>
            <a:endParaRPr lang="zh-CN" altLang="en-US"/>
          </a:p>
        </p:txBody>
      </p:sp>
    </p:spTree>
  </p:cSld>
  <p:clrMapOvr>
    <a:masterClrMapping/>
  </p:clrMapOvr>
  <p:transition spd="slow" advTm="6537">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44" name="标题 1"/>
          <p:cNvSpPr>
            <a:spLocks noGrp="1"/>
          </p:cNvSpPr>
          <p:nvPr>
            <p:ph type="title"/>
          </p:nvPr>
        </p:nvSpPr>
        <p:spPr/>
        <p:txBody>
          <a:bodyPr/>
          <a:lstStyle/>
          <a:p>
            <a:r>
              <a:rPr lang="zh-CN" altLang="en-US" noProof="1"/>
              <a:t>单击此处编辑母版标题样式</a:t>
            </a:r>
          </a:p>
        </p:txBody>
      </p:sp>
      <p:sp>
        <p:nvSpPr>
          <p:cNvPr id="1048745"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48746" name="日期占位符 3"/>
          <p:cNvSpPr>
            <a:spLocks noGrp="1"/>
          </p:cNvSpPr>
          <p:nvPr>
            <p:ph type="dt" sz="half" idx="10"/>
          </p:nvPr>
        </p:nvSpPr>
        <p:spPr/>
        <p:txBody>
          <a:bodyPr/>
          <a:lstStyle/>
          <a:p>
            <a:endParaRPr lang="zh-CN" altLang="en-US"/>
          </a:p>
        </p:txBody>
      </p:sp>
      <p:sp>
        <p:nvSpPr>
          <p:cNvPr id="1048747" name="页脚占位符 4"/>
          <p:cNvSpPr>
            <a:spLocks noGrp="1"/>
          </p:cNvSpPr>
          <p:nvPr>
            <p:ph type="ftr" sz="quarter" idx="11"/>
          </p:nvPr>
        </p:nvSpPr>
        <p:spPr/>
        <p:txBody>
          <a:bodyPr/>
          <a:lstStyle/>
          <a:p>
            <a:endParaRPr lang="zh-CN" altLang="en-US"/>
          </a:p>
        </p:txBody>
      </p:sp>
      <p:sp>
        <p:nvSpPr>
          <p:cNvPr id="1048748" name="灯片编号占位符 5"/>
          <p:cNvSpPr>
            <a:spLocks noGrp="1"/>
          </p:cNvSpPr>
          <p:nvPr>
            <p:ph type="sldNum" sz="quarter" idx="12"/>
          </p:nvPr>
        </p:nvSpPr>
        <p:spPr/>
        <p:txBody>
          <a:bodyPr/>
          <a:lstStyle/>
          <a:p>
            <a:fld id="{BFB4DA63-A815-47FE-B143-5EC9AFF833BF}" type="slidenum">
              <a:rPr lang="zh-CN" altLang="en-US"/>
              <a:t>‹#›</a:t>
            </a:fld>
            <a:endParaRPr lang="zh-CN" altLang="en-US"/>
          </a:p>
        </p:txBody>
      </p:sp>
    </p:spTree>
  </p:cSld>
  <p:clrMapOvr>
    <a:masterClrMapping/>
  </p:clrMapOvr>
  <p:transition spd="slow" advTm="6537">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 文本">
    <p:spTree>
      <p:nvGrpSpPr>
        <p:cNvPr id="1" name=""/>
        <p:cNvGrpSpPr/>
        <p:nvPr/>
      </p:nvGrpSpPr>
      <p:grpSpPr>
        <a:xfrm>
          <a:off x="0" y="0"/>
          <a:ext cx="0" cy="0"/>
          <a:chOff x="0" y="0"/>
          <a:chExt cx="0" cy="0"/>
        </a:xfrm>
      </p:grpSpPr>
      <p:sp>
        <p:nvSpPr>
          <p:cNvPr id="1048739" name="竖排标题 1"/>
          <p:cNvSpPr>
            <a:spLocks noGrp="1"/>
          </p:cNvSpPr>
          <p:nvPr>
            <p:ph type="title" orient="vert"/>
          </p:nvPr>
        </p:nvSpPr>
        <p:spPr>
          <a:xfrm>
            <a:off x="9202043" y="385071"/>
            <a:ext cx="2772668" cy="6129337"/>
          </a:xfrm>
        </p:spPr>
        <p:txBody>
          <a:bodyPr vert="eaVert"/>
          <a:lstStyle/>
          <a:p>
            <a:r>
              <a:rPr lang="zh-CN" altLang="en-US" noProof="1"/>
              <a:t>单击此处编辑母版标题样式</a:t>
            </a:r>
          </a:p>
        </p:txBody>
      </p:sp>
      <p:sp>
        <p:nvSpPr>
          <p:cNvPr id="1048740" name="竖排文字占位符 2"/>
          <p:cNvSpPr>
            <a:spLocks noGrp="1"/>
          </p:cNvSpPr>
          <p:nvPr>
            <p:ph type="body" orient="vert" idx="1"/>
          </p:nvPr>
        </p:nvSpPr>
        <p:spPr>
          <a:xfrm>
            <a:off x="884039" y="385071"/>
            <a:ext cx="8157270" cy="612933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48741" name="日期占位符 3"/>
          <p:cNvSpPr>
            <a:spLocks noGrp="1"/>
          </p:cNvSpPr>
          <p:nvPr>
            <p:ph type="dt" sz="half" idx="10"/>
          </p:nvPr>
        </p:nvSpPr>
        <p:spPr/>
        <p:txBody>
          <a:bodyPr/>
          <a:lstStyle/>
          <a:p>
            <a:endParaRPr lang="zh-CN" altLang="en-US"/>
          </a:p>
        </p:txBody>
      </p:sp>
      <p:sp>
        <p:nvSpPr>
          <p:cNvPr id="1048742" name="页脚占位符 4"/>
          <p:cNvSpPr>
            <a:spLocks noGrp="1"/>
          </p:cNvSpPr>
          <p:nvPr>
            <p:ph type="ftr" sz="quarter" idx="11"/>
          </p:nvPr>
        </p:nvSpPr>
        <p:spPr/>
        <p:txBody>
          <a:bodyPr/>
          <a:lstStyle/>
          <a:p>
            <a:endParaRPr lang="zh-CN" altLang="en-US"/>
          </a:p>
        </p:txBody>
      </p:sp>
      <p:sp>
        <p:nvSpPr>
          <p:cNvPr id="1048743" name="灯片编号占位符 5"/>
          <p:cNvSpPr>
            <a:spLocks noGrp="1"/>
          </p:cNvSpPr>
          <p:nvPr>
            <p:ph type="sldNum" sz="quarter" idx="12"/>
          </p:nvPr>
        </p:nvSpPr>
        <p:spPr/>
        <p:txBody>
          <a:bodyPr/>
          <a:lstStyle/>
          <a:p>
            <a:fld id="{034502D6-3974-4442-8085-771E7892E1D0}" type="slidenum">
              <a:rPr lang="zh-CN" altLang="en-US"/>
              <a:t>‹#›</a:t>
            </a:fld>
            <a:endParaRPr lang="zh-CN" altLang="en-US"/>
          </a:p>
        </p:txBody>
      </p:sp>
    </p:spTree>
  </p:cSld>
  <p:clrMapOvr>
    <a:masterClrMapping/>
  </p:clrMapOvr>
  <p:transition spd="slow" advTm="6537">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766" name="标题 1"/>
          <p:cNvSpPr>
            <a:spLocks noGrp="1"/>
          </p:cNvSpPr>
          <p:nvPr>
            <p:ph type="title"/>
          </p:nvPr>
        </p:nvSpPr>
        <p:spPr/>
        <p:txBody>
          <a:bodyPr/>
          <a:lstStyle/>
          <a:p>
            <a:r>
              <a:rPr lang="zh-CN" altLang="en-US" noProof="1"/>
              <a:t>单击此处编辑母版标题样式</a:t>
            </a:r>
          </a:p>
        </p:txBody>
      </p:sp>
      <p:sp>
        <p:nvSpPr>
          <p:cNvPr id="1048767"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48768" name="日期占位符 3"/>
          <p:cNvSpPr>
            <a:spLocks noGrp="1"/>
          </p:cNvSpPr>
          <p:nvPr>
            <p:ph type="dt" sz="half" idx="10"/>
          </p:nvPr>
        </p:nvSpPr>
        <p:spPr/>
        <p:txBody>
          <a:bodyPr/>
          <a:lstStyle/>
          <a:p>
            <a:endParaRPr lang="zh-CN" altLang="en-US"/>
          </a:p>
        </p:txBody>
      </p:sp>
      <p:sp>
        <p:nvSpPr>
          <p:cNvPr id="1048769" name="页脚占位符 4"/>
          <p:cNvSpPr>
            <a:spLocks noGrp="1"/>
          </p:cNvSpPr>
          <p:nvPr>
            <p:ph type="ftr" sz="quarter" idx="11"/>
          </p:nvPr>
        </p:nvSpPr>
        <p:spPr/>
        <p:txBody>
          <a:bodyPr/>
          <a:lstStyle/>
          <a:p>
            <a:endParaRPr lang="zh-CN" altLang="en-US"/>
          </a:p>
        </p:txBody>
      </p:sp>
      <p:sp>
        <p:nvSpPr>
          <p:cNvPr id="1048770" name="灯片编号占位符 5"/>
          <p:cNvSpPr>
            <a:spLocks noGrp="1"/>
          </p:cNvSpPr>
          <p:nvPr>
            <p:ph type="sldNum" sz="quarter" idx="12"/>
          </p:nvPr>
        </p:nvSpPr>
        <p:spPr/>
        <p:txBody>
          <a:bodyPr/>
          <a:lstStyle/>
          <a:p>
            <a:fld id="{2387AAE7-0D26-4771-B1AE-C998CEAD93F3}" type="slidenum">
              <a:rPr lang="zh-CN" altLang="en-US"/>
              <a:t>‹#›</a:t>
            </a:fld>
            <a:endParaRPr lang="zh-CN" altLang="en-US"/>
          </a:p>
        </p:txBody>
      </p:sp>
    </p:spTree>
  </p:cSld>
  <p:clrMapOvr>
    <a:masterClrMapping/>
  </p:clrMapOvr>
  <p:transition spd="slow" advTm="6537">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71" name="标题 1"/>
          <p:cNvSpPr>
            <a:spLocks noGrp="1"/>
          </p:cNvSpPr>
          <p:nvPr>
            <p:ph type="title"/>
          </p:nvPr>
        </p:nvSpPr>
        <p:spPr>
          <a:xfrm>
            <a:off x="877342" y="1803141"/>
            <a:ext cx="11090672" cy="3008581"/>
          </a:xfrm>
        </p:spPr>
        <p:txBody>
          <a:bodyPr anchor="b"/>
          <a:lstStyle>
            <a:lvl1pPr>
              <a:defRPr sz="6330"/>
            </a:lvl1pPr>
          </a:lstStyle>
          <a:p>
            <a:r>
              <a:rPr lang="zh-CN" altLang="en-US" noProof="1"/>
              <a:t>单击此处编辑母版标题样式</a:t>
            </a:r>
          </a:p>
        </p:txBody>
      </p:sp>
      <p:sp>
        <p:nvSpPr>
          <p:cNvPr id="1048772" name="文本占位符 2"/>
          <p:cNvSpPr>
            <a:spLocks noGrp="1"/>
          </p:cNvSpPr>
          <p:nvPr>
            <p:ph type="body" idx="1"/>
          </p:nvPr>
        </p:nvSpPr>
        <p:spPr>
          <a:xfrm>
            <a:off x="877342" y="4840184"/>
            <a:ext cx="11090672" cy="1582142"/>
          </a:xfrm>
        </p:spPr>
        <p:txBody>
          <a:bodyPr/>
          <a:lstStyle>
            <a:lvl1pPr marL="0" indent="0">
              <a:buNone/>
              <a:defRPr sz="2530">
                <a:solidFill>
                  <a:schemeClr val="tx1">
                    <a:tint val="75000"/>
                  </a:schemeClr>
                </a:solidFill>
              </a:defRPr>
            </a:lvl1pPr>
            <a:lvl2pPr marL="481965" indent="0">
              <a:buNone/>
              <a:defRPr sz="2110">
                <a:solidFill>
                  <a:schemeClr val="tx1">
                    <a:tint val="75000"/>
                  </a:schemeClr>
                </a:solidFill>
              </a:defRPr>
            </a:lvl2pPr>
            <a:lvl3pPr marL="964565" indent="0">
              <a:buNone/>
              <a:defRPr sz="1900">
                <a:solidFill>
                  <a:schemeClr val="tx1">
                    <a:tint val="75000"/>
                  </a:schemeClr>
                </a:solidFill>
              </a:defRPr>
            </a:lvl3pPr>
            <a:lvl4pPr marL="1446530" indent="0">
              <a:buNone/>
              <a:defRPr sz="1685">
                <a:solidFill>
                  <a:schemeClr val="tx1">
                    <a:tint val="75000"/>
                  </a:schemeClr>
                </a:solidFill>
              </a:defRPr>
            </a:lvl4pPr>
            <a:lvl5pPr marL="1928495" indent="0">
              <a:buNone/>
              <a:defRPr sz="1685">
                <a:solidFill>
                  <a:schemeClr val="tx1">
                    <a:tint val="75000"/>
                  </a:schemeClr>
                </a:solidFill>
              </a:defRPr>
            </a:lvl5pPr>
            <a:lvl6pPr marL="2411095" indent="0">
              <a:buNone/>
              <a:defRPr sz="1685">
                <a:solidFill>
                  <a:schemeClr val="tx1">
                    <a:tint val="75000"/>
                  </a:schemeClr>
                </a:solidFill>
              </a:defRPr>
            </a:lvl6pPr>
            <a:lvl7pPr marL="2893060" indent="0">
              <a:buNone/>
              <a:defRPr sz="1685">
                <a:solidFill>
                  <a:schemeClr val="tx1">
                    <a:tint val="75000"/>
                  </a:schemeClr>
                </a:solidFill>
              </a:defRPr>
            </a:lvl7pPr>
            <a:lvl8pPr marL="3375025" indent="0">
              <a:buNone/>
              <a:defRPr sz="1685">
                <a:solidFill>
                  <a:schemeClr val="tx1">
                    <a:tint val="75000"/>
                  </a:schemeClr>
                </a:solidFill>
              </a:defRPr>
            </a:lvl8pPr>
            <a:lvl9pPr marL="3856990" indent="0">
              <a:buNone/>
              <a:defRPr sz="1685">
                <a:solidFill>
                  <a:schemeClr val="tx1">
                    <a:tint val="75000"/>
                  </a:schemeClr>
                </a:solidFill>
              </a:defRPr>
            </a:lvl9pPr>
          </a:lstStyle>
          <a:p>
            <a:pPr lvl="0"/>
            <a:r>
              <a:rPr lang="zh-CN" altLang="en-US" noProof="1"/>
              <a:t>单击此处编辑母版文本样式</a:t>
            </a:r>
          </a:p>
        </p:txBody>
      </p:sp>
      <p:sp>
        <p:nvSpPr>
          <p:cNvPr id="1048773" name="日期占位符 3"/>
          <p:cNvSpPr>
            <a:spLocks noGrp="1"/>
          </p:cNvSpPr>
          <p:nvPr>
            <p:ph type="dt" sz="half" idx="10"/>
          </p:nvPr>
        </p:nvSpPr>
        <p:spPr/>
        <p:txBody>
          <a:bodyPr/>
          <a:lstStyle/>
          <a:p>
            <a:endParaRPr lang="zh-CN" altLang="en-US"/>
          </a:p>
        </p:txBody>
      </p:sp>
      <p:sp>
        <p:nvSpPr>
          <p:cNvPr id="1048774" name="页脚占位符 4"/>
          <p:cNvSpPr>
            <a:spLocks noGrp="1"/>
          </p:cNvSpPr>
          <p:nvPr>
            <p:ph type="ftr" sz="quarter" idx="11"/>
          </p:nvPr>
        </p:nvSpPr>
        <p:spPr/>
        <p:txBody>
          <a:bodyPr/>
          <a:lstStyle/>
          <a:p>
            <a:endParaRPr lang="zh-CN" altLang="en-US"/>
          </a:p>
        </p:txBody>
      </p:sp>
      <p:sp>
        <p:nvSpPr>
          <p:cNvPr id="1048775" name="灯片编号占位符 5"/>
          <p:cNvSpPr>
            <a:spLocks noGrp="1"/>
          </p:cNvSpPr>
          <p:nvPr>
            <p:ph type="sldNum" sz="quarter" idx="12"/>
          </p:nvPr>
        </p:nvSpPr>
        <p:spPr/>
        <p:txBody>
          <a:bodyPr/>
          <a:lstStyle/>
          <a:p>
            <a:fld id="{14061F8A-A035-4703-9072-067966D91A8E}" type="slidenum">
              <a:rPr lang="zh-CN" altLang="en-US"/>
              <a:t>‹#›</a:t>
            </a:fld>
            <a:endParaRPr lang="zh-CN" altLang="en-US"/>
          </a:p>
        </p:txBody>
      </p:sp>
    </p:spTree>
  </p:cSld>
  <p:clrMapOvr>
    <a:masterClrMapping/>
  </p:clrMapOvr>
  <p:transition spd="slow" advTm="6537">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76" name="标题 1"/>
          <p:cNvSpPr>
            <a:spLocks noGrp="1"/>
          </p:cNvSpPr>
          <p:nvPr>
            <p:ph type="title"/>
          </p:nvPr>
        </p:nvSpPr>
        <p:spPr/>
        <p:txBody>
          <a:bodyPr/>
          <a:lstStyle/>
          <a:p>
            <a:r>
              <a:rPr lang="zh-CN" altLang="en-US" noProof="1"/>
              <a:t>单击此处编辑母版标题样式</a:t>
            </a:r>
          </a:p>
        </p:txBody>
      </p:sp>
      <p:sp>
        <p:nvSpPr>
          <p:cNvPr id="1048777" name="内容占位符 2"/>
          <p:cNvSpPr>
            <a:spLocks noGrp="1"/>
          </p:cNvSpPr>
          <p:nvPr>
            <p:ph sz="half" idx="1"/>
          </p:nvPr>
        </p:nvSpPr>
        <p:spPr>
          <a:xfrm>
            <a:off x="884039" y="1925358"/>
            <a:ext cx="5464969" cy="458905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48778" name="内容占位符 3"/>
          <p:cNvSpPr>
            <a:spLocks noGrp="1"/>
          </p:cNvSpPr>
          <p:nvPr>
            <p:ph sz="half" idx="2"/>
          </p:nvPr>
        </p:nvSpPr>
        <p:spPr>
          <a:xfrm>
            <a:off x="6509742" y="1925358"/>
            <a:ext cx="5464969" cy="458905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48779" name="日期占位符 3"/>
          <p:cNvSpPr>
            <a:spLocks noGrp="1"/>
          </p:cNvSpPr>
          <p:nvPr>
            <p:ph type="dt" sz="half" idx="10"/>
          </p:nvPr>
        </p:nvSpPr>
        <p:spPr/>
        <p:txBody>
          <a:bodyPr/>
          <a:lstStyle/>
          <a:p>
            <a:endParaRPr lang="zh-CN" altLang="en-US"/>
          </a:p>
        </p:txBody>
      </p:sp>
      <p:sp>
        <p:nvSpPr>
          <p:cNvPr id="1048780" name="页脚占位符 4"/>
          <p:cNvSpPr>
            <a:spLocks noGrp="1"/>
          </p:cNvSpPr>
          <p:nvPr>
            <p:ph type="ftr" sz="quarter" idx="11"/>
          </p:nvPr>
        </p:nvSpPr>
        <p:spPr/>
        <p:txBody>
          <a:bodyPr/>
          <a:lstStyle/>
          <a:p>
            <a:endParaRPr lang="zh-CN" altLang="en-US"/>
          </a:p>
        </p:txBody>
      </p:sp>
      <p:sp>
        <p:nvSpPr>
          <p:cNvPr id="1048781" name="灯片编号占位符 5"/>
          <p:cNvSpPr>
            <a:spLocks noGrp="1"/>
          </p:cNvSpPr>
          <p:nvPr>
            <p:ph type="sldNum" sz="quarter" idx="12"/>
          </p:nvPr>
        </p:nvSpPr>
        <p:spPr/>
        <p:txBody>
          <a:bodyPr/>
          <a:lstStyle/>
          <a:p>
            <a:fld id="{CEE60E34-81B8-4230-974F-6C175165FB74}" type="slidenum">
              <a:rPr lang="zh-CN" altLang="en-US"/>
              <a:t>‹#›</a:t>
            </a:fld>
            <a:endParaRPr lang="zh-CN" altLang="en-US"/>
          </a:p>
        </p:txBody>
      </p:sp>
    </p:spTree>
  </p:cSld>
  <p:clrMapOvr>
    <a:masterClrMapping/>
  </p:clrMapOvr>
  <p:transition spd="slow" advTm="6537">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31" name="标题 1"/>
          <p:cNvSpPr>
            <a:spLocks noGrp="1"/>
          </p:cNvSpPr>
          <p:nvPr>
            <p:ph type="title"/>
          </p:nvPr>
        </p:nvSpPr>
        <p:spPr>
          <a:xfrm>
            <a:off x="885714" y="385072"/>
            <a:ext cx="11090672" cy="1397978"/>
          </a:xfrm>
        </p:spPr>
        <p:txBody>
          <a:bodyPr/>
          <a:lstStyle/>
          <a:p>
            <a:r>
              <a:rPr lang="zh-CN" altLang="en-US" noProof="1"/>
              <a:t>单击此处编辑母版标题样式</a:t>
            </a:r>
          </a:p>
        </p:txBody>
      </p:sp>
      <p:sp>
        <p:nvSpPr>
          <p:cNvPr id="1048732" name="文本占位符 2"/>
          <p:cNvSpPr>
            <a:spLocks noGrp="1"/>
          </p:cNvSpPr>
          <p:nvPr>
            <p:ph type="body" idx="1"/>
          </p:nvPr>
        </p:nvSpPr>
        <p:spPr>
          <a:xfrm>
            <a:off x="885715" y="1773004"/>
            <a:ext cx="5439853" cy="868922"/>
          </a:xfrm>
        </p:spPr>
        <p:txBody>
          <a:bodyPr anchor="b"/>
          <a:lstStyle>
            <a:lvl1pPr marL="0" indent="0">
              <a:buNone/>
              <a:defRPr sz="2530" b="1"/>
            </a:lvl1pPr>
            <a:lvl2pPr marL="481965" indent="0">
              <a:buNone/>
              <a:defRPr sz="2110" b="1"/>
            </a:lvl2pPr>
            <a:lvl3pPr marL="964565" indent="0">
              <a:buNone/>
              <a:defRPr sz="1900" b="1"/>
            </a:lvl3pPr>
            <a:lvl4pPr marL="1446530" indent="0">
              <a:buNone/>
              <a:defRPr sz="1685" b="1"/>
            </a:lvl4pPr>
            <a:lvl5pPr marL="1928495" indent="0">
              <a:buNone/>
              <a:defRPr sz="1685" b="1"/>
            </a:lvl5pPr>
            <a:lvl6pPr marL="2411095" indent="0">
              <a:buNone/>
              <a:defRPr sz="1685" b="1"/>
            </a:lvl6pPr>
            <a:lvl7pPr marL="2893060" indent="0">
              <a:buNone/>
              <a:defRPr sz="1685" b="1"/>
            </a:lvl7pPr>
            <a:lvl8pPr marL="3375025" indent="0">
              <a:buNone/>
              <a:defRPr sz="1685" b="1"/>
            </a:lvl8pPr>
            <a:lvl9pPr marL="3856990" indent="0">
              <a:buNone/>
              <a:defRPr sz="1685" b="1"/>
            </a:lvl9pPr>
          </a:lstStyle>
          <a:p>
            <a:pPr lvl="0"/>
            <a:r>
              <a:rPr lang="zh-CN" altLang="en-US" noProof="1"/>
              <a:t>单击此处编辑母版文本样式</a:t>
            </a:r>
          </a:p>
        </p:txBody>
      </p:sp>
      <p:sp>
        <p:nvSpPr>
          <p:cNvPr id="1048733" name="内容占位符 3"/>
          <p:cNvSpPr>
            <a:spLocks noGrp="1"/>
          </p:cNvSpPr>
          <p:nvPr>
            <p:ph sz="half" idx="2"/>
          </p:nvPr>
        </p:nvSpPr>
        <p:spPr>
          <a:xfrm>
            <a:off x="885715" y="2641926"/>
            <a:ext cx="5439853" cy="3885876"/>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48734" name="文本占位符 4"/>
          <p:cNvSpPr>
            <a:spLocks noGrp="1"/>
          </p:cNvSpPr>
          <p:nvPr>
            <p:ph type="body" sz="quarter" idx="3"/>
          </p:nvPr>
        </p:nvSpPr>
        <p:spPr>
          <a:xfrm>
            <a:off x="6509742" y="1773004"/>
            <a:ext cx="5466644" cy="868922"/>
          </a:xfrm>
        </p:spPr>
        <p:txBody>
          <a:bodyPr anchor="b"/>
          <a:lstStyle>
            <a:lvl1pPr marL="0" indent="0">
              <a:buNone/>
              <a:defRPr sz="2530" b="1"/>
            </a:lvl1pPr>
            <a:lvl2pPr marL="481965" indent="0">
              <a:buNone/>
              <a:defRPr sz="2110" b="1"/>
            </a:lvl2pPr>
            <a:lvl3pPr marL="964565" indent="0">
              <a:buNone/>
              <a:defRPr sz="1900" b="1"/>
            </a:lvl3pPr>
            <a:lvl4pPr marL="1446530" indent="0">
              <a:buNone/>
              <a:defRPr sz="1685" b="1"/>
            </a:lvl4pPr>
            <a:lvl5pPr marL="1928495" indent="0">
              <a:buNone/>
              <a:defRPr sz="1685" b="1"/>
            </a:lvl5pPr>
            <a:lvl6pPr marL="2411095" indent="0">
              <a:buNone/>
              <a:defRPr sz="1685" b="1"/>
            </a:lvl6pPr>
            <a:lvl7pPr marL="2893060" indent="0">
              <a:buNone/>
              <a:defRPr sz="1685" b="1"/>
            </a:lvl7pPr>
            <a:lvl8pPr marL="3375025" indent="0">
              <a:buNone/>
              <a:defRPr sz="1685" b="1"/>
            </a:lvl8pPr>
            <a:lvl9pPr marL="3856990" indent="0">
              <a:buNone/>
              <a:defRPr sz="1685" b="1"/>
            </a:lvl9pPr>
          </a:lstStyle>
          <a:p>
            <a:pPr lvl="0"/>
            <a:r>
              <a:rPr lang="zh-CN" altLang="en-US" noProof="1"/>
              <a:t>单击此处编辑母版文本样式</a:t>
            </a:r>
          </a:p>
        </p:txBody>
      </p:sp>
      <p:sp>
        <p:nvSpPr>
          <p:cNvPr id="1048735" name="内容占位符 5"/>
          <p:cNvSpPr>
            <a:spLocks noGrp="1"/>
          </p:cNvSpPr>
          <p:nvPr>
            <p:ph sz="quarter" idx="4"/>
          </p:nvPr>
        </p:nvSpPr>
        <p:spPr>
          <a:xfrm>
            <a:off x="6509742" y="2641926"/>
            <a:ext cx="5466644" cy="3885876"/>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48736" name="日期占位符 3"/>
          <p:cNvSpPr>
            <a:spLocks noGrp="1"/>
          </p:cNvSpPr>
          <p:nvPr>
            <p:ph type="dt" sz="half" idx="10"/>
          </p:nvPr>
        </p:nvSpPr>
        <p:spPr/>
        <p:txBody>
          <a:bodyPr/>
          <a:lstStyle/>
          <a:p>
            <a:endParaRPr lang="zh-CN" altLang="en-US"/>
          </a:p>
        </p:txBody>
      </p:sp>
      <p:sp>
        <p:nvSpPr>
          <p:cNvPr id="1048737" name="页脚占位符 4"/>
          <p:cNvSpPr>
            <a:spLocks noGrp="1"/>
          </p:cNvSpPr>
          <p:nvPr>
            <p:ph type="ftr" sz="quarter" idx="11"/>
          </p:nvPr>
        </p:nvSpPr>
        <p:spPr/>
        <p:txBody>
          <a:bodyPr/>
          <a:lstStyle/>
          <a:p>
            <a:endParaRPr lang="zh-CN" altLang="en-US"/>
          </a:p>
        </p:txBody>
      </p:sp>
      <p:sp>
        <p:nvSpPr>
          <p:cNvPr id="1048738" name="灯片编号占位符 5"/>
          <p:cNvSpPr>
            <a:spLocks noGrp="1"/>
          </p:cNvSpPr>
          <p:nvPr>
            <p:ph type="sldNum" sz="quarter" idx="12"/>
          </p:nvPr>
        </p:nvSpPr>
        <p:spPr/>
        <p:txBody>
          <a:bodyPr/>
          <a:lstStyle/>
          <a:p>
            <a:fld id="{2B00D4CA-40A5-44FA-A36A-C523FE983519}" type="slidenum">
              <a:rPr lang="zh-CN" altLang="en-US"/>
              <a:t>‹#›</a:t>
            </a:fld>
            <a:endParaRPr lang="zh-CN" altLang="en-US"/>
          </a:p>
        </p:txBody>
      </p:sp>
    </p:spTree>
  </p:cSld>
  <p:clrMapOvr>
    <a:masterClrMapping/>
  </p:clrMapOvr>
  <p:transition spd="slow" advTm="6537">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82" name="标题 1"/>
          <p:cNvSpPr>
            <a:spLocks noGrp="1"/>
          </p:cNvSpPr>
          <p:nvPr>
            <p:ph type="title"/>
          </p:nvPr>
        </p:nvSpPr>
        <p:spPr/>
        <p:txBody>
          <a:bodyPr/>
          <a:lstStyle/>
          <a:p>
            <a:r>
              <a:rPr lang="zh-CN" altLang="en-US" noProof="1"/>
              <a:t>单击此处编辑母版标题样式</a:t>
            </a:r>
          </a:p>
        </p:txBody>
      </p:sp>
      <p:sp>
        <p:nvSpPr>
          <p:cNvPr id="1048783" name="日期占位符 3"/>
          <p:cNvSpPr>
            <a:spLocks noGrp="1"/>
          </p:cNvSpPr>
          <p:nvPr>
            <p:ph type="dt" sz="half" idx="10"/>
          </p:nvPr>
        </p:nvSpPr>
        <p:spPr/>
        <p:txBody>
          <a:bodyPr/>
          <a:lstStyle/>
          <a:p>
            <a:endParaRPr lang="zh-CN" altLang="en-US"/>
          </a:p>
        </p:txBody>
      </p:sp>
      <p:sp>
        <p:nvSpPr>
          <p:cNvPr id="1048784" name="页脚占位符 4"/>
          <p:cNvSpPr>
            <a:spLocks noGrp="1"/>
          </p:cNvSpPr>
          <p:nvPr>
            <p:ph type="ftr" sz="quarter" idx="11"/>
          </p:nvPr>
        </p:nvSpPr>
        <p:spPr/>
        <p:txBody>
          <a:bodyPr/>
          <a:lstStyle/>
          <a:p>
            <a:endParaRPr lang="zh-CN" altLang="en-US"/>
          </a:p>
        </p:txBody>
      </p:sp>
      <p:sp>
        <p:nvSpPr>
          <p:cNvPr id="1048785" name="灯片编号占位符 5"/>
          <p:cNvSpPr>
            <a:spLocks noGrp="1"/>
          </p:cNvSpPr>
          <p:nvPr>
            <p:ph type="sldNum" sz="quarter" idx="12"/>
          </p:nvPr>
        </p:nvSpPr>
        <p:spPr/>
        <p:txBody>
          <a:bodyPr/>
          <a:lstStyle/>
          <a:p>
            <a:fld id="{A24523D2-D29F-49BB-8D9B-BDD3F7A2D91F}" type="slidenum">
              <a:rPr lang="zh-CN" altLang="en-US"/>
              <a:t>‹#›</a:t>
            </a:fld>
            <a:endParaRPr lang="zh-CN" altLang="en-US"/>
          </a:p>
        </p:txBody>
      </p:sp>
    </p:spTree>
  </p:cSld>
  <p:clrMapOvr>
    <a:masterClrMapping/>
  </p:clrMapOvr>
  <p:transition spd="slow" advTm="6537">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96" name="日期占位符 3"/>
          <p:cNvSpPr>
            <a:spLocks noGrp="1"/>
          </p:cNvSpPr>
          <p:nvPr>
            <p:ph type="dt" sz="half" idx="10"/>
          </p:nvPr>
        </p:nvSpPr>
        <p:spPr/>
        <p:txBody>
          <a:bodyPr/>
          <a:lstStyle/>
          <a:p>
            <a:endParaRPr lang="zh-CN" altLang="en-US"/>
          </a:p>
        </p:txBody>
      </p:sp>
      <p:sp>
        <p:nvSpPr>
          <p:cNvPr id="1048597" name="页脚占位符 4"/>
          <p:cNvSpPr>
            <a:spLocks noGrp="1"/>
          </p:cNvSpPr>
          <p:nvPr>
            <p:ph type="ftr" sz="quarter" idx="11"/>
          </p:nvPr>
        </p:nvSpPr>
        <p:spPr/>
        <p:txBody>
          <a:bodyPr/>
          <a:lstStyle/>
          <a:p>
            <a:endParaRPr lang="zh-CN" altLang="en-US"/>
          </a:p>
        </p:txBody>
      </p:sp>
      <p:sp>
        <p:nvSpPr>
          <p:cNvPr id="1048598" name="灯片编号占位符 5"/>
          <p:cNvSpPr>
            <a:spLocks noGrp="1"/>
          </p:cNvSpPr>
          <p:nvPr>
            <p:ph type="sldNum" sz="quarter" idx="12"/>
          </p:nvPr>
        </p:nvSpPr>
        <p:spPr/>
        <p:txBody>
          <a:bodyPr/>
          <a:lstStyle/>
          <a:p>
            <a:fld id="{DE1186E3-F472-42B1-B59A-1F029ECAE2A9}" type="slidenum">
              <a:rPr lang="zh-CN" altLang="en-US"/>
              <a:t>‹#›</a:t>
            </a:fld>
            <a:endParaRPr lang="zh-CN" altLang="en-US"/>
          </a:p>
        </p:txBody>
      </p:sp>
    </p:spTree>
  </p:cSld>
  <p:clrMapOvr>
    <a:masterClrMapping/>
  </p:clrMapOvr>
  <p:transition spd="slow" advTm="6537">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54" name="标题 1"/>
          <p:cNvSpPr>
            <a:spLocks noGrp="1"/>
          </p:cNvSpPr>
          <p:nvPr>
            <p:ph type="title"/>
          </p:nvPr>
        </p:nvSpPr>
        <p:spPr>
          <a:xfrm>
            <a:off x="885715" y="482177"/>
            <a:ext cx="4147281" cy="1687618"/>
          </a:xfrm>
        </p:spPr>
        <p:txBody>
          <a:bodyPr anchor="b"/>
          <a:lstStyle>
            <a:lvl1pPr>
              <a:defRPr sz="3375"/>
            </a:lvl1pPr>
          </a:lstStyle>
          <a:p>
            <a:r>
              <a:rPr lang="zh-CN" altLang="en-US" noProof="1"/>
              <a:t>单击此处编辑母版标题样式</a:t>
            </a:r>
          </a:p>
        </p:txBody>
      </p:sp>
      <p:sp>
        <p:nvSpPr>
          <p:cNvPr id="1048755" name="内容占位符 2"/>
          <p:cNvSpPr>
            <a:spLocks noGrp="1"/>
          </p:cNvSpPr>
          <p:nvPr>
            <p:ph idx="1"/>
          </p:nvPr>
        </p:nvSpPr>
        <p:spPr>
          <a:xfrm>
            <a:off x="5466644" y="1041368"/>
            <a:ext cx="6509742" cy="5139869"/>
          </a:xfrm>
        </p:spPr>
        <p:txBody>
          <a:bodyPr/>
          <a:lstStyle>
            <a:lvl1pPr>
              <a:defRPr sz="3375"/>
            </a:lvl1pPr>
            <a:lvl2pPr>
              <a:defRPr sz="2955"/>
            </a:lvl2pPr>
            <a:lvl3pPr>
              <a:defRPr sz="2530"/>
            </a:lvl3pPr>
            <a:lvl4pPr>
              <a:defRPr sz="2110"/>
            </a:lvl4pPr>
            <a:lvl5pPr>
              <a:defRPr sz="2110"/>
            </a:lvl5pPr>
            <a:lvl6pPr>
              <a:defRPr sz="2110"/>
            </a:lvl6pPr>
            <a:lvl7pPr>
              <a:defRPr sz="2110"/>
            </a:lvl7pPr>
            <a:lvl8pPr>
              <a:defRPr sz="2110"/>
            </a:lvl8pPr>
            <a:lvl9pPr>
              <a:defRPr sz="211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48756" name="文本占位符 3"/>
          <p:cNvSpPr>
            <a:spLocks noGrp="1"/>
          </p:cNvSpPr>
          <p:nvPr>
            <p:ph type="body" sz="half" idx="2"/>
          </p:nvPr>
        </p:nvSpPr>
        <p:spPr>
          <a:xfrm>
            <a:off x="885715" y="2169795"/>
            <a:ext cx="4147281" cy="4019814"/>
          </a:xfrm>
        </p:spPr>
        <p:txBody>
          <a:bodyPr/>
          <a:lstStyle>
            <a:lvl1pPr marL="0" indent="0">
              <a:buNone/>
              <a:defRPr sz="1685"/>
            </a:lvl1pPr>
            <a:lvl2pPr marL="481965" indent="0">
              <a:buNone/>
              <a:defRPr sz="1475"/>
            </a:lvl2pPr>
            <a:lvl3pPr marL="964565" indent="0">
              <a:buNone/>
              <a:defRPr sz="1265"/>
            </a:lvl3pPr>
            <a:lvl4pPr marL="1446530" indent="0">
              <a:buNone/>
              <a:defRPr sz="1055"/>
            </a:lvl4pPr>
            <a:lvl5pPr marL="1928495" indent="0">
              <a:buNone/>
              <a:defRPr sz="1055"/>
            </a:lvl5pPr>
            <a:lvl6pPr marL="2411095" indent="0">
              <a:buNone/>
              <a:defRPr sz="1055"/>
            </a:lvl6pPr>
            <a:lvl7pPr marL="2893060" indent="0">
              <a:buNone/>
              <a:defRPr sz="1055"/>
            </a:lvl7pPr>
            <a:lvl8pPr marL="3375025" indent="0">
              <a:buNone/>
              <a:defRPr sz="1055"/>
            </a:lvl8pPr>
            <a:lvl9pPr marL="3856990" indent="0">
              <a:buNone/>
              <a:defRPr sz="1055"/>
            </a:lvl9pPr>
          </a:lstStyle>
          <a:p>
            <a:pPr lvl="0"/>
            <a:r>
              <a:rPr lang="zh-CN" altLang="en-US" noProof="1"/>
              <a:t>单击此处编辑母版文本样式</a:t>
            </a:r>
          </a:p>
        </p:txBody>
      </p:sp>
      <p:sp>
        <p:nvSpPr>
          <p:cNvPr id="1048757" name="日期占位符 3"/>
          <p:cNvSpPr>
            <a:spLocks noGrp="1"/>
          </p:cNvSpPr>
          <p:nvPr>
            <p:ph type="dt" sz="half" idx="10"/>
          </p:nvPr>
        </p:nvSpPr>
        <p:spPr/>
        <p:txBody>
          <a:bodyPr/>
          <a:lstStyle/>
          <a:p>
            <a:endParaRPr lang="zh-CN" altLang="en-US"/>
          </a:p>
        </p:txBody>
      </p:sp>
      <p:sp>
        <p:nvSpPr>
          <p:cNvPr id="1048758" name="页脚占位符 4"/>
          <p:cNvSpPr>
            <a:spLocks noGrp="1"/>
          </p:cNvSpPr>
          <p:nvPr>
            <p:ph type="ftr" sz="quarter" idx="11"/>
          </p:nvPr>
        </p:nvSpPr>
        <p:spPr/>
        <p:txBody>
          <a:bodyPr/>
          <a:lstStyle/>
          <a:p>
            <a:endParaRPr lang="zh-CN" altLang="en-US"/>
          </a:p>
        </p:txBody>
      </p:sp>
      <p:sp>
        <p:nvSpPr>
          <p:cNvPr id="1048759" name="灯片编号占位符 5"/>
          <p:cNvSpPr>
            <a:spLocks noGrp="1"/>
          </p:cNvSpPr>
          <p:nvPr>
            <p:ph type="sldNum" sz="quarter" idx="12"/>
          </p:nvPr>
        </p:nvSpPr>
        <p:spPr/>
        <p:txBody>
          <a:bodyPr/>
          <a:lstStyle/>
          <a:p>
            <a:fld id="{E2CD197B-00FA-4E3B-ADD4-2638733EC7DD}" type="slidenum">
              <a:rPr lang="zh-CN" altLang="en-US"/>
              <a:t>‹#›</a:t>
            </a:fld>
            <a:endParaRPr lang="zh-CN" altLang="en-US"/>
          </a:p>
        </p:txBody>
      </p:sp>
    </p:spTree>
  </p:cSld>
  <p:clrMapOvr>
    <a:masterClrMapping/>
  </p:clrMapOvr>
  <p:transition spd="slow" advTm="6537">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60" name="标题 1"/>
          <p:cNvSpPr>
            <a:spLocks noGrp="1"/>
          </p:cNvSpPr>
          <p:nvPr>
            <p:ph type="title"/>
          </p:nvPr>
        </p:nvSpPr>
        <p:spPr>
          <a:xfrm>
            <a:off x="885715" y="482177"/>
            <a:ext cx="4147281" cy="1687618"/>
          </a:xfrm>
        </p:spPr>
        <p:txBody>
          <a:bodyPr anchor="b"/>
          <a:lstStyle>
            <a:lvl1pPr>
              <a:defRPr sz="3375"/>
            </a:lvl1pPr>
          </a:lstStyle>
          <a:p>
            <a:r>
              <a:rPr lang="zh-CN" altLang="en-US" noProof="1"/>
              <a:t>单击此处编辑母版标题样式</a:t>
            </a:r>
          </a:p>
        </p:txBody>
      </p:sp>
      <p:sp>
        <p:nvSpPr>
          <p:cNvPr id="1048761" name="图片占位符 2"/>
          <p:cNvSpPr>
            <a:spLocks noGrp="1"/>
          </p:cNvSpPr>
          <p:nvPr>
            <p:ph type="pic" idx="1"/>
          </p:nvPr>
        </p:nvSpPr>
        <p:spPr>
          <a:xfrm>
            <a:off x="5466644" y="1041368"/>
            <a:ext cx="6509742" cy="5139869"/>
          </a:xfrm>
        </p:spPr>
        <p:txBody>
          <a:bodyPr rtlCol="0">
            <a:normAutofit/>
          </a:bodyPr>
          <a:lstStyle>
            <a:lvl1pPr marL="0" indent="0">
              <a:buNone/>
              <a:defRPr sz="3375"/>
            </a:lvl1pPr>
            <a:lvl2pPr marL="481965" indent="0">
              <a:buNone/>
              <a:defRPr sz="2955"/>
            </a:lvl2pPr>
            <a:lvl3pPr marL="964565" indent="0">
              <a:buNone/>
              <a:defRPr sz="2530"/>
            </a:lvl3pPr>
            <a:lvl4pPr marL="1446530" indent="0">
              <a:buNone/>
              <a:defRPr sz="2110"/>
            </a:lvl4pPr>
            <a:lvl5pPr marL="1928495" indent="0">
              <a:buNone/>
              <a:defRPr sz="2110"/>
            </a:lvl5pPr>
            <a:lvl6pPr marL="2411095" indent="0">
              <a:buNone/>
              <a:defRPr sz="2110"/>
            </a:lvl6pPr>
            <a:lvl7pPr marL="2893060" indent="0">
              <a:buNone/>
              <a:defRPr sz="2110"/>
            </a:lvl7pPr>
            <a:lvl8pPr marL="3375025" indent="0">
              <a:buNone/>
              <a:defRPr sz="2110"/>
            </a:lvl8pPr>
            <a:lvl9pPr marL="3856990" indent="0">
              <a:buNone/>
              <a:defRPr sz="2110"/>
            </a:lvl9pPr>
          </a:lstStyle>
          <a:p>
            <a:pPr lvl="0"/>
            <a:endParaRPr lang="zh-CN" altLang="en-US" noProof="0"/>
          </a:p>
        </p:txBody>
      </p:sp>
      <p:sp>
        <p:nvSpPr>
          <p:cNvPr id="1048762" name="文本占位符 3"/>
          <p:cNvSpPr>
            <a:spLocks noGrp="1"/>
          </p:cNvSpPr>
          <p:nvPr>
            <p:ph type="body" sz="half" idx="2"/>
          </p:nvPr>
        </p:nvSpPr>
        <p:spPr>
          <a:xfrm>
            <a:off x="885715" y="2169795"/>
            <a:ext cx="4147281" cy="4019814"/>
          </a:xfrm>
        </p:spPr>
        <p:txBody>
          <a:bodyPr/>
          <a:lstStyle>
            <a:lvl1pPr marL="0" indent="0">
              <a:buNone/>
              <a:defRPr sz="1685"/>
            </a:lvl1pPr>
            <a:lvl2pPr marL="481965" indent="0">
              <a:buNone/>
              <a:defRPr sz="1475"/>
            </a:lvl2pPr>
            <a:lvl3pPr marL="964565" indent="0">
              <a:buNone/>
              <a:defRPr sz="1265"/>
            </a:lvl3pPr>
            <a:lvl4pPr marL="1446530" indent="0">
              <a:buNone/>
              <a:defRPr sz="1055"/>
            </a:lvl4pPr>
            <a:lvl5pPr marL="1928495" indent="0">
              <a:buNone/>
              <a:defRPr sz="1055"/>
            </a:lvl5pPr>
            <a:lvl6pPr marL="2411095" indent="0">
              <a:buNone/>
              <a:defRPr sz="1055"/>
            </a:lvl6pPr>
            <a:lvl7pPr marL="2893060" indent="0">
              <a:buNone/>
              <a:defRPr sz="1055"/>
            </a:lvl7pPr>
            <a:lvl8pPr marL="3375025" indent="0">
              <a:buNone/>
              <a:defRPr sz="1055"/>
            </a:lvl8pPr>
            <a:lvl9pPr marL="3856990" indent="0">
              <a:buNone/>
              <a:defRPr sz="1055"/>
            </a:lvl9pPr>
          </a:lstStyle>
          <a:p>
            <a:pPr lvl="0"/>
            <a:r>
              <a:rPr lang="zh-CN" altLang="en-US" noProof="1"/>
              <a:t>单击此处编辑母版文本样式</a:t>
            </a:r>
          </a:p>
        </p:txBody>
      </p:sp>
      <p:sp>
        <p:nvSpPr>
          <p:cNvPr id="1048763" name="日期占位符 3"/>
          <p:cNvSpPr>
            <a:spLocks noGrp="1"/>
          </p:cNvSpPr>
          <p:nvPr>
            <p:ph type="dt" sz="half" idx="10"/>
          </p:nvPr>
        </p:nvSpPr>
        <p:spPr/>
        <p:txBody>
          <a:bodyPr/>
          <a:lstStyle/>
          <a:p>
            <a:endParaRPr lang="zh-CN" altLang="en-US"/>
          </a:p>
        </p:txBody>
      </p:sp>
      <p:sp>
        <p:nvSpPr>
          <p:cNvPr id="1048764" name="页脚占位符 4"/>
          <p:cNvSpPr>
            <a:spLocks noGrp="1"/>
          </p:cNvSpPr>
          <p:nvPr>
            <p:ph type="ftr" sz="quarter" idx="11"/>
          </p:nvPr>
        </p:nvSpPr>
        <p:spPr/>
        <p:txBody>
          <a:bodyPr/>
          <a:lstStyle/>
          <a:p>
            <a:endParaRPr lang="zh-CN" altLang="en-US"/>
          </a:p>
        </p:txBody>
      </p:sp>
      <p:sp>
        <p:nvSpPr>
          <p:cNvPr id="1048765" name="灯片编号占位符 5"/>
          <p:cNvSpPr>
            <a:spLocks noGrp="1"/>
          </p:cNvSpPr>
          <p:nvPr>
            <p:ph type="sldNum" sz="quarter" idx="12"/>
          </p:nvPr>
        </p:nvSpPr>
        <p:spPr/>
        <p:txBody>
          <a:bodyPr/>
          <a:lstStyle/>
          <a:p>
            <a:fld id="{7D3963BF-66E9-4704-8F0C-A17B81CB06F8}" type="slidenum">
              <a:rPr lang="zh-CN" altLang="en-US"/>
              <a:t>‹#›</a:t>
            </a:fld>
            <a:endParaRPr lang="zh-CN" altLang="en-US"/>
          </a:p>
        </p:txBody>
      </p:sp>
    </p:spTree>
  </p:cSld>
  <p:clrMapOvr>
    <a:masterClrMapping/>
  </p:clrMapOvr>
  <p:transition spd="slow" advTm="6537">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8591" name="标题占位符 1"/>
          <p:cNvSpPr>
            <a:spLocks noGrp="1" noChangeArrowheads="1"/>
          </p:cNvSpPr>
          <p:nvPr>
            <p:ph type="title" idx="4294967295"/>
          </p:nvPr>
        </p:nvSpPr>
        <p:spPr bwMode="auto">
          <a:xfrm>
            <a:off x="884039" y="385072"/>
            <a:ext cx="11090672" cy="1397978"/>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p>
        </p:txBody>
      </p:sp>
      <p:sp>
        <p:nvSpPr>
          <p:cNvPr id="1048592" name="文本占位符 2"/>
          <p:cNvSpPr>
            <a:spLocks noGrp="1" noChangeArrowheads="1"/>
          </p:cNvSpPr>
          <p:nvPr>
            <p:ph type="body" idx="9"/>
          </p:nvPr>
        </p:nvSpPr>
        <p:spPr bwMode="auto">
          <a:xfrm>
            <a:off x="884039" y="1925358"/>
            <a:ext cx="11090672" cy="4589050"/>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93" name="日期占位符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eaLnBrk="1" fontAlgn="auto" hangingPunct="1">
              <a:spcBef>
                <a:spcPts val="0"/>
              </a:spcBef>
              <a:spcAft>
                <a:spcPts val="0"/>
              </a:spcAft>
              <a:buFontTx/>
              <a:buNone/>
              <a:defRPr sz="1265">
                <a:solidFill>
                  <a:schemeClr val="tx1">
                    <a:tint val="75000"/>
                  </a:schemeClr>
                </a:solidFill>
                <a:latin typeface="+mn-lt"/>
                <a:ea typeface="+mn-ea"/>
              </a:defRPr>
            </a:lvl1pPr>
          </a:lstStyle>
          <a:p>
            <a:endParaRPr lang="zh-CN" altLang="en-US"/>
          </a:p>
        </p:txBody>
      </p:sp>
      <p:sp>
        <p:nvSpPr>
          <p:cNvPr id="1048594" name="页脚占位符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eaLnBrk="1" fontAlgn="auto" hangingPunct="1">
              <a:spcBef>
                <a:spcPts val="0"/>
              </a:spcBef>
              <a:spcAft>
                <a:spcPts val="0"/>
              </a:spcAft>
              <a:buFontTx/>
              <a:buNone/>
              <a:defRPr sz="1265">
                <a:solidFill>
                  <a:schemeClr val="tx1">
                    <a:tint val="75000"/>
                  </a:schemeClr>
                </a:solidFill>
                <a:latin typeface="+mn-lt"/>
                <a:ea typeface="+mn-ea"/>
              </a:defRPr>
            </a:lvl1pPr>
          </a:lstStyle>
          <a:p>
            <a:endParaRPr lang="zh-CN" altLang="en-US"/>
          </a:p>
        </p:txBody>
      </p:sp>
      <p:sp>
        <p:nvSpPr>
          <p:cNvPr id="1048595" name="灯片编号占位符 5"/>
          <p:cNvSpPr>
            <a:spLocks noGrp="1"/>
          </p:cNvSpPr>
          <p:nvPr>
            <p:ph type="sldNum" sz="quarter" idx="4"/>
          </p:nvPr>
        </p:nvSpPr>
        <p:spPr>
          <a:xfrm>
            <a:off x="9081492" y="6703595"/>
            <a:ext cx="2893219" cy="385072"/>
          </a:xfrm>
          <a:prstGeom prst="rect">
            <a:avLst/>
          </a:prstGeom>
        </p:spPr>
        <p:txBody>
          <a:bodyPr vert="horz" wrap="square" lIns="91440" tIns="45720" rIns="91440" bIns="45720" numCol="1" anchor="ctr" anchorCtr="0" compatLnSpc="1"/>
          <a:lstStyle>
            <a:lvl1pPr algn="r" eaLnBrk="1" hangingPunct="1">
              <a:buFontTx/>
              <a:buNone/>
              <a:defRPr sz="1265">
                <a:solidFill>
                  <a:srgbClr val="898989"/>
                </a:solidFill>
                <a:latin typeface="Calibri" panose="020F0502020204030204" pitchFamily="34" charset="0"/>
                <a:ea typeface="宋体" panose="02010600030101010101" pitchFamily="2" charset="-122"/>
              </a:defRPr>
            </a:lvl1pPr>
          </a:lstStyle>
          <a:p>
            <a:fld id="{948DCF91-5AE7-4DD6-80D8-6C0C44CFB891}"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ransition spd="slow" advTm="6537">
    <p:push dir="u"/>
  </p:transition>
  <p:txStyles>
    <p:titleStyle>
      <a:lvl1pPr algn="l" rtl="0" eaLnBrk="0" fontAlgn="base" hangingPunct="0">
        <a:lnSpc>
          <a:spcPct val="90000"/>
        </a:lnSpc>
        <a:spcBef>
          <a:spcPct val="0"/>
        </a:spcBef>
        <a:spcAft>
          <a:spcPct val="0"/>
        </a:spcAft>
        <a:defRPr sz="4640" kern="1200">
          <a:solidFill>
            <a:schemeClr val="tx1"/>
          </a:solidFill>
          <a:latin typeface="+mj-lt"/>
          <a:ea typeface="+mj-ea"/>
          <a:cs typeface="+mj-cs"/>
        </a:defRPr>
      </a:lvl1pPr>
      <a:lvl2pPr algn="l" rtl="0" eaLnBrk="0" fontAlgn="base" hangingPunct="0">
        <a:lnSpc>
          <a:spcPct val="90000"/>
        </a:lnSpc>
        <a:spcBef>
          <a:spcPct val="0"/>
        </a:spcBef>
        <a:spcAft>
          <a:spcPct val="0"/>
        </a:spcAft>
        <a:defRPr sz="464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64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64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640">
          <a:solidFill>
            <a:schemeClr val="tx1"/>
          </a:solidFill>
          <a:latin typeface="Calibri Light" panose="020F0302020204030204" pitchFamily="34" charset="0"/>
          <a:ea typeface="宋体" panose="02010600030101010101" pitchFamily="2" charset="-122"/>
        </a:defRPr>
      </a:lvl5pPr>
      <a:lvl6pPr marL="481965" algn="l" rtl="0" fontAlgn="base">
        <a:lnSpc>
          <a:spcPct val="90000"/>
        </a:lnSpc>
        <a:spcBef>
          <a:spcPct val="0"/>
        </a:spcBef>
        <a:spcAft>
          <a:spcPct val="0"/>
        </a:spcAft>
        <a:defRPr sz="4640">
          <a:solidFill>
            <a:schemeClr val="tx1"/>
          </a:solidFill>
          <a:latin typeface="Calibri Light" panose="020F0302020204030204" pitchFamily="34" charset="0"/>
          <a:ea typeface="宋体" panose="02010600030101010101" pitchFamily="2" charset="-122"/>
        </a:defRPr>
      </a:lvl6pPr>
      <a:lvl7pPr marL="964565" algn="l" rtl="0" fontAlgn="base">
        <a:lnSpc>
          <a:spcPct val="90000"/>
        </a:lnSpc>
        <a:spcBef>
          <a:spcPct val="0"/>
        </a:spcBef>
        <a:spcAft>
          <a:spcPct val="0"/>
        </a:spcAft>
        <a:defRPr sz="4640">
          <a:solidFill>
            <a:schemeClr val="tx1"/>
          </a:solidFill>
          <a:latin typeface="Calibri Light" panose="020F0302020204030204" pitchFamily="34" charset="0"/>
          <a:ea typeface="宋体" panose="02010600030101010101" pitchFamily="2" charset="-122"/>
        </a:defRPr>
      </a:lvl7pPr>
      <a:lvl8pPr marL="1446530" algn="l" rtl="0" fontAlgn="base">
        <a:lnSpc>
          <a:spcPct val="90000"/>
        </a:lnSpc>
        <a:spcBef>
          <a:spcPct val="0"/>
        </a:spcBef>
        <a:spcAft>
          <a:spcPct val="0"/>
        </a:spcAft>
        <a:defRPr sz="4640">
          <a:solidFill>
            <a:schemeClr val="tx1"/>
          </a:solidFill>
          <a:latin typeface="Calibri Light" panose="020F0302020204030204" pitchFamily="34" charset="0"/>
          <a:ea typeface="宋体" panose="02010600030101010101" pitchFamily="2" charset="-122"/>
        </a:defRPr>
      </a:lvl8pPr>
      <a:lvl9pPr marL="1928495" algn="l" rtl="0" fontAlgn="base">
        <a:lnSpc>
          <a:spcPct val="90000"/>
        </a:lnSpc>
        <a:spcBef>
          <a:spcPct val="0"/>
        </a:spcBef>
        <a:spcAft>
          <a:spcPct val="0"/>
        </a:spcAft>
        <a:defRPr sz="4640">
          <a:solidFill>
            <a:schemeClr val="tx1"/>
          </a:solidFill>
          <a:latin typeface="Calibri Light" panose="020F0302020204030204" pitchFamily="34" charset="0"/>
          <a:ea typeface="宋体" panose="02010600030101010101" pitchFamily="2" charset="-122"/>
        </a:defRPr>
      </a:lvl9pPr>
    </p:titleStyle>
    <p:bodyStyle>
      <a:lvl1pPr marL="241300" indent="-241300" algn="l" rtl="0" eaLnBrk="0" fontAlgn="base" hangingPunct="0">
        <a:lnSpc>
          <a:spcPct val="90000"/>
        </a:lnSpc>
        <a:spcBef>
          <a:spcPts val="1055"/>
        </a:spcBef>
        <a:spcAft>
          <a:spcPct val="0"/>
        </a:spcAft>
        <a:buFont typeface="Arial" panose="020B0604020202020204" pitchFamily="34" charset="0"/>
        <a:buChar char="•"/>
        <a:defRPr sz="2955" kern="1200">
          <a:solidFill>
            <a:schemeClr val="tx1"/>
          </a:solidFill>
          <a:latin typeface="+mn-lt"/>
          <a:ea typeface="+mn-ea"/>
          <a:cs typeface="+mn-cs"/>
        </a:defRPr>
      </a:lvl1pPr>
      <a:lvl2pPr marL="723265" indent="-241300" algn="l" rtl="0" eaLnBrk="0" fontAlgn="base" hangingPunct="0">
        <a:lnSpc>
          <a:spcPct val="90000"/>
        </a:lnSpc>
        <a:spcBef>
          <a:spcPts val="525"/>
        </a:spcBef>
        <a:spcAft>
          <a:spcPct val="0"/>
        </a:spcAft>
        <a:buFont typeface="Arial" panose="020B0604020202020204" pitchFamily="34" charset="0"/>
        <a:buChar char="•"/>
        <a:defRPr sz="2530" kern="1200">
          <a:solidFill>
            <a:schemeClr val="tx1"/>
          </a:solidFill>
          <a:latin typeface="+mn-lt"/>
          <a:ea typeface="+mn-ea"/>
          <a:cs typeface="+mn-cs"/>
        </a:defRPr>
      </a:lvl2pPr>
      <a:lvl3pPr marL="1205230" indent="-241300" algn="l" rtl="0" eaLnBrk="0" fontAlgn="base" hangingPunct="0">
        <a:lnSpc>
          <a:spcPct val="90000"/>
        </a:lnSpc>
        <a:spcBef>
          <a:spcPts val="525"/>
        </a:spcBef>
        <a:spcAft>
          <a:spcPct val="0"/>
        </a:spcAft>
        <a:buFont typeface="Arial" panose="020B0604020202020204" pitchFamily="34" charset="0"/>
        <a:buChar char="•"/>
        <a:defRPr sz="2110" kern="1200">
          <a:solidFill>
            <a:schemeClr val="tx1"/>
          </a:solidFill>
          <a:latin typeface="+mn-lt"/>
          <a:ea typeface="+mn-ea"/>
          <a:cs typeface="+mn-cs"/>
        </a:defRPr>
      </a:lvl3pPr>
      <a:lvl4pPr marL="1687830" indent="-241300" algn="l" rtl="0" eaLnBrk="0" fontAlgn="base" hangingPunct="0">
        <a:lnSpc>
          <a:spcPct val="90000"/>
        </a:lnSpc>
        <a:spcBef>
          <a:spcPts val="525"/>
        </a:spcBef>
        <a:spcAft>
          <a:spcPct val="0"/>
        </a:spcAft>
        <a:buFont typeface="Arial" panose="020B0604020202020204" pitchFamily="34" charset="0"/>
        <a:buChar char="•"/>
        <a:defRPr sz="2110" kern="1200">
          <a:solidFill>
            <a:schemeClr val="tx1"/>
          </a:solidFill>
          <a:latin typeface="+mn-lt"/>
          <a:ea typeface="+mn-ea"/>
          <a:cs typeface="+mn-cs"/>
        </a:defRPr>
      </a:lvl4pPr>
      <a:lvl5pPr marL="2169795" indent="-241300" algn="l" rtl="0" eaLnBrk="0" fontAlgn="base" hangingPunct="0">
        <a:lnSpc>
          <a:spcPct val="90000"/>
        </a:lnSpc>
        <a:spcBef>
          <a:spcPts val="525"/>
        </a:spcBef>
        <a:spcAft>
          <a:spcPct val="0"/>
        </a:spcAft>
        <a:buFont typeface="Arial" panose="020B0604020202020204" pitchFamily="34" charset="0"/>
        <a:buChar char="•"/>
        <a:defRPr sz="211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63930" rtl="0" eaLnBrk="1" latinLnBrk="0" hangingPunct="1">
        <a:defRPr sz="1900" kern="1200">
          <a:solidFill>
            <a:schemeClr val="tx1"/>
          </a:solidFill>
          <a:latin typeface="+mn-lt"/>
          <a:ea typeface="+mn-ea"/>
          <a:cs typeface="+mn-cs"/>
        </a:defRPr>
      </a:lvl1pPr>
      <a:lvl2pPr marL="481965" algn="l" defTabSz="963930" rtl="0" eaLnBrk="1" latinLnBrk="0" hangingPunct="1">
        <a:defRPr sz="1900" kern="1200">
          <a:solidFill>
            <a:schemeClr val="tx1"/>
          </a:solidFill>
          <a:latin typeface="+mn-lt"/>
          <a:ea typeface="+mn-ea"/>
          <a:cs typeface="+mn-cs"/>
        </a:defRPr>
      </a:lvl2pPr>
      <a:lvl3pPr marL="964565" algn="l" defTabSz="963930" rtl="0" eaLnBrk="1" latinLnBrk="0" hangingPunct="1">
        <a:defRPr sz="1900" kern="1200">
          <a:solidFill>
            <a:schemeClr val="tx1"/>
          </a:solidFill>
          <a:latin typeface="+mn-lt"/>
          <a:ea typeface="+mn-ea"/>
          <a:cs typeface="+mn-cs"/>
        </a:defRPr>
      </a:lvl3pPr>
      <a:lvl4pPr marL="1446530" algn="l" defTabSz="963930" rtl="0" eaLnBrk="1" latinLnBrk="0" hangingPunct="1">
        <a:defRPr sz="1900" kern="1200">
          <a:solidFill>
            <a:schemeClr val="tx1"/>
          </a:solidFill>
          <a:latin typeface="+mn-lt"/>
          <a:ea typeface="+mn-ea"/>
          <a:cs typeface="+mn-cs"/>
        </a:defRPr>
      </a:lvl4pPr>
      <a:lvl5pPr marL="1928495" algn="l" defTabSz="963930" rtl="0" eaLnBrk="1" latinLnBrk="0" hangingPunct="1">
        <a:defRPr sz="1900" kern="1200">
          <a:solidFill>
            <a:schemeClr val="tx1"/>
          </a:solidFill>
          <a:latin typeface="+mn-lt"/>
          <a:ea typeface="+mn-ea"/>
          <a:cs typeface="+mn-cs"/>
        </a:defRPr>
      </a:lvl5pPr>
      <a:lvl6pPr marL="2411095" algn="l" defTabSz="963930" rtl="0" eaLnBrk="1" latinLnBrk="0" hangingPunct="1">
        <a:defRPr sz="1900" kern="1200">
          <a:solidFill>
            <a:schemeClr val="tx1"/>
          </a:solidFill>
          <a:latin typeface="+mn-lt"/>
          <a:ea typeface="+mn-ea"/>
          <a:cs typeface="+mn-cs"/>
        </a:defRPr>
      </a:lvl6pPr>
      <a:lvl7pPr marL="2893060" algn="l" defTabSz="963930" rtl="0" eaLnBrk="1" latinLnBrk="0" hangingPunct="1">
        <a:defRPr sz="1900" kern="1200">
          <a:solidFill>
            <a:schemeClr val="tx1"/>
          </a:solidFill>
          <a:latin typeface="+mn-lt"/>
          <a:ea typeface="+mn-ea"/>
          <a:cs typeface="+mn-cs"/>
        </a:defRPr>
      </a:lvl7pPr>
      <a:lvl8pPr marL="3375025" algn="l" defTabSz="963930" rtl="0" eaLnBrk="1" latinLnBrk="0" hangingPunct="1">
        <a:defRPr sz="1900" kern="1200">
          <a:solidFill>
            <a:schemeClr val="tx1"/>
          </a:solidFill>
          <a:latin typeface="+mn-lt"/>
          <a:ea typeface="+mn-ea"/>
          <a:cs typeface="+mn-cs"/>
        </a:defRPr>
      </a:lvl8pPr>
      <a:lvl9pPr marL="3856990" algn="l" defTabSz="96393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6569DF3-F89C-4167-828C-ED644A3A9CDE}"/>
              </a:ext>
            </a:extLst>
          </p:cNvPr>
          <p:cNvSpPr/>
          <p:nvPr/>
        </p:nvSpPr>
        <p:spPr>
          <a:xfrm>
            <a:off x="0" y="0"/>
            <a:ext cx="12856950" cy="5020220"/>
          </a:xfrm>
          <a:prstGeom prst="rect">
            <a:avLst/>
          </a:prstGeom>
        </p:spPr>
        <p:txBody>
          <a:bodyPr wrap="square">
            <a:spAutoFit/>
          </a:bodyPr>
          <a:lstStyle/>
          <a:p>
            <a:pPr algn="ctr">
              <a:spcBef>
                <a:spcPts val="0"/>
              </a:spcBef>
            </a:pPr>
            <a:endParaRPr lang="en-US" altLang="zh-CN" sz="2800" b="1" dirty="0">
              <a:solidFill>
                <a:srgbClr val="002060"/>
              </a:solidFill>
              <a:latin typeface="微软雅黑" panose="020B0503020204020204" pitchFamily="34" charset="-122"/>
              <a:ea typeface="微软雅黑" panose="020B0503020204020204" pitchFamily="34" charset="-122"/>
            </a:endParaRPr>
          </a:p>
          <a:p>
            <a:pPr algn="ctr">
              <a:lnSpc>
                <a:spcPct val="150000"/>
              </a:lnSpc>
            </a:pPr>
            <a:endParaRPr lang="en-US" altLang="zh-CN" sz="4400" b="1" dirty="0">
              <a:solidFill>
                <a:srgbClr val="002060"/>
              </a:solidFill>
              <a:latin typeface="微软雅黑" panose="020B0503020204020204" pitchFamily="34" charset="-122"/>
              <a:ea typeface="微软雅黑" panose="020B0503020204020204" pitchFamily="34" charset="-122"/>
            </a:endParaRPr>
          </a:p>
          <a:p>
            <a:pPr algn="ctr">
              <a:lnSpc>
                <a:spcPct val="150000"/>
              </a:lnSpc>
            </a:pPr>
            <a:endParaRPr lang="en-US" altLang="zh-CN" sz="4400" b="1" dirty="0">
              <a:solidFill>
                <a:srgbClr val="002060"/>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a:solidFill>
                  <a:srgbClr val="C00000"/>
                </a:solidFill>
                <a:latin typeface="微软雅黑" panose="020B0503020204020204" pitchFamily="34" charset="-122"/>
                <a:ea typeface="微软雅黑" panose="020B0503020204020204" pitchFamily="34" charset="-122"/>
              </a:rPr>
              <a:t>工作总结</a:t>
            </a:r>
            <a:endParaRPr lang="en-US" altLang="zh-CN" sz="2800" b="1" dirty="0">
              <a:solidFill>
                <a:srgbClr val="002060"/>
              </a:solidFill>
              <a:latin typeface="微软雅黑" panose="020B0503020204020204" pitchFamily="34" charset="-122"/>
              <a:ea typeface="微软雅黑" panose="020B0503020204020204" pitchFamily="34" charset="-122"/>
            </a:endParaRPr>
          </a:p>
          <a:p>
            <a:pPr algn="ctr">
              <a:lnSpc>
                <a:spcPct val="150000"/>
              </a:lnSpc>
            </a:pPr>
            <a:endParaRPr lang="en-US" altLang="zh-CN" sz="2800" b="1" dirty="0">
              <a:solidFill>
                <a:srgbClr val="C00000"/>
              </a:solidFill>
              <a:latin typeface="微软雅黑" panose="020B0503020204020204" pitchFamily="34" charset="-122"/>
              <a:ea typeface="微软雅黑" panose="020B0503020204020204" pitchFamily="34" charset="-122"/>
            </a:endParaRPr>
          </a:p>
          <a:p>
            <a:pPr algn="ctr">
              <a:lnSpc>
                <a:spcPct val="150000"/>
              </a:lnSpc>
            </a:pPr>
            <a:endParaRPr lang="zh-CN" altLang="en-US" sz="44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4234354"/>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19"/>
          <p:cNvGrpSpPr/>
          <p:nvPr/>
        </p:nvGrpSpPr>
        <p:grpSpPr>
          <a:xfrm>
            <a:off x="308695" y="231948"/>
            <a:ext cx="9080352" cy="1559466"/>
            <a:chOff x="3978442" y="685958"/>
            <a:chExt cx="7226359" cy="1130302"/>
          </a:xfrm>
        </p:grpSpPr>
        <p:sp>
          <p:nvSpPr>
            <p:cNvPr id="1048599" name="文本框 20"/>
            <p:cNvSpPr txBox="1"/>
            <p:nvPr/>
          </p:nvSpPr>
          <p:spPr>
            <a:xfrm>
              <a:off x="4895333" y="685958"/>
              <a:ext cx="6309468" cy="1130302"/>
            </a:xfrm>
            <a:prstGeom prst="rect">
              <a:avLst/>
            </a:prstGeom>
            <a:noFill/>
          </p:spPr>
          <p:txBody>
            <a:bodyPr wrap="square" rtlCol="0">
              <a:spAutoFit/>
            </a:bodyPr>
            <a:lstStyle/>
            <a:p>
              <a:pPr>
                <a:lnSpc>
                  <a:spcPct val="140000"/>
                </a:lnSpc>
                <a:defRPr/>
              </a:pPr>
              <a:r>
                <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Attention</a:t>
              </a: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地磁导航模型</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0" name="组合 21"/>
            <p:cNvGrpSpPr/>
            <p:nvPr/>
          </p:nvGrpSpPr>
          <p:grpSpPr>
            <a:xfrm>
              <a:off x="3978442" y="834189"/>
              <a:ext cx="859340" cy="434224"/>
              <a:chOff x="3064042" y="834189"/>
              <a:chExt cx="859340" cy="434224"/>
            </a:xfrm>
          </p:grpSpPr>
          <p:sp>
            <p:nvSpPr>
              <p:cNvPr id="1048600" name="燕尾形 1"/>
              <p:cNvSpPr/>
              <p:nvPr/>
            </p:nvSpPr>
            <p:spPr>
              <a:xfrm>
                <a:off x="3064042" y="834189"/>
                <a:ext cx="434224" cy="434224"/>
              </a:xfrm>
              <a:prstGeom prst="chevron">
                <a:avLst>
                  <a:gd name="adj" fmla="val 47829"/>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1048601" name="燕尾形 22"/>
              <p:cNvSpPr/>
              <p:nvPr/>
            </p:nvSpPr>
            <p:spPr>
              <a:xfrm>
                <a:off x="3489158" y="834189"/>
                <a:ext cx="434224" cy="434224"/>
              </a:xfrm>
              <a:prstGeom prst="chevron">
                <a:avLst>
                  <a:gd name="adj" fmla="val 47829"/>
                </a:avLst>
              </a:prstGeom>
              <a:solidFill>
                <a:schemeClr val="accent5">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grpSp>
      </p:grpSp>
      <p:cxnSp>
        <p:nvCxnSpPr>
          <p:cNvPr id="3145728" name="直接连接符 12"/>
          <p:cNvCxnSpPr>
            <a:cxnSpLocks/>
          </p:cNvCxnSpPr>
          <p:nvPr/>
        </p:nvCxnSpPr>
        <p:spPr>
          <a:xfrm>
            <a:off x="42163" y="1195359"/>
            <a:ext cx="753934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69A7276E-C651-6F47-8C4F-71ACE634EC33}"/>
              </a:ext>
            </a:extLst>
          </p:cNvPr>
          <p:cNvSpPr txBox="1"/>
          <p:nvPr/>
        </p:nvSpPr>
        <p:spPr>
          <a:xfrm>
            <a:off x="452711" y="1256399"/>
            <a:ext cx="11881320" cy="3246530"/>
          </a:xfrm>
          <a:prstGeom prst="rect">
            <a:avLst/>
          </a:prstGeom>
          <a:noFill/>
        </p:spPr>
        <p:txBody>
          <a:bodyPr wrap="square" rtlCol="0">
            <a:spAutoFit/>
          </a:bodyPr>
          <a:lstStyle/>
          <a:p>
            <a:pPr>
              <a:lnSpc>
                <a:spcPct val="150000"/>
              </a:lnSpc>
            </a:pPr>
            <a:r>
              <a:rPr kumimoji="1" lang="en-US" altLang="zh-CN" sz="2800" dirty="0">
                <a:latin typeface="Times New Roman" panose="02020603050405020304" pitchFamily="18" charset="0"/>
                <a:ea typeface="+mn-ea"/>
                <a:cs typeface="Times New Roman" panose="02020603050405020304" pitchFamily="18" charset="0"/>
              </a:rPr>
              <a:t>Why</a:t>
            </a:r>
            <a:r>
              <a:rPr kumimoji="1" lang="zh-CN" altLang="en-US" sz="2800" dirty="0">
                <a:latin typeface="Times New Roman" panose="02020603050405020304" pitchFamily="18" charset="0"/>
                <a:ea typeface="+mn-ea"/>
                <a:cs typeface="Times New Roman" panose="02020603050405020304" pitchFamily="18" charset="0"/>
              </a:rPr>
              <a:t> </a:t>
            </a:r>
            <a:r>
              <a:rPr kumimoji="1" lang="en-US" altLang="zh-CN" sz="2800" dirty="0">
                <a:latin typeface="Times New Roman" panose="02020603050405020304" pitchFamily="18" charset="0"/>
                <a:ea typeface="+mn-ea"/>
                <a:cs typeface="Times New Roman" panose="02020603050405020304" pitchFamily="18" charset="0"/>
              </a:rPr>
              <a:t>Attention</a:t>
            </a:r>
            <a:r>
              <a:rPr kumimoji="1" lang="zh-CN" altLang="en-US" sz="2800" dirty="0">
                <a:latin typeface="Times New Roman" panose="02020603050405020304" pitchFamily="18" charset="0"/>
                <a:ea typeface="+mn-ea"/>
                <a:cs typeface="Times New Roman" panose="02020603050405020304" pitchFamily="18" charset="0"/>
              </a:rPr>
              <a:t>？</a:t>
            </a:r>
            <a:endParaRPr kumimoji="1" lang="en-US" altLang="zh-CN" sz="2800" dirty="0">
              <a:latin typeface="Times New Roman" panose="02020603050405020304" pitchFamily="18" charset="0"/>
              <a:ea typeface="+mn-ea"/>
              <a:cs typeface="Times New Roman" panose="02020603050405020304" pitchFamily="18" charset="0"/>
            </a:endParaRPr>
          </a:p>
          <a:p>
            <a:pPr>
              <a:lnSpc>
                <a:spcPct val="150000"/>
              </a:lnSpc>
            </a:pPr>
            <a:r>
              <a:rPr kumimoji="1" lang="zh-CN" altLang="en-US" sz="2800" dirty="0">
                <a:latin typeface="Times New Roman" panose="02020603050405020304" pitchFamily="18" charset="0"/>
                <a:ea typeface="+mn-ea"/>
                <a:cs typeface="Times New Roman" panose="02020603050405020304" pitchFamily="18" charset="0"/>
              </a:rPr>
              <a:t>        对于</a:t>
            </a:r>
            <a:r>
              <a:rPr kumimoji="1" lang="en-US" altLang="zh-CN" sz="2800" dirty="0">
                <a:latin typeface="Times New Roman" panose="02020603050405020304" pitchFamily="18" charset="0"/>
                <a:ea typeface="+mn-ea"/>
                <a:cs typeface="Times New Roman" panose="02020603050405020304" pitchFamily="18" charset="0"/>
              </a:rPr>
              <a:t>t</a:t>
            </a:r>
            <a:r>
              <a:rPr kumimoji="1" lang="zh-CN" altLang="en-US" sz="2800" dirty="0">
                <a:latin typeface="Times New Roman" panose="02020603050405020304" pitchFamily="18" charset="0"/>
                <a:ea typeface="+mn-ea"/>
                <a:cs typeface="Times New Roman" panose="02020603050405020304" pitchFamily="18" charset="0"/>
              </a:rPr>
              <a:t>时刻的预测，需要考虑到周围时刻特征的影响，且每个时刻的输入都是维度相等的向量。</a:t>
            </a:r>
            <a:endParaRPr kumimoji="1" lang="en-US" altLang="zh-CN" sz="2800" dirty="0">
              <a:latin typeface="Times New Roman" panose="02020603050405020304" pitchFamily="18" charset="0"/>
              <a:ea typeface="+mn-ea"/>
              <a:cs typeface="Times New Roman" panose="02020603050405020304" pitchFamily="18" charset="0"/>
            </a:endParaRPr>
          </a:p>
          <a:p>
            <a:pPr>
              <a:lnSpc>
                <a:spcPct val="150000"/>
              </a:lnSpc>
            </a:pPr>
            <a:r>
              <a:rPr kumimoji="1" lang="zh-CN" altLang="en-US" sz="2800" dirty="0">
                <a:latin typeface="Times New Roman" panose="02020603050405020304" pitchFamily="18" charset="0"/>
                <a:ea typeface="+mn-ea"/>
                <a:cs typeface="Times New Roman" panose="02020603050405020304" pitchFamily="18" charset="0"/>
              </a:rPr>
              <a:t>        </a:t>
            </a:r>
            <a:r>
              <a:rPr kumimoji="1" lang="en-US" altLang="zh-CN" sz="2800" dirty="0">
                <a:solidFill>
                  <a:srgbClr val="C00000"/>
                </a:solidFill>
                <a:latin typeface="Times New Roman" panose="02020603050405020304" pitchFamily="18" charset="0"/>
                <a:ea typeface="+mn-ea"/>
                <a:cs typeface="Times New Roman" panose="02020603050405020304" pitchFamily="18" charset="0"/>
              </a:rPr>
              <a:t>Attention</a:t>
            </a:r>
            <a:r>
              <a:rPr kumimoji="1" lang="zh-CN" altLang="en-US" sz="2800" dirty="0">
                <a:solidFill>
                  <a:srgbClr val="C00000"/>
                </a:solidFill>
                <a:latin typeface="Times New Roman" panose="02020603050405020304" pitchFamily="18" charset="0"/>
                <a:ea typeface="+mn-ea"/>
                <a:cs typeface="Times New Roman" panose="02020603050405020304" pitchFamily="18" charset="0"/>
              </a:rPr>
              <a:t>机制可以挖掘不同时刻特征向量对当前时刻预测的重要性。</a:t>
            </a:r>
            <a:endParaRPr kumimoji="1" lang="en-US" altLang="zh-CN" sz="2800" dirty="0">
              <a:solidFill>
                <a:srgbClr val="C00000"/>
              </a:solidFill>
              <a:latin typeface="Times New Roman" panose="02020603050405020304" pitchFamily="18" charset="0"/>
              <a:ea typeface="+mn-ea"/>
              <a:cs typeface="Times New Roman" panose="02020603050405020304" pitchFamily="18" charset="0"/>
            </a:endParaRPr>
          </a:p>
          <a:p>
            <a:pPr indent="457200">
              <a:lnSpc>
                <a:spcPct val="150000"/>
              </a:lnSpc>
            </a:pPr>
            <a:endParaRPr kumimoji="1" lang="en-US" altLang="zh-CN" sz="2800" dirty="0">
              <a:latin typeface="Times New Roman" panose="02020603050405020304" pitchFamily="18" charset="0"/>
              <a:ea typeface="+mn-ea"/>
              <a:cs typeface="Times New Roman" panose="02020603050405020304" pitchFamily="18" charset="0"/>
            </a:endParaRPr>
          </a:p>
        </p:txBody>
      </p:sp>
      <p:pic>
        <p:nvPicPr>
          <p:cNvPr id="6" name="图片 5">
            <a:extLst>
              <a:ext uri="{FF2B5EF4-FFF2-40B4-BE49-F238E27FC236}">
                <a16:creationId xmlns:a16="http://schemas.microsoft.com/office/drawing/2014/main" id="{C90E8EE9-EE5F-D045-9BCF-A60F75FC5E07}"/>
              </a:ext>
            </a:extLst>
          </p:cNvPr>
          <p:cNvPicPr>
            <a:picLocks noChangeAspect="1"/>
          </p:cNvPicPr>
          <p:nvPr/>
        </p:nvPicPr>
        <p:blipFill>
          <a:blip r:embed="rId3"/>
          <a:stretch>
            <a:fillRect/>
          </a:stretch>
        </p:blipFill>
        <p:spPr>
          <a:xfrm>
            <a:off x="300298" y="3998827"/>
            <a:ext cx="8191304" cy="3028569"/>
          </a:xfrm>
          <a:prstGeom prst="rect">
            <a:avLst/>
          </a:prstGeom>
        </p:spPr>
      </p:pic>
      <p:pic>
        <p:nvPicPr>
          <p:cNvPr id="15" name="图片 14">
            <a:extLst>
              <a:ext uri="{FF2B5EF4-FFF2-40B4-BE49-F238E27FC236}">
                <a16:creationId xmlns:a16="http://schemas.microsoft.com/office/drawing/2014/main" id="{BA2AEF77-A320-AE44-BB96-A8461F337C26}"/>
              </a:ext>
            </a:extLst>
          </p:cNvPr>
          <p:cNvPicPr>
            <a:picLocks noChangeAspect="1"/>
          </p:cNvPicPr>
          <p:nvPr/>
        </p:nvPicPr>
        <p:blipFill>
          <a:blip r:embed="rId4"/>
          <a:stretch>
            <a:fillRect/>
          </a:stretch>
        </p:blipFill>
        <p:spPr>
          <a:xfrm>
            <a:off x="8797406" y="4912469"/>
            <a:ext cx="3761046" cy="921721"/>
          </a:xfrm>
          <a:prstGeom prst="rect">
            <a:avLst/>
          </a:prstGeom>
        </p:spPr>
      </p:pic>
    </p:spTree>
    <p:extLst>
      <p:ext uri="{BB962C8B-B14F-4D97-AF65-F5344CB8AC3E}">
        <p14:creationId xmlns:p14="http://schemas.microsoft.com/office/powerpoint/2010/main" val="1047075355"/>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19"/>
          <p:cNvGrpSpPr/>
          <p:nvPr/>
        </p:nvGrpSpPr>
        <p:grpSpPr>
          <a:xfrm>
            <a:off x="308695" y="231948"/>
            <a:ext cx="9080352" cy="1559466"/>
            <a:chOff x="3978442" y="685958"/>
            <a:chExt cx="7226359" cy="1130302"/>
          </a:xfrm>
        </p:grpSpPr>
        <p:sp>
          <p:nvSpPr>
            <p:cNvPr id="1048599" name="文本框 20"/>
            <p:cNvSpPr txBox="1"/>
            <p:nvPr/>
          </p:nvSpPr>
          <p:spPr>
            <a:xfrm>
              <a:off x="4895333" y="685958"/>
              <a:ext cx="6309468" cy="1130302"/>
            </a:xfrm>
            <a:prstGeom prst="rect">
              <a:avLst/>
            </a:prstGeom>
            <a:noFill/>
          </p:spPr>
          <p:txBody>
            <a:bodyPr wrap="square" rtlCol="0">
              <a:spAutoFit/>
            </a:bodyPr>
            <a:lstStyle/>
            <a:p>
              <a:pPr>
                <a:lnSpc>
                  <a:spcPct val="140000"/>
                </a:lnSpc>
                <a:defRPr/>
              </a:pPr>
              <a:r>
                <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Attention</a:t>
              </a: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地磁导航模型</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0" name="组合 21"/>
            <p:cNvGrpSpPr/>
            <p:nvPr/>
          </p:nvGrpSpPr>
          <p:grpSpPr>
            <a:xfrm>
              <a:off x="3978442" y="834189"/>
              <a:ext cx="859340" cy="434224"/>
              <a:chOff x="3064042" y="834189"/>
              <a:chExt cx="859340" cy="434224"/>
            </a:xfrm>
          </p:grpSpPr>
          <p:sp>
            <p:nvSpPr>
              <p:cNvPr id="1048600" name="燕尾形 1"/>
              <p:cNvSpPr/>
              <p:nvPr/>
            </p:nvSpPr>
            <p:spPr>
              <a:xfrm>
                <a:off x="3064042" y="834189"/>
                <a:ext cx="434224" cy="434224"/>
              </a:xfrm>
              <a:prstGeom prst="chevron">
                <a:avLst>
                  <a:gd name="adj" fmla="val 47829"/>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1048601" name="燕尾形 22"/>
              <p:cNvSpPr/>
              <p:nvPr/>
            </p:nvSpPr>
            <p:spPr>
              <a:xfrm>
                <a:off x="3489158" y="834189"/>
                <a:ext cx="434224" cy="434224"/>
              </a:xfrm>
              <a:prstGeom prst="chevron">
                <a:avLst>
                  <a:gd name="adj" fmla="val 47829"/>
                </a:avLst>
              </a:prstGeom>
              <a:solidFill>
                <a:schemeClr val="accent5">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grpSp>
      </p:grpSp>
      <p:cxnSp>
        <p:nvCxnSpPr>
          <p:cNvPr id="3145728" name="直接连接符 12"/>
          <p:cNvCxnSpPr>
            <a:cxnSpLocks/>
          </p:cNvCxnSpPr>
          <p:nvPr/>
        </p:nvCxnSpPr>
        <p:spPr>
          <a:xfrm>
            <a:off x="42163" y="1195359"/>
            <a:ext cx="753934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5F31CB0-B424-CB4D-B8E6-D9095EDA4AF7}"/>
              </a:ext>
            </a:extLst>
          </p:cNvPr>
          <p:cNvSpPr txBox="1"/>
          <p:nvPr/>
        </p:nvSpPr>
        <p:spPr>
          <a:xfrm>
            <a:off x="452711" y="1256399"/>
            <a:ext cx="11881320" cy="4540474"/>
          </a:xfrm>
          <a:prstGeom prst="rect">
            <a:avLst/>
          </a:prstGeom>
          <a:noFill/>
        </p:spPr>
        <p:txBody>
          <a:bodyPr wrap="square" rtlCol="0">
            <a:spAutoFit/>
          </a:bodyPr>
          <a:lstStyle/>
          <a:p>
            <a:pPr>
              <a:lnSpc>
                <a:spcPct val="150000"/>
              </a:lnSpc>
            </a:pPr>
            <a:r>
              <a:rPr kumimoji="1" lang="zh-CN" altLang="en-US" sz="2800" dirty="0">
                <a:latin typeface="Times New Roman" panose="02020603050405020304" pitchFamily="18" charset="0"/>
                <a:ea typeface="+mn-ea"/>
                <a:cs typeface="Times New Roman" panose="02020603050405020304" pitchFamily="18" charset="0"/>
              </a:rPr>
              <a:t>         这里采用</a:t>
            </a:r>
            <a:r>
              <a:rPr kumimoji="1" lang="en-US" altLang="zh-CN" sz="2800" dirty="0">
                <a:latin typeface="Times New Roman" panose="02020603050405020304" pitchFamily="18" charset="0"/>
                <a:ea typeface="+mn-ea"/>
                <a:cs typeface="Times New Roman" panose="02020603050405020304" pitchFamily="18" charset="0"/>
              </a:rPr>
              <a:t>Multi-head</a:t>
            </a:r>
            <a:r>
              <a:rPr kumimoji="1" lang="zh-CN" altLang="en-US" sz="2800" dirty="0">
                <a:latin typeface="Times New Roman" panose="02020603050405020304" pitchFamily="18" charset="0"/>
                <a:ea typeface="+mn-ea"/>
                <a:cs typeface="Times New Roman" panose="02020603050405020304" pitchFamily="18" charset="0"/>
              </a:rPr>
              <a:t>下的</a:t>
            </a:r>
            <a:r>
              <a:rPr kumimoji="1" lang="en-US" altLang="zh-CN" sz="2800" dirty="0">
                <a:latin typeface="Times New Roman" panose="02020603050405020304" pitchFamily="18" charset="0"/>
                <a:ea typeface="+mn-ea"/>
                <a:cs typeface="Times New Roman" panose="02020603050405020304" pitchFamily="18" charset="0"/>
              </a:rPr>
              <a:t>self-Attention</a:t>
            </a:r>
            <a:r>
              <a:rPr kumimoji="1" lang="zh-CN" altLang="en-US" sz="2800" dirty="0">
                <a:latin typeface="Times New Roman" panose="02020603050405020304" pitchFamily="18" charset="0"/>
                <a:ea typeface="+mn-ea"/>
                <a:cs typeface="Times New Roman" panose="02020603050405020304" pitchFamily="18" charset="0"/>
              </a:rPr>
              <a:t>机制，即</a:t>
            </a:r>
            <a:r>
              <a:rPr kumimoji="1" lang="en-US" altLang="zh-CN" sz="2800" dirty="0">
                <a:latin typeface="Times New Roman" panose="02020603050405020304" pitchFamily="18" charset="0"/>
                <a:ea typeface="+mn-ea"/>
                <a:cs typeface="Times New Roman" panose="02020603050405020304" pitchFamily="18" charset="0"/>
              </a:rPr>
              <a:t>Q=K=V</a:t>
            </a:r>
            <a:r>
              <a:rPr kumimoji="1" lang="zh-CN" altLang="en-US" sz="2800" dirty="0">
                <a:latin typeface="Times New Roman" panose="02020603050405020304" pitchFamily="18" charset="0"/>
                <a:ea typeface="+mn-ea"/>
                <a:cs typeface="Times New Roman" panose="02020603050405020304" pitchFamily="18" charset="0"/>
              </a:rPr>
              <a:t>。</a:t>
            </a:r>
            <a:endParaRPr kumimoji="1" lang="en-US" altLang="zh-CN" sz="2800" dirty="0">
              <a:latin typeface="Times New Roman" panose="02020603050405020304" pitchFamily="18" charset="0"/>
              <a:ea typeface="+mn-ea"/>
              <a:cs typeface="Times New Roman" panose="02020603050405020304" pitchFamily="18" charset="0"/>
            </a:endParaRPr>
          </a:p>
          <a:p>
            <a:pPr algn="just">
              <a:lnSpc>
                <a:spcPct val="150000"/>
              </a:lnSpc>
            </a:pPr>
            <a:r>
              <a:rPr kumimoji="1" lang="zh-CN" altLang="en-US" sz="2800" dirty="0">
                <a:latin typeface="Times New Roman" panose="02020603050405020304" pitchFamily="18" charset="0"/>
                <a:ea typeface="+mn-ea"/>
                <a:cs typeface="Times New Roman" panose="02020603050405020304" pitchFamily="18" charset="0"/>
              </a:rPr>
              <a:t>         简单来说，</a:t>
            </a:r>
            <a:r>
              <a:rPr kumimoji="1" lang="en-US" altLang="zh-CN" sz="2800" dirty="0">
                <a:latin typeface="Times New Roman" panose="02020603050405020304" pitchFamily="18" charset="0"/>
                <a:ea typeface="+mn-ea"/>
                <a:cs typeface="Times New Roman" panose="02020603050405020304" pitchFamily="18" charset="0"/>
              </a:rPr>
              <a:t>Attention</a:t>
            </a:r>
            <a:r>
              <a:rPr kumimoji="1" lang="zh-CN" altLang="en-US" sz="2800" dirty="0">
                <a:latin typeface="Times New Roman" panose="02020603050405020304" pitchFamily="18" charset="0"/>
                <a:ea typeface="+mn-ea"/>
                <a:cs typeface="Times New Roman" panose="02020603050405020304" pitchFamily="18" charset="0"/>
              </a:rPr>
              <a:t>机制就是算</a:t>
            </a:r>
            <a:r>
              <a:rPr kumimoji="1" lang="en-US" altLang="zh-CN" sz="2800" dirty="0">
                <a:latin typeface="Times New Roman" panose="02020603050405020304" pitchFamily="18" charset="0"/>
                <a:ea typeface="+mn-ea"/>
                <a:cs typeface="Times New Roman" panose="02020603050405020304" pitchFamily="18" charset="0"/>
              </a:rPr>
              <a:t>t-2</a:t>
            </a:r>
            <a:r>
              <a:rPr kumimoji="1" lang="zh-CN" altLang="en-US" sz="2800" dirty="0">
                <a:latin typeface="Times New Roman" panose="02020603050405020304" pitchFamily="18" charset="0"/>
                <a:ea typeface="+mn-ea"/>
                <a:cs typeface="Times New Roman" panose="02020603050405020304" pitchFamily="18" charset="0"/>
              </a:rPr>
              <a:t>、</a:t>
            </a:r>
            <a:r>
              <a:rPr kumimoji="1" lang="en-US" altLang="zh-CN" sz="2800" dirty="0">
                <a:latin typeface="Times New Roman" panose="02020603050405020304" pitchFamily="18" charset="0"/>
                <a:ea typeface="+mn-ea"/>
                <a:cs typeface="Times New Roman" panose="02020603050405020304" pitchFamily="18" charset="0"/>
              </a:rPr>
              <a:t>t-1</a:t>
            </a:r>
            <a:r>
              <a:rPr kumimoji="1" lang="zh-CN" altLang="en-US" sz="2800" dirty="0">
                <a:latin typeface="Times New Roman" panose="02020603050405020304" pitchFamily="18" charset="0"/>
                <a:ea typeface="+mn-ea"/>
                <a:cs typeface="Times New Roman" panose="02020603050405020304" pitchFamily="18" charset="0"/>
              </a:rPr>
              <a:t>、</a:t>
            </a:r>
            <a:r>
              <a:rPr kumimoji="1" lang="en-US" altLang="zh-CN" sz="2800" dirty="0">
                <a:latin typeface="Times New Roman" panose="02020603050405020304" pitchFamily="18" charset="0"/>
                <a:ea typeface="+mn-ea"/>
                <a:cs typeface="Times New Roman" panose="02020603050405020304" pitchFamily="18" charset="0"/>
              </a:rPr>
              <a:t>t</a:t>
            </a:r>
            <a:r>
              <a:rPr kumimoji="1" lang="zh-CN" altLang="en-US" sz="2800" dirty="0">
                <a:latin typeface="Times New Roman" panose="02020603050405020304" pitchFamily="18" charset="0"/>
                <a:ea typeface="+mn-ea"/>
                <a:cs typeface="Times New Roman" panose="02020603050405020304" pitchFamily="18" charset="0"/>
              </a:rPr>
              <a:t>、</a:t>
            </a:r>
            <a:r>
              <a:rPr kumimoji="1" lang="en-US" altLang="zh-CN" sz="2800" dirty="0">
                <a:latin typeface="Times New Roman" panose="02020603050405020304" pitchFamily="18" charset="0"/>
                <a:ea typeface="+mn-ea"/>
                <a:cs typeface="Times New Roman" panose="02020603050405020304" pitchFamily="18" charset="0"/>
              </a:rPr>
              <a:t>t+1</a:t>
            </a:r>
            <a:r>
              <a:rPr kumimoji="1" lang="zh-CN" altLang="en-US" sz="2800" dirty="0">
                <a:latin typeface="Times New Roman" panose="02020603050405020304" pitchFamily="18" charset="0"/>
                <a:ea typeface="+mn-ea"/>
                <a:cs typeface="Times New Roman" panose="02020603050405020304" pitchFamily="18" charset="0"/>
              </a:rPr>
              <a:t>、</a:t>
            </a:r>
            <a:r>
              <a:rPr kumimoji="1" lang="en-US" altLang="zh-CN" sz="2800" dirty="0">
                <a:latin typeface="Times New Roman" panose="02020603050405020304" pitchFamily="18" charset="0"/>
                <a:ea typeface="+mn-ea"/>
                <a:cs typeface="Times New Roman" panose="02020603050405020304" pitchFamily="18" charset="0"/>
              </a:rPr>
              <a:t>t+2</a:t>
            </a:r>
            <a:r>
              <a:rPr kumimoji="1" lang="zh-CN" altLang="en-US" sz="2800" dirty="0">
                <a:latin typeface="Times New Roman" panose="02020603050405020304" pitchFamily="18" charset="0"/>
                <a:ea typeface="+mn-ea"/>
                <a:cs typeface="Times New Roman" panose="02020603050405020304" pitchFamily="18" charset="0"/>
              </a:rPr>
              <a:t>这五个时刻的向量分别对</a:t>
            </a:r>
            <a:r>
              <a:rPr kumimoji="1" lang="en-US" altLang="zh-CN" sz="2800" dirty="0">
                <a:latin typeface="Times New Roman" panose="02020603050405020304" pitchFamily="18" charset="0"/>
                <a:cs typeface="Times New Roman" panose="02020603050405020304" pitchFamily="18" charset="0"/>
              </a:rPr>
              <a:t>t-2</a:t>
            </a:r>
            <a:r>
              <a:rPr kumimoji="1" lang="zh-CN" altLang="en-US" sz="2800" dirty="0">
                <a:latin typeface="Times New Roman" panose="02020603050405020304" pitchFamily="18" charset="0"/>
                <a:cs typeface="Times New Roman" panose="02020603050405020304" pitchFamily="18" charset="0"/>
              </a:rPr>
              <a:t>、</a:t>
            </a:r>
            <a:r>
              <a:rPr kumimoji="1" lang="en-US" altLang="zh-CN" sz="2800" dirty="0">
                <a:latin typeface="Times New Roman" panose="02020603050405020304" pitchFamily="18" charset="0"/>
                <a:cs typeface="Times New Roman" panose="02020603050405020304" pitchFamily="18" charset="0"/>
              </a:rPr>
              <a:t>t-1</a:t>
            </a:r>
            <a:r>
              <a:rPr kumimoji="1" lang="zh-CN" altLang="en-US" sz="2800" dirty="0">
                <a:latin typeface="Times New Roman" panose="02020603050405020304" pitchFamily="18" charset="0"/>
                <a:cs typeface="Times New Roman" panose="02020603050405020304" pitchFamily="18" charset="0"/>
              </a:rPr>
              <a:t>、</a:t>
            </a:r>
            <a:r>
              <a:rPr kumimoji="1" lang="en-US" altLang="zh-CN" sz="2800" dirty="0">
                <a:latin typeface="Times New Roman" panose="02020603050405020304" pitchFamily="18" charset="0"/>
                <a:cs typeface="Times New Roman" panose="02020603050405020304" pitchFamily="18" charset="0"/>
              </a:rPr>
              <a:t>t</a:t>
            </a:r>
            <a:r>
              <a:rPr kumimoji="1" lang="zh-CN" altLang="en-US" sz="2800" dirty="0">
                <a:latin typeface="Times New Roman" panose="02020603050405020304" pitchFamily="18" charset="0"/>
                <a:cs typeface="Times New Roman" panose="02020603050405020304" pitchFamily="18" charset="0"/>
              </a:rPr>
              <a:t>、</a:t>
            </a:r>
            <a:r>
              <a:rPr kumimoji="1" lang="en-US" altLang="zh-CN" sz="2800" dirty="0">
                <a:latin typeface="Times New Roman" panose="02020603050405020304" pitchFamily="18" charset="0"/>
                <a:cs typeface="Times New Roman" panose="02020603050405020304" pitchFamily="18" charset="0"/>
              </a:rPr>
              <a:t>t+1</a:t>
            </a:r>
            <a:r>
              <a:rPr kumimoji="1" lang="zh-CN" altLang="en-US" sz="2800" dirty="0">
                <a:latin typeface="Times New Roman" panose="02020603050405020304" pitchFamily="18" charset="0"/>
                <a:cs typeface="Times New Roman" panose="02020603050405020304" pitchFamily="18" charset="0"/>
              </a:rPr>
              <a:t>、</a:t>
            </a:r>
            <a:r>
              <a:rPr kumimoji="1" lang="en-US" altLang="zh-CN" sz="2800" dirty="0">
                <a:latin typeface="Times New Roman" panose="02020603050405020304" pitchFamily="18" charset="0"/>
                <a:cs typeface="Times New Roman" panose="02020603050405020304" pitchFamily="18" charset="0"/>
              </a:rPr>
              <a:t>t+2</a:t>
            </a:r>
            <a:r>
              <a:rPr kumimoji="1" lang="zh-CN" altLang="en-US" sz="2800" dirty="0">
                <a:latin typeface="Times New Roman" panose="02020603050405020304" pitchFamily="18" charset="0"/>
                <a:cs typeface="Times New Roman" panose="02020603050405020304" pitchFamily="18" charset="0"/>
              </a:rPr>
              <a:t>五个</a:t>
            </a:r>
            <a:r>
              <a:rPr kumimoji="1" lang="zh-CN" altLang="en-US" sz="2800" dirty="0">
                <a:latin typeface="Times New Roman" panose="02020603050405020304" pitchFamily="18" charset="0"/>
                <a:ea typeface="+mn-ea"/>
                <a:cs typeface="Times New Roman" panose="02020603050405020304" pitchFamily="18" charset="0"/>
              </a:rPr>
              <a:t>时刻输出的隐层向量的贡献度大小并利用该贡献度加权求得隐层表示，输出依然为五个时刻的向量。</a:t>
            </a:r>
            <a:endParaRPr kumimoji="1" lang="en-US" altLang="zh-CN" sz="2800" dirty="0">
              <a:latin typeface="Times New Roman" panose="02020603050405020304" pitchFamily="18" charset="0"/>
              <a:ea typeface="+mn-ea"/>
              <a:cs typeface="Times New Roman" panose="02020603050405020304" pitchFamily="18" charset="0"/>
            </a:endParaRPr>
          </a:p>
          <a:p>
            <a:pPr algn="just">
              <a:lnSpc>
                <a:spcPct val="150000"/>
              </a:lnSpc>
            </a:pPr>
            <a:r>
              <a:rPr kumimoji="1" lang="en-US" altLang="zh-CN" sz="2800" dirty="0">
                <a:latin typeface="Times New Roman" panose="02020603050405020304" pitchFamily="18" charset="0"/>
                <a:ea typeface="+mn-ea"/>
                <a:cs typeface="Times New Roman" panose="02020603050405020304" pitchFamily="18" charset="0"/>
              </a:rPr>
              <a:t>	</a:t>
            </a:r>
            <a:r>
              <a:rPr lang="en-US" altLang="zh-CN" sz="2800" kern="0" dirty="0">
                <a:solidFill>
                  <a:srgbClr val="C00000"/>
                </a:solidFill>
                <a:latin typeface="微软雅黑" panose="020B0503020204020204" pitchFamily="34" charset="-122"/>
                <a:ea typeface="微软雅黑" panose="020B0503020204020204" pitchFamily="34" charset="-122"/>
                <a:sym typeface="楷体_GB2312" charset="0"/>
              </a:rPr>
              <a:t>Attention</a:t>
            </a:r>
            <a:r>
              <a:rPr lang="zh-CN" altLang="en-US" sz="2800" kern="0" dirty="0">
                <a:solidFill>
                  <a:srgbClr val="C00000"/>
                </a:solidFill>
                <a:latin typeface="微软雅黑" panose="020B0503020204020204" pitchFamily="34" charset="-122"/>
                <a:ea typeface="微软雅黑" panose="020B0503020204020204" pitchFamily="34" charset="-122"/>
                <a:sym typeface="楷体_GB2312" charset="0"/>
              </a:rPr>
              <a:t>地磁导航模型通过两层</a:t>
            </a:r>
            <a:r>
              <a:rPr lang="en-US" altLang="zh-CN" sz="2800" kern="0" dirty="0">
                <a:solidFill>
                  <a:srgbClr val="C00000"/>
                </a:solidFill>
                <a:latin typeface="微软雅黑" panose="020B0503020204020204" pitchFamily="34" charset="-122"/>
                <a:ea typeface="微软雅黑" panose="020B0503020204020204" pitchFamily="34" charset="-122"/>
                <a:sym typeface="楷体_GB2312" charset="0"/>
              </a:rPr>
              <a:t>Attention</a:t>
            </a:r>
            <a:r>
              <a:rPr lang="zh-CN" altLang="en-US" sz="2800" kern="0" dirty="0">
                <a:solidFill>
                  <a:srgbClr val="C00000"/>
                </a:solidFill>
                <a:latin typeface="微软雅黑" panose="020B0503020204020204" pitchFamily="34" charset="-122"/>
                <a:ea typeface="微软雅黑" panose="020B0503020204020204" pitchFamily="34" charset="-122"/>
                <a:sym typeface="楷体_GB2312" charset="0"/>
              </a:rPr>
              <a:t>机制获取隐层向量表示，然后用一层全连接层获取每个时刻的输出，提取</a:t>
            </a:r>
            <a:r>
              <a:rPr lang="en-US" altLang="zh-CN" sz="2800" kern="0" dirty="0">
                <a:solidFill>
                  <a:srgbClr val="C00000"/>
                </a:solidFill>
                <a:latin typeface="微软雅黑" panose="020B0503020204020204" pitchFamily="34" charset="-122"/>
                <a:ea typeface="微软雅黑" panose="020B0503020204020204" pitchFamily="34" charset="-122"/>
                <a:sym typeface="楷体_GB2312" charset="0"/>
              </a:rPr>
              <a:t>t+2</a:t>
            </a:r>
            <a:r>
              <a:rPr lang="zh-CN" altLang="en-US" sz="2800" kern="0" dirty="0">
                <a:solidFill>
                  <a:srgbClr val="C00000"/>
                </a:solidFill>
                <a:latin typeface="微软雅黑" panose="020B0503020204020204" pitchFamily="34" charset="-122"/>
                <a:ea typeface="微软雅黑" panose="020B0503020204020204" pitchFamily="34" charset="-122"/>
                <a:sym typeface="楷体_GB2312" charset="0"/>
              </a:rPr>
              <a:t>时刻的标量作为模型的预测结果。</a:t>
            </a:r>
            <a:endParaRPr lang="en-US" altLang="zh-CN" sz="2800" kern="0" dirty="0">
              <a:solidFill>
                <a:srgbClr val="C00000"/>
              </a:solidFill>
              <a:latin typeface="微软雅黑" panose="020B0503020204020204" pitchFamily="34" charset="-122"/>
              <a:ea typeface="微软雅黑" panose="020B0503020204020204" pitchFamily="34" charset="-122"/>
              <a:sym typeface="楷体_GB2312" charset="0"/>
            </a:endParaRPr>
          </a:p>
        </p:txBody>
      </p:sp>
    </p:spTree>
    <p:extLst>
      <p:ext uri="{BB962C8B-B14F-4D97-AF65-F5344CB8AC3E}">
        <p14:creationId xmlns:p14="http://schemas.microsoft.com/office/powerpoint/2010/main" val="2807391681"/>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19"/>
          <p:cNvGrpSpPr/>
          <p:nvPr/>
        </p:nvGrpSpPr>
        <p:grpSpPr>
          <a:xfrm>
            <a:off x="308695" y="231948"/>
            <a:ext cx="9080352" cy="1559466"/>
            <a:chOff x="3978442" y="685958"/>
            <a:chExt cx="7226359" cy="1130302"/>
          </a:xfrm>
        </p:grpSpPr>
        <p:sp>
          <p:nvSpPr>
            <p:cNvPr id="1048599" name="文本框 20"/>
            <p:cNvSpPr txBox="1"/>
            <p:nvPr/>
          </p:nvSpPr>
          <p:spPr>
            <a:xfrm>
              <a:off x="4895333" y="685958"/>
              <a:ext cx="6309468" cy="1130302"/>
            </a:xfrm>
            <a:prstGeom prst="rect">
              <a:avLst/>
            </a:prstGeom>
            <a:noFill/>
          </p:spPr>
          <p:txBody>
            <a:bodyPr wrap="square" rtlCol="0">
              <a:spAutoFit/>
            </a:bodyPr>
            <a:lstStyle/>
            <a:p>
              <a:pPr>
                <a:lnSpc>
                  <a:spcPct val="140000"/>
                </a:lnSpc>
                <a:defRPr/>
              </a:pPr>
              <a:r>
                <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Attention</a:t>
              </a: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地磁导航模型</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0" name="组合 21"/>
            <p:cNvGrpSpPr/>
            <p:nvPr/>
          </p:nvGrpSpPr>
          <p:grpSpPr>
            <a:xfrm>
              <a:off x="3978442" y="834189"/>
              <a:ext cx="859340" cy="434224"/>
              <a:chOff x="3064042" y="834189"/>
              <a:chExt cx="859340" cy="434224"/>
            </a:xfrm>
          </p:grpSpPr>
          <p:sp>
            <p:nvSpPr>
              <p:cNvPr id="1048600" name="燕尾形 1"/>
              <p:cNvSpPr/>
              <p:nvPr/>
            </p:nvSpPr>
            <p:spPr>
              <a:xfrm>
                <a:off x="3064042" y="834189"/>
                <a:ext cx="434224" cy="434224"/>
              </a:xfrm>
              <a:prstGeom prst="chevron">
                <a:avLst>
                  <a:gd name="adj" fmla="val 47829"/>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1048601" name="燕尾形 22"/>
              <p:cNvSpPr/>
              <p:nvPr/>
            </p:nvSpPr>
            <p:spPr>
              <a:xfrm>
                <a:off x="3489158" y="834189"/>
                <a:ext cx="434224" cy="434224"/>
              </a:xfrm>
              <a:prstGeom prst="chevron">
                <a:avLst>
                  <a:gd name="adj" fmla="val 47829"/>
                </a:avLst>
              </a:prstGeom>
              <a:solidFill>
                <a:schemeClr val="accent5">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grpSp>
      </p:grpSp>
      <p:cxnSp>
        <p:nvCxnSpPr>
          <p:cNvPr id="3145728" name="直接连接符 12"/>
          <p:cNvCxnSpPr>
            <a:cxnSpLocks/>
          </p:cNvCxnSpPr>
          <p:nvPr/>
        </p:nvCxnSpPr>
        <p:spPr>
          <a:xfrm>
            <a:off x="42163" y="1195359"/>
            <a:ext cx="753934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D80C6FC4-59AD-B246-8FD0-29740402904A}"/>
              </a:ext>
            </a:extLst>
          </p:cNvPr>
          <p:cNvGrpSpPr/>
          <p:nvPr/>
        </p:nvGrpSpPr>
        <p:grpSpPr>
          <a:xfrm>
            <a:off x="3814887" y="1389529"/>
            <a:ext cx="461665" cy="803769"/>
            <a:chOff x="10821863" y="4108700"/>
            <a:chExt cx="461665" cy="803769"/>
          </a:xfrm>
        </p:grpSpPr>
        <p:sp>
          <p:nvSpPr>
            <p:cNvPr id="10" name="矩形 9">
              <a:extLst>
                <a:ext uri="{FF2B5EF4-FFF2-40B4-BE49-F238E27FC236}">
                  <a16:creationId xmlns:a16="http://schemas.microsoft.com/office/drawing/2014/main" id="{ACCBC8A9-DB3A-2A44-B192-8742726F316E}"/>
                </a:ext>
              </a:extLst>
            </p:cNvPr>
            <p:cNvSpPr/>
            <p:nvPr/>
          </p:nvSpPr>
          <p:spPr>
            <a:xfrm>
              <a:off x="10893872" y="4108700"/>
              <a:ext cx="198847" cy="19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F7BD89DA-896D-574F-9C38-F4E9D22082D0}"/>
                </a:ext>
              </a:extLst>
            </p:cNvPr>
            <p:cNvSpPr/>
            <p:nvPr/>
          </p:nvSpPr>
          <p:spPr>
            <a:xfrm>
              <a:off x="10893872" y="4281596"/>
              <a:ext cx="198847" cy="1988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E0680102-793A-F049-8598-E7920C416756}"/>
                </a:ext>
              </a:extLst>
            </p:cNvPr>
            <p:cNvSpPr txBox="1"/>
            <p:nvPr/>
          </p:nvSpPr>
          <p:spPr>
            <a:xfrm rot="5400000">
              <a:off x="10853763" y="4371897"/>
              <a:ext cx="397866" cy="461665"/>
            </a:xfrm>
            <a:prstGeom prst="rect">
              <a:avLst/>
            </a:prstGeom>
            <a:noFill/>
          </p:spPr>
          <p:txBody>
            <a:bodyPr wrap="none" rtlCol="0">
              <a:spAutoFit/>
            </a:bodyPr>
            <a:lstStyle/>
            <a:p>
              <a:r>
                <a:rPr kumimoji="1" lang="en-US" altLang="zh-CN" sz="2400" dirty="0"/>
                <a:t>…</a:t>
              </a:r>
              <a:endParaRPr kumimoji="1" lang="zh-CN" altLang="en-US" sz="2400" dirty="0"/>
            </a:p>
          </p:txBody>
        </p:sp>
        <p:sp>
          <p:nvSpPr>
            <p:cNvPr id="14" name="矩形 13">
              <a:extLst>
                <a:ext uri="{FF2B5EF4-FFF2-40B4-BE49-F238E27FC236}">
                  <a16:creationId xmlns:a16="http://schemas.microsoft.com/office/drawing/2014/main" id="{B778BDF7-8831-B34F-B864-441B0E537D7E}"/>
                </a:ext>
              </a:extLst>
            </p:cNvPr>
            <p:cNvSpPr/>
            <p:nvPr/>
          </p:nvSpPr>
          <p:spPr>
            <a:xfrm>
              <a:off x="10890388" y="4713644"/>
              <a:ext cx="198847" cy="1988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grpSp>
      <p:grpSp>
        <p:nvGrpSpPr>
          <p:cNvPr id="15" name="组合 14">
            <a:extLst>
              <a:ext uri="{FF2B5EF4-FFF2-40B4-BE49-F238E27FC236}">
                <a16:creationId xmlns:a16="http://schemas.microsoft.com/office/drawing/2014/main" id="{FF4553DD-C766-2846-AC37-22E88404EFBD}"/>
              </a:ext>
            </a:extLst>
          </p:cNvPr>
          <p:cNvGrpSpPr/>
          <p:nvPr/>
        </p:nvGrpSpPr>
        <p:grpSpPr>
          <a:xfrm>
            <a:off x="3814708" y="2503146"/>
            <a:ext cx="461665" cy="803769"/>
            <a:chOff x="10821863" y="4108700"/>
            <a:chExt cx="461665" cy="803769"/>
          </a:xfrm>
        </p:grpSpPr>
        <p:sp>
          <p:nvSpPr>
            <p:cNvPr id="16" name="矩形 15">
              <a:extLst>
                <a:ext uri="{FF2B5EF4-FFF2-40B4-BE49-F238E27FC236}">
                  <a16:creationId xmlns:a16="http://schemas.microsoft.com/office/drawing/2014/main" id="{FA1AEADB-F4B1-0147-9556-503F71A4C4AD}"/>
                </a:ext>
              </a:extLst>
            </p:cNvPr>
            <p:cNvSpPr/>
            <p:nvPr/>
          </p:nvSpPr>
          <p:spPr>
            <a:xfrm>
              <a:off x="10893872" y="4108700"/>
              <a:ext cx="198847" cy="19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a:extLst>
                <a:ext uri="{FF2B5EF4-FFF2-40B4-BE49-F238E27FC236}">
                  <a16:creationId xmlns:a16="http://schemas.microsoft.com/office/drawing/2014/main" id="{D2120B27-1078-F64F-9CB1-277CA9ED53F4}"/>
                </a:ext>
              </a:extLst>
            </p:cNvPr>
            <p:cNvSpPr/>
            <p:nvPr/>
          </p:nvSpPr>
          <p:spPr>
            <a:xfrm>
              <a:off x="10893872" y="4281596"/>
              <a:ext cx="198847" cy="1988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a:extLst>
                <a:ext uri="{FF2B5EF4-FFF2-40B4-BE49-F238E27FC236}">
                  <a16:creationId xmlns:a16="http://schemas.microsoft.com/office/drawing/2014/main" id="{47F688C4-B2C0-754C-905B-251E765A5029}"/>
                </a:ext>
              </a:extLst>
            </p:cNvPr>
            <p:cNvSpPr txBox="1"/>
            <p:nvPr/>
          </p:nvSpPr>
          <p:spPr>
            <a:xfrm rot="5400000">
              <a:off x="10853763" y="4371897"/>
              <a:ext cx="397866" cy="461665"/>
            </a:xfrm>
            <a:prstGeom prst="rect">
              <a:avLst/>
            </a:prstGeom>
            <a:noFill/>
          </p:spPr>
          <p:txBody>
            <a:bodyPr wrap="none" rtlCol="0">
              <a:spAutoFit/>
            </a:bodyPr>
            <a:lstStyle/>
            <a:p>
              <a:r>
                <a:rPr kumimoji="1" lang="en-US" altLang="zh-CN" sz="2400" dirty="0"/>
                <a:t>…</a:t>
              </a:r>
              <a:endParaRPr kumimoji="1" lang="zh-CN" altLang="en-US" sz="2400" dirty="0"/>
            </a:p>
          </p:txBody>
        </p:sp>
        <p:sp>
          <p:nvSpPr>
            <p:cNvPr id="19" name="矩形 18">
              <a:extLst>
                <a:ext uri="{FF2B5EF4-FFF2-40B4-BE49-F238E27FC236}">
                  <a16:creationId xmlns:a16="http://schemas.microsoft.com/office/drawing/2014/main" id="{F9A50B7B-172B-6940-B304-EF1E4BC4AB30}"/>
                </a:ext>
              </a:extLst>
            </p:cNvPr>
            <p:cNvSpPr/>
            <p:nvPr/>
          </p:nvSpPr>
          <p:spPr>
            <a:xfrm>
              <a:off x="10890388" y="4713644"/>
              <a:ext cx="198847" cy="1988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grpSp>
      <p:grpSp>
        <p:nvGrpSpPr>
          <p:cNvPr id="20" name="组合 19">
            <a:extLst>
              <a:ext uri="{FF2B5EF4-FFF2-40B4-BE49-F238E27FC236}">
                <a16:creationId xmlns:a16="http://schemas.microsoft.com/office/drawing/2014/main" id="{30CABCDC-28A6-C544-BC7B-5EE8580D8458}"/>
              </a:ext>
            </a:extLst>
          </p:cNvPr>
          <p:cNvGrpSpPr/>
          <p:nvPr/>
        </p:nvGrpSpPr>
        <p:grpSpPr>
          <a:xfrm>
            <a:off x="3814708" y="3625099"/>
            <a:ext cx="461665" cy="803769"/>
            <a:chOff x="10821863" y="4108700"/>
            <a:chExt cx="461665" cy="803769"/>
          </a:xfrm>
        </p:grpSpPr>
        <p:sp>
          <p:nvSpPr>
            <p:cNvPr id="21" name="矩形 20">
              <a:extLst>
                <a:ext uri="{FF2B5EF4-FFF2-40B4-BE49-F238E27FC236}">
                  <a16:creationId xmlns:a16="http://schemas.microsoft.com/office/drawing/2014/main" id="{88DDE05F-4887-4C41-B711-E10D47F2B495}"/>
                </a:ext>
              </a:extLst>
            </p:cNvPr>
            <p:cNvSpPr/>
            <p:nvPr/>
          </p:nvSpPr>
          <p:spPr>
            <a:xfrm>
              <a:off x="10893872" y="4108700"/>
              <a:ext cx="198847" cy="19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22" name="矩形 21">
              <a:extLst>
                <a:ext uri="{FF2B5EF4-FFF2-40B4-BE49-F238E27FC236}">
                  <a16:creationId xmlns:a16="http://schemas.microsoft.com/office/drawing/2014/main" id="{5DFF5A22-72D0-A945-B6C6-711672F8AC1C}"/>
                </a:ext>
              </a:extLst>
            </p:cNvPr>
            <p:cNvSpPr/>
            <p:nvPr/>
          </p:nvSpPr>
          <p:spPr>
            <a:xfrm>
              <a:off x="10893872" y="4281596"/>
              <a:ext cx="198847" cy="1988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23" name="文本框 52">
              <a:extLst>
                <a:ext uri="{FF2B5EF4-FFF2-40B4-BE49-F238E27FC236}">
                  <a16:creationId xmlns:a16="http://schemas.microsoft.com/office/drawing/2014/main" id="{300E9511-3EFB-1843-B586-8993859F3802}"/>
                </a:ext>
              </a:extLst>
            </p:cNvPr>
            <p:cNvSpPr txBox="1"/>
            <p:nvPr/>
          </p:nvSpPr>
          <p:spPr>
            <a:xfrm rot="5400000">
              <a:off x="10853763" y="4371897"/>
              <a:ext cx="397866" cy="461665"/>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kumimoji="1" lang="en-US" altLang="zh-CN" sz="2400" dirty="0"/>
                <a:t>…</a:t>
              </a:r>
              <a:endParaRPr kumimoji="1" lang="zh-CN" altLang="en-US" sz="2400" dirty="0"/>
            </a:p>
          </p:txBody>
        </p:sp>
        <p:sp>
          <p:nvSpPr>
            <p:cNvPr id="24" name="矩形 23">
              <a:extLst>
                <a:ext uri="{FF2B5EF4-FFF2-40B4-BE49-F238E27FC236}">
                  <a16:creationId xmlns:a16="http://schemas.microsoft.com/office/drawing/2014/main" id="{CEB9772A-0E08-914D-AFED-DF7C231FCE46}"/>
                </a:ext>
              </a:extLst>
            </p:cNvPr>
            <p:cNvSpPr/>
            <p:nvPr/>
          </p:nvSpPr>
          <p:spPr>
            <a:xfrm>
              <a:off x="10890388" y="4713644"/>
              <a:ext cx="198847" cy="1988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grpSp>
      <p:grpSp>
        <p:nvGrpSpPr>
          <p:cNvPr id="25" name="组合 24">
            <a:extLst>
              <a:ext uri="{FF2B5EF4-FFF2-40B4-BE49-F238E27FC236}">
                <a16:creationId xmlns:a16="http://schemas.microsoft.com/office/drawing/2014/main" id="{C24EC45C-B932-3C4A-9102-90BECD079FFB}"/>
              </a:ext>
            </a:extLst>
          </p:cNvPr>
          <p:cNvGrpSpPr/>
          <p:nvPr/>
        </p:nvGrpSpPr>
        <p:grpSpPr>
          <a:xfrm>
            <a:off x="3813220" y="4720906"/>
            <a:ext cx="461665" cy="803769"/>
            <a:chOff x="10821863" y="4108700"/>
            <a:chExt cx="461665" cy="803769"/>
          </a:xfrm>
        </p:grpSpPr>
        <p:sp>
          <p:nvSpPr>
            <p:cNvPr id="26" name="矩形 25">
              <a:extLst>
                <a:ext uri="{FF2B5EF4-FFF2-40B4-BE49-F238E27FC236}">
                  <a16:creationId xmlns:a16="http://schemas.microsoft.com/office/drawing/2014/main" id="{8D20E7E7-62A7-7545-809E-6604F53ACFC1}"/>
                </a:ext>
              </a:extLst>
            </p:cNvPr>
            <p:cNvSpPr/>
            <p:nvPr/>
          </p:nvSpPr>
          <p:spPr>
            <a:xfrm>
              <a:off x="10893872" y="4108700"/>
              <a:ext cx="198847" cy="19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27" name="矩形 26">
              <a:extLst>
                <a:ext uri="{FF2B5EF4-FFF2-40B4-BE49-F238E27FC236}">
                  <a16:creationId xmlns:a16="http://schemas.microsoft.com/office/drawing/2014/main" id="{FF82D876-29CF-8340-8561-DFEBCED81791}"/>
                </a:ext>
              </a:extLst>
            </p:cNvPr>
            <p:cNvSpPr/>
            <p:nvPr/>
          </p:nvSpPr>
          <p:spPr>
            <a:xfrm>
              <a:off x="10893872" y="4281596"/>
              <a:ext cx="198847" cy="1988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28" name="文本框 52">
              <a:extLst>
                <a:ext uri="{FF2B5EF4-FFF2-40B4-BE49-F238E27FC236}">
                  <a16:creationId xmlns:a16="http://schemas.microsoft.com/office/drawing/2014/main" id="{231C4B3D-F626-4E44-9C40-A5F898072905}"/>
                </a:ext>
              </a:extLst>
            </p:cNvPr>
            <p:cNvSpPr txBox="1"/>
            <p:nvPr/>
          </p:nvSpPr>
          <p:spPr>
            <a:xfrm rot="5400000">
              <a:off x="10853763" y="4371897"/>
              <a:ext cx="397866" cy="461665"/>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kumimoji="1" lang="en-US" altLang="zh-CN" sz="2400" dirty="0"/>
                <a:t>…</a:t>
              </a:r>
              <a:endParaRPr kumimoji="1" lang="zh-CN" altLang="en-US" sz="2400" dirty="0"/>
            </a:p>
          </p:txBody>
        </p:sp>
        <p:sp>
          <p:nvSpPr>
            <p:cNvPr id="29" name="矩形 28">
              <a:extLst>
                <a:ext uri="{FF2B5EF4-FFF2-40B4-BE49-F238E27FC236}">
                  <a16:creationId xmlns:a16="http://schemas.microsoft.com/office/drawing/2014/main" id="{E3811B29-BC9A-AE4E-AC03-8A1C85075D05}"/>
                </a:ext>
              </a:extLst>
            </p:cNvPr>
            <p:cNvSpPr/>
            <p:nvPr/>
          </p:nvSpPr>
          <p:spPr>
            <a:xfrm>
              <a:off x="10890388" y="4713644"/>
              <a:ext cx="198847" cy="1988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grpSp>
      <p:grpSp>
        <p:nvGrpSpPr>
          <p:cNvPr id="30" name="组合 29">
            <a:extLst>
              <a:ext uri="{FF2B5EF4-FFF2-40B4-BE49-F238E27FC236}">
                <a16:creationId xmlns:a16="http://schemas.microsoft.com/office/drawing/2014/main" id="{40C5CE5C-82DF-2B40-8D77-9D2EB46557D4}"/>
              </a:ext>
            </a:extLst>
          </p:cNvPr>
          <p:cNvGrpSpPr/>
          <p:nvPr/>
        </p:nvGrpSpPr>
        <p:grpSpPr>
          <a:xfrm>
            <a:off x="3813220" y="5834523"/>
            <a:ext cx="461665" cy="803769"/>
            <a:chOff x="10821863" y="4108700"/>
            <a:chExt cx="461665" cy="803769"/>
          </a:xfrm>
        </p:grpSpPr>
        <p:sp>
          <p:nvSpPr>
            <p:cNvPr id="31" name="矩形 30">
              <a:extLst>
                <a:ext uri="{FF2B5EF4-FFF2-40B4-BE49-F238E27FC236}">
                  <a16:creationId xmlns:a16="http://schemas.microsoft.com/office/drawing/2014/main" id="{65CFDCF5-A412-4F4D-AA28-9828F59D8582}"/>
                </a:ext>
              </a:extLst>
            </p:cNvPr>
            <p:cNvSpPr/>
            <p:nvPr/>
          </p:nvSpPr>
          <p:spPr>
            <a:xfrm>
              <a:off x="10893872" y="4108700"/>
              <a:ext cx="198847" cy="19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32" name="矩形 31">
              <a:extLst>
                <a:ext uri="{FF2B5EF4-FFF2-40B4-BE49-F238E27FC236}">
                  <a16:creationId xmlns:a16="http://schemas.microsoft.com/office/drawing/2014/main" id="{843F3F08-3721-E643-A697-76BFE143C167}"/>
                </a:ext>
              </a:extLst>
            </p:cNvPr>
            <p:cNvSpPr/>
            <p:nvPr/>
          </p:nvSpPr>
          <p:spPr>
            <a:xfrm>
              <a:off x="10893872" y="4281596"/>
              <a:ext cx="198847" cy="1988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33" name="文本框 52">
              <a:extLst>
                <a:ext uri="{FF2B5EF4-FFF2-40B4-BE49-F238E27FC236}">
                  <a16:creationId xmlns:a16="http://schemas.microsoft.com/office/drawing/2014/main" id="{76D826F7-E8C4-E046-BEE1-E15BC12BFFBC}"/>
                </a:ext>
              </a:extLst>
            </p:cNvPr>
            <p:cNvSpPr txBox="1"/>
            <p:nvPr/>
          </p:nvSpPr>
          <p:spPr>
            <a:xfrm rot="5400000">
              <a:off x="10853763" y="4371897"/>
              <a:ext cx="397866" cy="461665"/>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kumimoji="1" lang="en-US" altLang="zh-CN" sz="2400" dirty="0"/>
                <a:t>…</a:t>
              </a:r>
              <a:endParaRPr kumimoji="1" lang="zh-CN" altLang="en-US" sz="2400" dirty="0"/>
            </a:p>
          </p:txBody>
        </p:sp>
        <p:sp>
          <p:nvSpPr>
            <p:cNvPr id="34" name="矩形 33">
              <a:extLst>
                <a:ext uri="{FF2B5EF4-FFF2-40B4-BE49-F238E27FC236}">
                  <a16:creationId xmlns:a16="http://schemas.microsoft.com/office/drawing/2014/main" id="{771E2AE8-5232-A64B-8DDC-06214644E7D4}"/>
                </a:ext>
              </a:extLst>
            </p:cNvPr>
            <p:cNvSpPr/>
            <p:nvPr/>
          </p:nvSpPr>
          <p:spPr>
            <a:xfrm>
              <a:off x="10890388" y="4713644"/>
              <a:ext cx="198847" cy="1988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grpSp>
      <p:grpSp>
        <p:nvGrpSpPr>
          <p:cNvPr id="42" name="组合 41">
            <a:extLst>
              <a:ext uri="{FF2B5EF4-FFF2-40B4-BE49-F238E27FC236}">
                <a16:creationId xmlns:a16="http://schemas.microsoft.com/office/drawing/2014/main" id="{DAB2EAA7-3044-9840-994B-699B0A21C403}"/>
              </a:ext>
            </a:extLst>
          </p:cNvPr>
          <p:cNvGrpSpPr/>
          <p:nvPr/>
        </p:nvGrpSpPr>
        <p:grpSpPr>
          <a:xfrm>
            <a:off x="4881386" y="1389529"/>
            <a:ext cx="461665" cy="803769"/>
            <a:chOff x="10821863" y="4108700"/>
            <a:chExt cx="461665" cy="803769"/>
          </a:xfrm>
        </p:grpSpPr>
        <p:sp>
          <p:nvSpPr>
            <p:cNvPr id="43" name="矩形 42">
              <a:extLst>
                <a:ext uri="{FF2B5EF4-FFF2-40B4-BE49-F238E27FC236}">
                  <a16:creationId xmlns:a16="http://schemas.microsoft.com/office/drawing/2014/main" id="{F3073DAE-9192-D24D-8851-B2C66F3F4C8B}"/>
                </a:ext>
              </a:extLst>
            </p:cNvPr>
            <p:cNvSpPr/>
            <p:nvPr/>
          </p:nvSpPr>
          <p:spPr>
            <a:xfrm>
              <a:off x="10893872" y="4108700"/>
              <a:ext cx="198847" cy="19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矩形 43">
              <a:extLst>
                <a:ext uri="{FF2B5EF4-FFF2-40B4-BE49-F238E27FC236}">
                  <a16:creationId xmlns:a16="http://schemas.microsoft.com/office/drawing/2014/main" id="{777458B8-C630-5044-A3B6-33AB67549C8F}"/>
                </a:ext>
              </a:extLst>
            </p:cNvPr>
            <p:cNvSpPr/>
            <p:nvPr/>
          </p:nvSpPr>
          <p:spPr>
            <a:xfrm>
              <a:off x="10893872" y="4281596"/>
              <a:ext cx="198847" cy="1988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文本框 44">
              <a:extLst>
                <a:ext uri="{FF2B5EF4-FFF2-40B4-BE49-F238E27FC236}">
                  <a16:creationId xmlns:a16="http://schemas.microsoft.com/office/drawing/2014/main" id="{3794FC8F-293F-DF48-8C86-F0019BBDADE3}"/>
                </a:ext>
              </a:extLst>
            </p:cNvPr>
            <p:cNvSpPr txBox="1"/>
            <p:nvPr/>
          </p:nvSpPr>
          <p:spPr>
            <a:xfrm rot="5400000">
              <a:off x="10853763" y="4371897"/>
              <a:ext cx="397866" cy="461665"/>
            </a:xfrm>
            <a:prstGeom prst="rect">
              <a:avLst/>
            </a:prstGeom>
            <a:noFill/>
          </p:spPr>
          <p:txBody>
            <a:bodyPr wrap="none" rtlCol="0">
              <a:spAutoFit/>
            </a:bodyPr>
            <a:lstStyle/>
            <a:p>
              <a:r>
                <a:rPr kumimoji="1" lang="en-US" altLang="zh-CN" sz="2400" dirty="0"/>
                <a:t>…</a:t>
              </a:r>
              <a:endParaRPr kumimoji="1" lang="zh-CN" altLang="en-US" sz="2400" dirty="0"/>
            </a:p>
          </p:txBody>
        </p:sp>
        <p:sp>
          <p:nvSpPr>
            <p:cNvPr id="46" name="矩形 45">
              <a:extLst>
                <a:ext uri="{FF2B5EF4-FFF2-40B4-BE49-F238E27FC236}">
                  <a16:creationId xmlns:a16="http://schemas.microsoft.com/office/drawing/2014/main" id="{8C59B28F-6850-D444-90F9-1DAFB205C303}"/>
                </a:ext>
              </a:extLst>
            </p:cNvPr>
            <p:cNvSpPr/>
            <p:nvPr/>
          </p:nvSpPr>
          <p:spPr>
            <a:xfrm>
              <a:off x="10890388" y="4713644"/>
              <a:ext cx="198847" cy="1988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grpSp>
      <p:grpSp>
        <p:nvGrpSpPr>
          <p:cNvPr id="47" name="组合 46">
            <a:extLst>
              <a:ext uri="{FF2B5EF4-FFF2-40B4-BE49-F238E27FC236}">
                <a16:creationId xmlns:a16="http://schemas.microsoft.com/office/drawing/2014/main" id="{17C9CF2F-F8CD-204E-BFD9-14361929BFE1}"/>
              </a:ext>
            </a:extLst>
          </p:cNvPr>
          <p:cNvGrpSpPr/>
          <p:nvPr/>
        </p:nvGrpSpPr>
        <p:grpSpPr>
          <a:xfrm>
            <a:off x="4881207" y="2503146"/>
            <a:ext cx="461665" cy="803769"/>
            <a:chOff x="10821863" y="4108700"/>
            <a:chExt cx="461665" cy="803769"/>
          </a:xfrm>
        </p:grpSpPr>
        <p:sp>
          <p:nvSpPr>
            <p:cNvPr id="48" name="矩形 47">
              <a:extLst>
                <a:ext uri="{FF2B5EF4-FFF2-40B4-BE49-F238E27FC236}">
                  <a16:creationId xmlns:a16="http://schemas.microsoft.com/office/drawing/2014/main" id="{E790702A-BCC9-F245-86DA-D8256D8BEEA0}"/>
                </a:ext>
              </a:extLst>
            </p:cNvPr>
            <p:cNvSpPr/>
            <p:nvPr/>
          </p:nvSpPr>
          <p:spPr>
            <a:xfrm>
              <a:off x="10893872" y="4108700"/>
              <a:ext cx="198847" cy="19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a:extLst>
                <a:ext uri="{FF2B5EF4-FFF2-40B4-BE49-F238E27FC236}">
                  <a16:creationId xmlns:a16="http://schemas.microsoft.com/office/drawing/2014/main" id="{1A77CB7B-ED9B-B044-8DA7-DECC8605057F}"/>
                </a:ext>
              </a:extLst>
            </p:cNvPr>
            <p:cNvSpPr/>
            <p:nvPr/>
          </p:nvSpPr>
          <p:spPr>
            <a:xfrm>
              <a:off x="10893872" y="4281596"/>
              <a:ext cx="198847" cy="1988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文本框 49">
              <a:extLst>
                <a:ext uri="{FF2B5EF4-FFF2-40B4-BE49-F238E27FC236}">
                  <a16:creationId xmlns:a16="http://schemas.microsoft.com/office/drawing/2014/main" id="{322F996E-AAF6-894E-B56D-0334F10BF22C}"/>
                </a:ext>
              </a:extLst>
            </p:cNvPr>
            <p:cNvSpPr txBox="1"/>
            <p:nvPr/>
          </p:nvSpPr>
          <p:spPr>
            <a:xfrm rot="5400000">
              <a:off x="10853763" y="4371897"/>
              <a:ext cx="397866" cy="461665"/>
            </a:xfrm>
            <a:prstGeom prst="rect">
              <a:avLst/>
            </a:prstGeom>
            <a:noFill/>
          </p:spPr>
          <p:txBody>
            <a:bodyPr wrap="none" rtlCol="0">
              <a:spAutoFit/>
            </a:bodyPr>
            <a:lstStyle/>
            <a:p>
              <a:r>
                <a:rPr kumimoji="1" lang="en-US" altLang="zh-CN" sz="2400" dirty="0"/>
                <a:t>…</a:t>
              </a:r>
              <a:endParaRPr kumimoji="1" lang="zh-CN" altLang="en-US" sz="2400" dirty="0"/>
            </a:p>
          </p:txBody>
        </p:sp>
        <p:sp>
          <p:nvSpPr>
            <p:cNvPr id="51" name="矩形 50">
              <a:extLst>
                <a:ext uri="{FF2B5EF4-FFF2-40B4-BE49-F238E27FC236}">
                  <a16:creationId xmlns:a16="http://schemas.microsoft.com/office/drawing/2014/main" id="{15819BD9-710C-A049-A336-05A5A4F2A2E5}"/>
                </a:ext>
              </a:extLst>
            </p:cNvPr>
            <p:cNvSpPr/>
            <p:nvPr/>
          </p:nvSpPr>
          <p:spPr>
            <a:xfrm>
              <a:off x="10890388" y="4713644"/>
              <a:ext cx="198847" cy="1988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grpSp>
      <p:grpSp>
        <p:nvGrpSpPr>
          <p:cNvPr id="52" name="组合 51">
            <a:extLst>
              <a:ext uri="{FF2B5EF4-FFF2-40B4-BE49-F238E27FC236}">
                <a16:creationId xmlns:a16="http://schemas.microsoft.com/office/drawing/2014/main" id="{3846C8ED-1B3A-C148-B617-D9855C489864}"/>
              </a:ext>
            </a:extLst>
          </p:cNvPr>
          <p:cNvGrpSpPr/>
          <p:nvPr/>
        </p:nvGrpSpPr>
        <p:grpSpPr>
          <a:xfrm>
            <a:off x="4881207" y="3625099"/>
            <a:ext cx="461665" cy="803769"/>
            <a:chOff x="10821863" y="4108700"/>
            <a:chExt cx="461665" cy="803769"/>
          </a:xfrm>
        </p:grpSpPr>
        <p:sp>
          <p:nvSpPr>
            <p:cNvPr id="53" name="矩形 52">
              <a:extLst>
                <a:ext uri="{FF2B5EF4-FFF2-40B4-BE49-F238E27FC236}">
                  <a16:creationId xmlns:a16="http://schemas.microsoft.com/office/drawing/2014/main" id="{C9D8A951-2DC9-2E45-9E35-2930309F6971}"/>
                </a:ext>
              </a:extLst>
            </p:cNvPr>
            <p:cNvSpPr/>
            <p:nvPr/>
          </p:nvSpPr>
          <p:spPr>
            <a:xfrm>
              <a:off x="10893872" y="4108700"/>
              <a:ext cx="198847" cy="19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54" name="矩形 53">
              <a:extLst>
                <a:ext uri="{FF2B5EF4-FFF2-40B4-BE49-F238E27FC236}">
                  <a16:creationId xmlns:a16="http://schemas.microsoft.com/office/drawing/2014/main" id="{6D75F232-F9A8-6545-BD54-3E660F0F73D7}"/>
                </a:ext>
              </a:extLst>
            </p:cNvPr>
            <p:cNvSpPr/>
            <p:nvPr/>
          </p:nvSpPr>
          <p:spPr>
            <a:xfrm>
              <a:off x="10893872" y="4281596"/>
              <a:ext cx="198847" cy="1988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55" name="文本框 52">
              <a:extLst>
                <a:ext uri="{FF2B5EF4-FFF2-40B4-BE49-F238E27FC236}">
                  <a16:creationId xmlns:a16="http://schemas.microsoft.com/office/drawing/2014/main" id="{A4A8D81E-23E0-834A-9AA9-4D01A43B766F}"/>
                </a:ext>
              </a:extLst>
            </p:cNvPr>
            <p:cNvSpPr txBox="1"/>
            <p:nvPr/>
          </p:nvSpPr>
          <p:spPr>
            <a:xfrm rot="5400000">
              <a:off x="10853763" y="4371897"/>
              <a:ext cx="397866" cy="461665"/>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kumimoji="1" lang="en-US" altLang="zh-CN" sz="2400" dirty="0"/>
                <a:t>…</a:t>
              </a:r>
              <a:endParaRPr kumimoji="1" lang="zh-CN" altLang="en-US" sz="2400" dirty="0"/>
            </a:p>
          </p:txBody>
        </p:sp>
        <p:sp>
          <p:nvSpPr>
            <p:cNvPr id="56" name="矩形 55">
              <a:extLst>
                <a:ext uri="{FF2B5EF4-FFF2-40B4-BE49-F238E27FC236}">
                  <a16:creationId xmlns:a16="http://schemas.microsoft.com/office/drawing/2014/main" id="{D95685F9-C3A4-9C43-95DB-8245B11EF110}"/>
                </a:ext>
              </a:extLst>
            </p:cNvPr>
            <p:cNvSpPr/>
            <p:nvPr/>
          </p:nvSpPr>
          <p:spPr>
            <a:xfrm>
              <a:off x="10890388" y="4713644"/>
              <a:ext cx="198847" cy="1988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grpSp>
      <p:grpSp>
        <p:nvGrpSpPr>
          <p:cNvPr id="57" name="组合 56">
            <a:extLst>
              <a:ext uri="{FF2B5EF4-FFF2-40B4-BE49-F238E27FC236}">
                <a16:creationId xmlns:a16="http://schemas.microsoft.com/office/drawing/2014/main" id="{7FBE0743-8579-4544-8D9F-75D546B9AF18}"/>
              </a:ext>
            </a:extLst>
          </p:cNvPr>
          <p:cNvGrpSpPr/>
          <p:nvPr/>
        </p:nvGrpSpPr>
        <p:grpSpPr>
          <a:xfrm>
            <a:off x="4879719" y="4720906"/>
            <a:ext cx="461665" cy="803769"/>
            <a:chOff x="10821863" y="4108700"/>
            <a:chExt cx="461665" cy="803769"/>
          </a:xfrm>
        </p:grpSpPr>
        <p:sp>
          <p:nvSpPr>
            <p:cNvPr id="58" name="矩形 57">
              <a:extLst>
                <a:ext uri="{FF2B5EF4-FFF2-40B4-BE49-F238E27FC236}">
                  <a16:creationId xmlns:a16="http://schemas.microsoft.com/office/drawing/2014/main" id="{9BB99D02-FC5A-1A46-A31B-FCFCED8FFAEA}"/>
                </a:ext>
              </a:extLst>
            </p:cNvPr>
            <p:cNvSpPr/>
            <p:nvPr/>
          </p:nvSpPr>
          <p:spPr>
            <a:xfrm>
              <a:off x="10893872" y="4108700"/>
              <a:ext cx="198847" cy="19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59" name="矩形 58">
              <a:extLst>
                <a:ext uri="{FF2B5EF4-FFF2-40B4-BE49-F238E27FC236}">
                  <a16:creationId xmlns:a16="http://schemas.microsoft.com/office/drawing/2014/main" id="{4F17400F-C77D-5F42-9022-33FA3512CAF4}"/>
                </a:ext>
              </a:extLst>
            </p:cNvPr>
            <p:cNvSpPr/>
            <p:nvPr/>
          </p:nvSpPr>
          <p:spPr>
            <a:xfrm>
              <a:off x="10893872" y="4281596"/>
              <a:ext cx="198847" cy="1988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60" name="文本框 52">
              <a:extLst>
                <a:ext uri="{FF2B5EF4-FFF2-40B4-BE49-F238E27FC236}">
                  <a16:creationId xmlns:a16="http://schemas.microsoft.com/office/drawing/2014/main" id="{FC887DAB-9C0B-424D-B401-8F885129B7AD}"/>
                </a:ext>
              </a:extLst>
            </p:cNvPr>
            <p:cNvSpPr txBox="1"/>
            <p:nvPr/>
          </p:nvSpPr>
          <p:spPr>
            <a:xfrm rot="5400000">
              <a:off x="10853763" y="4371897"/>
              <a:ext cx="397866" cy="461665"/>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kumimoji="1" lang="en-US" altLang="zh-CN" sz="2400" dirty="0"/>
                <a:t>…</a:t>
              </a:r>
              <a:endParaRPr kumimoji="1" lang="zh-CN" altLang="en-US" sz="2400" dirty="0"/>
            </a:p>
          </p:txBody>
        </p:sp>
        <p:sp>
          <p:nvSpPr>
            <p:cNvPr id="61" name="矩形 60">
              <a:extLst>
                <a:ext uri="{FF2B5EF4-FFF2-40B4-BE49-F238E27FC236}">
                  <a16:creationId xmlns:a16="http://schemas.microsoft.com/office/drawing/2014/main" id="{E9034E5B-4C53-DA4B-A77E-2CEDA74C0A69}"/>
                </a:ext>
              </a:extLst>
            </p:cNvPr>
            <p:cNvSpPr/>
            <p:nvPr/>
          </p:nvSpPr>
          <p:spPr>
            <a:xfrm>
              <a:off x="10890388" y="4713644"/>
              <a:ext cx="198847" cy="1988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grpSp>
      <p:grpSp>
        <p:nvGrpSpPr>
          <p:cNvPr id="62" name="组合 61">
            <a:extLst>
              <a:ext uri="{FF2B5EF4-FFF2-40B4-BE49-F238E27FC236}">
                <a16:creationId xmlns:a16="http://schemas.microsoft.com/office/drawing/2014/main" id="{331D5978-78A9-5B41-95B3-ECE77D3AD8F7}"/>
              </a:ext>
            </a:extLst>
          </p:cNvPr>
          <p:cNvGrpSpPr/>
          <p:nvPr/>
        </p:nvGrpSpPr>
        <p:grpSpPr>
          <a:xfrm>
            <a:off x="4879719" y="5834523"/>
            <a:ext cx="461665" cy="803769"/>
            <a:chOff x="10821863" y="4108700"/>
            <a:chExt cx="461665" cy="803769"/>
          </a:xfrm>
        </p:grpSpPr>
        <p:sp>
          <p:nvSpPr>
            <p:cNvPr id="63" name="矩形 62">
              <a:extLst>
                <a:ext uri="{FF2B5EF4-FFF2-40B4-BE49-F238E27FC236}">
                  <a16:creationId xmlns:a16="http://schemas.microsoft.com/office/drawing/2014/main" id="{68375230-6A1A-C045-9902-E2BC5489E657}"/>
                </a:ext>
              </a:extLst>
            </p:cNvPr>
            <p:cNvSpPr/>
            <p:nvPr/>
          </p:nvSpPr>
          <p:spPr>
            <a:xfrm>
              <a:off x="10893872" y="4108700"/>
              <a:ext cx="198847" cy="19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64" name="矩形 63">
              <a:extLst>
                <a:ext uri="{FF2B5EF4-FFF2-40B4-BE49-F238E27FC236}">
                  <a16:creationId xmlns:a16="http://schemas.microsoft.com/office/drawing/2014/main" id="{63BD1FD6-2615-BA4A-86ED-609422FBC474}"/>
                </a:ext>
              </a:extLst>
            </p:cNvPr>
            <p:cNvSpPr/>
            <p:nvPr/>
          </p:nvSpPr>
          <p:spPr>
            <a:xfrm>
              <a:off x="10893872" y="4281596"/>
              <a:ext cx="198847" cy="1988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65" name="文本框 52">
              <a:extLst>
                <a:ext uri="{FF2B5EF4-FFF2-40B4-BE49-F238E27FC236}">
                  <a16:creationId xmlns:a16="http://schemas.microsoft.com/office/drawing/2014/main" id="{57A40B44-5154-AF4B-8B83-5E47008BBC78}"/>
                </a:ext>
              </a:extLst>
            </p:cNvPr>
            <p:cNvSpPr txBox="1"/>
            <p:nvPr/>
          </p:nvSpPr>
          <p:spPr>
            <a:xfrm rot="5400000">
              <a:off x="10853763" y="4371897"/>
              <a:ext cx="397866" cy="461665"/>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kumimoji="1" lang="en-US" altLang="zh-CN" sz="2400" dirty="0"/>
                <a:t>…</a:t>
              </a:r>
              <a:endParaRPr kumimoji="1" lang="zh-CN" altLang="en-US" sz="2400" dirty="0"/>
            </a:p>
          </p:txBody>
        </p:sp>
        <p:sp>
          <p:nvSpPr>
            <p:cNvPr id="66" name="矩形 65">
              <a:extLst>
                <a:ext uri="{FF2B5EF4-FFF2-40B4-BE49-F238E27FC236}">
                  <a16:creationId xmlns:a16="http://schemas.microsoft.com/office/drawing/2014/main" id="{C3E7AAD7-6FC8-AE47-BF9E-A56F048C8C03}"/>
                </a:ext>
              </a:extLst>
            </p:cNvPr>
            <p:cNvSpPr/>
            <p:nvPr/>
          </p:nvSpPr>
          <p:spPr>
            <a:xfrm>
              <a:off x="10890388" y="4713644"/>
              <a:ext cx="198847" cy="1988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grpSp>
      <p:cxnSp>
        <p:nvCxnSpPr>
          <p:cNvPr id="3" name="直线连接符 2">
            <a:extLst>
              <a:ext uri="{FF2B5EF4-FFF2-40B4-BE49-F238E27FC236}">
                <a16:creationId xmlns:a16="http://schemas.microsoft.com/office/drawing/2014/main" id="{C0CDCDB0-34CE-1241-A573-6474547761A7}"/>
              </a:ext>
            </a:extLst>
          </p:cNvPr>
          <p:cNvCxnSpPr>
            <a:cxnSpLocks/>
            <a:stCxn id="18" idx="0"/>
            <a:endCxn id="45" idx="2"/>
          </p:cNvCxnSpPr>
          <p:nvPr/>
        </p:nvCxnSpPr>
        <p:spPr>
          <a:xfrm flipV="1">
            <a:off x="4276374" y="1883559"/>
            <a:ext cx="605013" cy="1113617"/>
          </a:xfrm>
          <a:prstGeom prst="line">
            <a:avLst/>
          </a:prstGeom>
        </p:spPr>
        <p:style>
          <a:lnRef idx="1">
            <a:schemeClr val="dk1"/>
          </a:lnRef>
          <a:fillRef idx="0">
            <a:schemeClr val="dk1"/>
          </a:fillRef>
          <a:effectRef idx="0">
            <a:schemeClr val="dk1"/>
          </a:effectRef>
          <a:fontRef idx="minor">
            <a:schemeClr val="tx1"/>
          </a:fontRef>
        </p:style>
      </p:cxnSp>
      <p:cxnSp>
        <p:nvCxnSpPr>
          <p:cNvPr id="5" name="直线连接符 4">
            <a:extLst>
              <a:ext uri="{FF2B5EF4-FFF2-40B4-BE49-F238E27FC236}">
                <a16:creationId xmlns:a16="http://schemas.microsoft.com/office/drawing/2014/main" id="{20064B64-5D98-C64A-A0EA-9800CF0EC127}"/>
              </a:ext>
            </a:extLst>
          </p:cNvPr>
          <p:cNvCxnSpPr>
            <a:cxnSpLocks/>
            <a:stCxn id="23" idx="0"/>
            <a:endCxn id="45" idx="2"/>
          </p:cNvCxnSpPr>
          <p:nvPr/>
        </p:nvCxnSpPr>
        <p:spPr>
          <a:xfrm flipV="1">
            <a:off x="4276374" y="1883559"/>
            <a:ext cx="605013" cy="2235570"/>
          </a:xfrm>
          <a:prstGeom prst="line">
            <a:avLst/>
          </a:prstGeom>
        </p:spPr>
        <p:style>
          <a:lnRef idx="1">
            <a:schemeClr val="dk1"/>
          </a:lnRef>
          <a:fillRef idx="0">
            <a:schemeClr val="dk1"/>
          </a:fillRef>
          <a:effectRef idx="0">
            <a:schemeClr val="dk1"/>
          </a:effectRef>
          <a:fontRef idx="minor">
            <a:schemeClr val="tx1"/>
          </a:fontRef>
        </p:style>
      </p:cxnSp>
      <p:cxnSp>
        <p:nvCxnSpPr>
          <p:cNvPr id="68" name="直线连接符 67">
            <a:extLst>
              <a:ext uri="{FF2B5EF4-FFF2-40B4-BE49-F238E27FC236}">
                <a16:creationId xmlns:a16="http://schemas.microsoft.com/office/drawing/2014/main" id="{65A90756-1035-674D-9434-1A50AE3AADCD}"/>
              </a:ext>
            </a:extLst>
          </p:cNvPr>
          <p:cNvCxnSpPr>
            <a:cxnSpLocks/>
            <a:stCxn id="13" idx="0"/>
            <a:endCxn id="45" idx="2"/>
          </p:cNvCxnSpPr>
          <p:nvPr/>
        </p:nvCxnSpPr>
        <p:spPr>
          <a:xfrm>
            <a:off x="4276553" y="1883559"/>
            <a:ext cx="604834" cy="0"/>
          </a:xfrm>
          <a:prstGeom prst="line">
            <a:avLst/>
          </a:prstGeom>
        </p:spPr>
        <p:style>
          <a:lnRef idx="1">
            <a:schemeClr val="dk1"/>
          </a:lnRef>
          <a:fillRef idx="0">
            <a:schemeClr val="dk1"/>
          </a:fillRef>
          <a:effectRef idx="0">
            <a:schemeClr val="dk1"/>
          </a:effectRef>
          <a:fontRef idx="minor">
            <a:schemeClr val="tx1"/>
          </a:fontRef>
        </p:style>
      </p:cxnSp>
      <p:cxnSp>
        <p:nvCxnSpPr>
          <p:cNvPr id="73" name="直线连接符 72">
            <a:extLst>
              <a:ext uri="{FF2B5EF4-FFF2-40B4-BE49-F238E27FC236}">
                <a16:creationId xmlns:a16="http://schemas.microsoft.com/office/drawing/2014/main" id="{3E512C4E-143F-2F41-BAFC-D4BA8A75AE0D}"/>
              </a:ext>
            </a:extLst>
          </p:cNvPr>
          <p:cNvCxnSpPr>
            <a:cxnSpLocks/>
            <a:stCxn id="28" idx="0"/>
            <a:endCxn id="45" idx="2"/>
          </p:cNvCxnSpPr>
          <p:nvPr/>
        </p:nvCxnSpPr>
        <p:spPr>
          <a:xfrm flipV="1">
            <a:off x="4274886" y="1883559"/>
            <a:ext cx="606501" cy="3331377"/>
          </a:xfrm>
          <a:prstGeom prst="line">
            <a:avLst/>
          </a:prstGeom>
        </p:spPr>
        <p:style>
          <a:lnRef idx="1">
            <a:schemeClr val="dk1"/>
          </a:lnRef>
          <a:fillRef idx="0">
            <a:schemeClr val="dk1"/>
          </a:fillRef>
          <a:effectRef idx="0">
            <a:schemeClr val="dk1"/>
          </a:effectRef>
          <a:fontRef idx="minor">
            <a:schemeClr val="tx1"/>
          </a:fontRef>
        </p:style>
      </p:cxnSp>
      <p:cxnSp>
        <p:nvCxnSpPr>
          <p:cNvPr id="76" name="直线连接符 75">
            <a:extLst>
              <a:ext uri="{FF2B5EF4-FFF2-40B4-BE49-F238E27FC236}">
                <a16:creationId xmlns:a16="http://schemas.microsoft.com/office/drawing/2014/main" id="{3CF672B6-DF75-E047-AA2C-19BEDB1173D5}"/>
              </a:ext>
            </a:extLst>
          </p:cNvPr>
          <p:cNvCxnSpPr>
            <a:cxnSpLocks/>
            <a:stCxn id="33" idx="0"/>
            <a:endCxn id="45" idx="2"/>
          </p:cNvCxnSpPr>
          <p:nvPr/>
        </p:nvCxnSpPr>
        <p:spPr>
          <a:xfrm flipV="1">
            <a:off x="4274886" y="1883559"/>
            <a:ext cx="606501" cy="4444994"/>
          </a:xfrm>
          <a:prstGeom prst="line">
            <a:avLst/>
          </a:prstGeom>
        </p:spPr>
        <p:style>
          <a:lnRef idx="1">
            <a:schemeClr val="dk1"/>
          </a:lnRef>
          <a:fillRef idx="0">
            <a:schemeClr val="dk1"/>
          </a:fillRef>
          <a:effectRef idx="0">
            <a:schemeClr val="dk1"/>
          </a:effectRef>
          <a:fontRef idx="minor">
            <a:schemeClr val="tx1"/>
          </a:fontRef>
        </p:style>
      </p:cxnSp>
      <p:cxnSp>
        <p:nvCxnSpPr>
          <p:cNvPr id="79" name="直线连接符 78">
            <a:extLst>
              <a:ext uri="{FF2B5EF4-FFF2-40B4-BE49-F238E27FC236}">
                <a16:creationId xmlns:a16="http://schemas.microsoft.com/office/drawing/2014/main" id="{F65A2025-4BF1-8644-94C4-BD21C61101E8}"/>
              </a:ext>
            </a:extLst>
          </p:cNvPr>
          <p:cNvCxnSpPr>
            <a:cxnSpLocks/>
            <a:stCxn id="13" idx="0"/>
            <a:endCxn id="50" idx="2"/>
          </p:cNvCxnSpPr>
          <p:nvPr/>
        </p:nvCxnSpPr>
        <p:spPr>
          <a:xfrm>
            <a:off x="4276553" y="1883559"/>
            <a:ext cx="604655" cy="1113617"/>
          </a:xfrm>
          <a:prstGeom prst="line">
            <a:avLst/>
          </a:prstGeom>
        </p:spPr>
        <p:style>
          <a:lnRef idx="1">
            <a:schemeClr val="dk1"/>
          </a:lnRef>
          <a:fillRef idx="0">
            <a:schemeClr val="dk1"/>
          </a:fillRef>
          <a:effectRef idx="0">
            <a:schemeClr val="dk1"/>
          </a:effectRef>
          <a:fontRef idx="minor">
            <a:schemeClr val="tx1"/>
          </a:fontRef>
        </p:style>
      </p:cxnSp>
      <p:cxnSp>
        <p:nvCxnSpPr>
          <p:cNvPr id="82" name="直线连接符 81">
            <a:extLst>
              <a:ext uri="{FF2B5EF4-FFF2-40B4-BE49-F238E27FC236}">
                <a16:creationId xmlns:a16="http://schemas.microsoft.com/office/drawing/2014/main" id="{A69193DD-A145-564A-9D72-020065CF713A}"/>
              </a:ext>
            </a:extLst>
          </p:cNvPr>
          <p:cNvCxnSpPr>
            <a:cxnSpLocks/>
            <a:stCxn id="18" idx="0"/>
            <a:endCxn id="50" idx="2"/>
          </p:cNvCxnSpPr>
          <p:nvPr/>
        </p:nvCxnSpPr>
        <p:spPr>
          <a:xfrm>
            <a:off x="4276374" y="2997176"/>
            <a:ext cx="604834" cy="0"/>
          </a:xfrm>
          <a:prstGeom prst="line">
            <a:avLst/>
          </a:prstGeom>
        </p:spPr>
        <p:style>
          <a:lnRef idx="1">
            <a:schemeClr val="dk1"/>
          </a:lnRef>
          <a:fillRef idx="0">
            <a:schemeClr val="dk1"/>
          </a:fillRef>
          <a:effectRef idx="0">
            <a:schemeClr val="dk1"/>
          </a:effectRef>
          <a:fontRef idx="minor">
            <a:schemeClr val="tx1"/>
          </a:fontRef>
        </p:style>
      </p:cxnSp>
      <p:cxnSp>
        <p:nvCxnSpPr>
          <p:cNvPr id="86" name="直线连接符 85">
            <a:extLst>
              <a:ext uri="{FF2B5EF4-FFF2-40B4-BE49-F238E27FC236}">
                <a16:creationId xmlns:a16="http://schemas.microsoft.com/office/drawing/2014/main" id="{21934D9F-A164-664F-994D-CD0F416C61CE}"/>
              </a:ext>
            </a:extLst>
          </p:cNvPr>
          <p:cNvCxnSpPr>
            <a:cxnSpLocks/>
            <a:stCxn id="23" idx="0"/>
            <a:endCxn id="50" idx="2"/>
          </p:cNvCxnSpPr>
          <p:nvPr/>
        </p:nvCxnSpPr>
        <p:spPr>
          <a:xfrm flipV="1">
            <a:off x="4276374" y="2997176"/>
            <a:ext cx="604834" cy="1121953"/>
          </a:xfrm>
          <a:prstGeom prst="line">
            <a:avLst/>
          </a:prstGeom>
        </p:spPr>
        <p:style>
          <a:lnRef idx="1">
            <a:schemeClr val="dk1"/>
          </a:lnRef>
          <a:fillRef idx="0">
            <a:schemeClr val="dk1"/>
          </a:fillRef>
          <a:effectRef idx="0">
            <a:schemeClr val="dk1"/>
          </a:effectRef>
          <a:fontRef idx="minor">
            <a:schemeClr val="tx1"/>
          </a:fontRef>
        </p:style>
      </p:cxnSp>
      <p:cxnSp>
        <p:nvCxnSpPr>
          <p:cNvPr id="89" name="直线连接符 88">
            <a:extLst>
              <a:ext uri="{FF2B5EF4-FFF2-40B4-BE49-F238E27FC236}">
                <a16:creationId xmlns:a16="http://schemas.microsoft.com/office/drawing/2014/main" id="{5D10A30A-AC9B-3A48-9E90-82197CD0889B}"/>
              </a:ext>
            </a:extLst>
          </p:cNvPr>
          <p:cNvCxnSpPr>
            <a:cxnSpLocks/>
            <a:stCxn id="23" idx="0"/>
            <a:endCxn id="55" idx="2"/>
          </p:cNvCxnSpPr>
          <p:nvPr/>
        </p:nvCxnSpPr>
        <p:spPr>
          <a:xfrm>
            <a:off x="4276374" y="4119129"/>
            <a:ext cx="604834" cy="0"/>
          </a:xfrm>
          <a:prstGeom prst="line">
            <a:avLst/>
          </a:prstGeom>
        </p:spPr>
        <p:style>
          <a:lnRef idx="1">
            <a:schemeClr val="dk1"/>
          </a:lnRef>
          <a:fillRef idx="0">
            <a:schemeClr val="dk1"/>
          </a:fillRef>
          <a:effectRef idx="0">
            <a:schemeClr val="dk1"/>
          </a:effectRef>
          <a:fontRef idx="minor">
            <a:schemeClr val="tx1"/>
          </a:fontRef>
        </p:style>
      </p:cxnSp>
      <p:cxnSp>
        <p:nvCxnSpPr>
          <p:cNvPr id="94" name="直线连接符 93">
            <a:extLst>
              <a:ext uri="{FF2B5EF4-FFF2-40B4-BE49-F238E27FC236}">
                <a16:creationId xmlns:a16="http://schemas.microsoft.com/office/drawing/2014/main" id="{81E7FB47-1F1A-254B-9004-ED276965681C}"/>
              </a:ext>
            </a:extLst>
          </p:cNvPr>
          <p:cNvCxnSpPr>
            <a:cxnSpLocks/>
            <a:stCxn id="28" idx="0"/>
            <a:endCxn id="50" idx="2"/>
          </p:cNvCxnSpPr>
          <p:nvPr/>
        </p:nvCxnSpPr>
        <p:spPr>
          <a:xfrm flipV="1">
            <a:off x="4274886" y="2997176"/>
            <a:ext cx="606322" cy="2217760"/>
          </a:xfrm>
          <a:prstGeom prst="line">
            <a:avLst/>
          </a:prstGeom>
        </p:spPr>
        <p:style>
          <a:lnRef idx="1">
            <a:schemeClr val="dk1"/>
          </a:lnRef>
          <a:fillRef idx="0">
            <a:schemeClr val="dk1"/>
          </a:fillRef>
          <a:effectRef idx="0">
            <a:schemeClr val="dk1"/>
          </a:effectRef>
          <a:fontRef idx="minor">
            <a:schemeClr val="tx1"/>
          </a:fontRef>
        </p:style>
      </p:cxnSp>
      <p:cxnSp>
        <p:nvCxnSpPr>
          <p:cNvPr id="97" name="直线连接符 96">
            <a:extLst>
              <a:ext uri="{FF2B5EF4-FFF2-40B4-BE49-F238E27FC236}">
                <a16:creationId xmlns:a16="http://schemas.microsoft.com/office/drawing/2014/main" id="{275245C3-4931-9A43-B423-7969C889C820}"/>
              </a:ext>
            </a:extLst>
          </p:cNvPr>
          <p:cNvCxnSpPr>
            <a:cxnSpLocks/>
            <a:endCxn id="50" idx="2"/>
          </p:cNvCxnSpPr>
          <p:nvPr/>
        </p:nvCxnSpPr>
        <p:spPr>
          <a:xfrm flipV="1">
            <a:off x="4274796" y="2997176"/>
            <a:ext cx="606412" cy="3270222"/>
          </a:xfrm>
          <a:prstGeom prst="line">
            <a:avLst/>
          </a:prstGeom>
        </p:spPr>
        <p:style>
          <a:lnRef idx="1">
            <a:schemeClr val="dk1"/>
          </a:lnRef>
          <a:fillRef idx="0">
            <a:schemeClr val="dk1"/>
          </a:fillRef>
          <a:effectRef idx="0">
            <a:schemeClr val="dk1"/>
          </a:effectRef>
          <a:fontRef idx="minor">
            <a:schemeClr val="tx1"/>
          </a:fontRef>
        </p:style>
      </p:cxnSp>
      <p:cxnSp>
        <p:nvCxnSpPr>
          <p:cNvPr id="99" name="直线连接符 98">
            <a:extLst>
              <a:ext uri="{FF2B5EF4-FFF2-40B4-BE49-F238E27FC236}">
                <a16:creationId xmlns:a16="http://schemas.microsoft.com/office/drawing/2014/main" id="{F3B1D722-2E95-BC42-B96D-29C4FAC8EB1F}"/>
              </a:ext>
            </a:extLst>
          </p:cNvPr>
          <p:cNvCxnSpPr>
            <a:cxnSpLocks/>
            <a:endCxn id="55" idx="2"/>
          </p:cNvCxnSpPr>
          <p:nvPr/>
        </p:nvCxnSpPr>
        <p:spPr>
          <a:xfrm flipV="1">
            <a:off x="4274754" y="4119129"/>
            <a:ext cx="606454" cy="1111490"/>
          </a:xfrm>
          <a:prstGeom prst="line">
            <a:avLst/>
          </a:prstGeom>
        </p:spPr>
        <p:style>
          <a:lnRef idx="1">
            <a:schemeClr val="dk1"/>
          </a:lnRef>
          <a:fillRef idx="0">
            <a:schemeClr val="dk1"/>
          </a:fillRef>
          <a:effectRef idx="0">
            <a:schemeClr val="dk1"/>
          </a:effectRef>
          <a:fontRef idx="minor">
            <a:schemeClr val="tx1"/>
          </a:fontRef>
        </p:style>
      </p:cxnSp>
      <p:cxnSp>
        <p:nvCxnSpPr>
          <p:cNvPr id="101" name="直线连接符 100">
            <a:extLst>
              <a:ext uri="{FF2B5EF4-FFF2-40B4-BE49-F238E27FC236}">
                <a16:creationId xmlns:a16="http://schemas.microsoft.com/office/drawing/2014/main" id="{E9FD5D8E-7F5B-CF46-8976-90E66B0A71AF}"/>
              </a:ext>
            </a:extLst>
          </p:cNvPr>
          <p:cNvCxnSpPr>
            <a:cxnSpLocks/>
            <a:stCxn id="18" idx="0"/>
            <a:endCxn id="55" idx="2"/>
          </p:cNvCxnSpPr>
          <p:nvPr/>
        </p:nvCxnSpPr>
        <p:spPr>
          <a:xfrm>
            <a:off x="4276374" y="2997176"/>
            <a:ext cx="604834" cy="1121953"/>
          </a:xfrm>
          <a:prstGeom prst="line">
            <a:avLst/>
          </a:prstGeom>
        </p:spPr>
        <p:style>
          <a:lnRef idx="1">
            <a:schemeClr val="dk1"/>
          </a:lnRef>
          <a:fillRef idx="0">
            <a:schemeClr val="dk1"/>
          </a:fillRef>
          <a:effectRef idx="0">
            <a:schemeClr val="dk1"/>
          </a:effectRef>
          <a:fontRef idx="minor">
            <a:schemeClr val="tx1"/>
          </a:fontRef>
        </p:style>
      </p:cxnSp>
      <p:cxnSp>
        <p:nvCxnSpPr>
          <p:cNvPr id="104" name="直线连接符 103">
            <a:extLst>
              <a:ext uri="{FF2B5EF4-FFF2-40B4-BE49-F238E27FC236}">
                <a16:creationId xmlns:a16="http://schemas.microsoft.com/office/drawing/2014/main" id="{ED2DC9FE-EA63-DE4E-90AF-F43147710B68}"/>
              </a:ext>
            </a:extLst>
          </p:cNvPr>
          <p:cNvCxnSpPr>
            <a:cxnSpLocks/>
            <a:stCxn id="13" idx="0"/>
            <a:endCxn id="55" idx="2"/>
          </p:cNvCxnSpPr>
          <p:nvPr/>
        </p:nvCxnSpPr>
        <p:spPr>
          <a:xfrm>
            <a:off x="4276553" y="1883559"/>
            <a:ext cx="604655" cy="2235570"/>
          </a:xfrm>
          <a:prstGeom prst="line">
            <a:avLst/>
          </a:prstGeom>
        </p:spPr>
        <p:style>
          <a:lnRef idx="1">
            <a:schemeClr val="dk1"/>
          </a:lnRef>
          <a:fillRef idx="0">
            <a:schemeClr val="dk1"/>
          </a:fillRef>
          <a:effectRef idx="0">
            <a:schemeClr val="dk1"/>
          </a:effectRef>
          <a:fontRef idx="minor">
            <a:schemeClr val="tx1"/>
          </a:fontRef>
        </p:style>
      </p:cxnSp>
      <p:cxnSp>
        <p:nvCxnSpPr>
          <p:cNvPr id="107" name="直线连接符 106">
            <a:extLst>
              <a:ext uri="{FF2B5EF4-FFF2-40B4-BE49-F238E27FC236}">
                <a16:creationId xmlns:a16="http://schemas.microsoft.com/office/drawing/2014/main" id="{B5D11DC4-F53A-C149-8763-7A65CA4847F5}"/>
              </a:ext>
            </a:extLst>
          </p:cNvPr>
          <p:cNvCxnSpPr>
            <a:cxnSpLocks/>
            <a:stCxn id="13" idx="0"/>
            <a:endCxn id="60" idx="2"/>
          </p:cNvCxnSpPr>
          <p:nvPr/>
        </p:nvCxnSpPr>
        <p:spPr>
          <a:xfrm>
            <a:off x="4276553" y="1883559"/>
            <a:ext cx="603167" cy="3331377"/>
          </a:xfrm>
          <a:prstGeom prst="line">
            <a:avLst/>
          </a:prstGeom>
        </p:spPr>
        <p:style>
          <a:lnRef idx="1">
            <a:schemeClr val="dk1"/>
          </a:lnRef>
          <a:fillRef idx="0">
            <a:schemeClr val="dk1"/>
          </a:fillRef>
          <a:effectRef idx="0">
            <a:schemeClr val="dk1"/>
          </a:effectRef>
          <a:fontRef idx="minor">
            <a:schemeClr val="tx1"/>
          </a:fontRef>
        </p:style>
      </p:cxnSp>
      <p:cxnSp>
        <p:nvCxnSpPr>
          <p:cNvPr id="110" name="直线连接符 109">
            <a:extLst>
              <a:ext uri="{FF2B5EF4-FFF2-40B4-BE49-F238E27FC236}">
                <a16:creationId xmlns:a16="http://schemas.microsoft.com/office/drawing/2014/main" id="{EE5349BF-4260-A246-8E65-6BFF1C507526}"/>
              </a:ext>
            </a:extLst>
          </p:cNvPr>
          <p:cNvCxnSpPr>
            <a:cxnSpLocks/>
            <a:stCxn id="18" idx="0"/>
            <a:endCxn id="60" idx="2"/>
          </p:cNvCxnSpPr>
          <p:nvPr/>
        </p:nvCxnSpPr>
        <p:spPr>
          <a:xfrm>
            <a:off x="4276374" y="2997176"/>
            <a:ext cx="603346" cy="2217760"/>
          </a:xfrm>
          <a:prstGeom prst="line">
            <a:avLst/>
          </a:prstGeom>
        </p:spPr>
        <p:style>
          <a:lnRef idx="1">
            <a:schemeClr val="dk1"/>
          </a:lnRef>
          <a:fillRef idx="0">
            <a:schemeClr val="dk1"/>
          </a:fillRef>
          <a:effectRef idx="0">
            <a:schemeClr val="dk1"/>
          </a:effectRef>
          <a:fontRef idx="minor">
            <a:schemeClr val="tx1"/>
          </a:fontRef>
        </p:style>
      </p:cxnSp>
      <p:cxnSp>
        <p:nvCxnSpPr>
          <p:cNvPr id="113" name="直线连接符 112">
            <a:extLst>
              <a:ext uri="{FF2B5EF4-FFF2-40B4-BE49-F238E27FC236}">
                <a16:creationId xmlns:a16="http://schemas.microsoft.com/office/drawing/2014/main" id="{64DEEEA3-82C7-6345-AE29-0DAA1E5C9337}"/>
              </a:ext>
            </a:extLst>
          </p:cNvPr>
          <p:cNvCxnSpPr>
            <a:cxnSpLocks/>
            <a:stCxn id="23" idx="0"/>
            <a:endCxn id="60" idx="2"/>
          </p:cNvCxnSpPr>
          <p:nvPr/>
        </p:nvCxnSpPr>
        <p:spPr>
          <a:xfrm>
            <a:off x="4276374" y="4119129"/>
            <a:ext cx="603346" cy="1095807"/>
          </a:xfrm>
          <a:prstGeom prst="line">
            <a:avLst/>
          </a:prstGeom>
        </p:spPr>
        <p:style>
          <a:lnRef idx="1">
            <a:schemeClr val="dk1"/>
          </a:lnRef>
          <a:fillRef idx="0">
            <a:schemeClr val="dk1"/>
          </a:fillRef>
          <a:effectRef idx="0">
            <a:schemeClr val="dk1"/>
          </a:effectRef>
          <a:fontRef idx="minor">
            <a:schemeClr val="tx1"/>
          </a:fontRef>
        </p:style>
      </p:cxnSp>
      <p:cxnSp>
        <p:nvCxnSpPr>
          <p:cNvPr id="116" name="直线连接符 115">
            <a:extLst>
              <a:ext uri="{FF2B5EF4-FFF2-40B4-BE49-F238E27FC236}">
                <a16:creationId xmlns:a16="http://schemas.microsoft.com/office/drawing/2014/main" id="{06B637C9-57C7-724C-BA9C-32E0F3AF9FBE}"/>
              </a:ext>
            </a:extLst>
          </p:cNvPr>
          <p:cNvCxnSpPr>
            <a:cxnSpLocks/>
            <a:stCxn id="28" idx="0"/>
            <a:endCxn id="60" idx="2"/>
          </p:cNvCxnSpPr>
          <p:nvPr/>
        </p:nvCxnSpPr>
        <p:spPr>
          <a:xfrm>
            <a:off x="4274886" y="5214936"/>
            <a:ext cx="604834" cy="0"/>
          </a:xfrm>
          <a:prstGeom prst="line">
            <a:avLst/>
          </a:prstGeom>
        </p:spPr>
        <p:style>
          <a:lnRef idx="1">
            <a:schemeClr val="dk1"/>
          </a:lnRef>
          <a:fillRef idx="0">
            <a:schemeClr val="dk1"/>
          </a:fillRef>
          <a:effectRef idx="0">
            <a:schemeClr val="dk1"/>
          </a:effectRef>
          <a:fontRef idx="minor">
            <a:schemeClr val="tx1"/>
          </a:fontRef>
        </p:style>
      </p:cxnSp>
      <p:cxnSp>
        <p:nvCxnSpPr>
          <p:cNvPr id="120" name="直线连接符 119">
            <a:extLst>
              <a:ext uri="{FF2B5EF4-FFF2-40B4-BE49-F238E27FC236}">
                <a16:creationId xmlns:a16="http://schemas.microsoft.com/office/drawing/2014/main" id="{00C486C8-47D7-5144-8D23-98914CE082E0}"/>
              </a:ext>
            </a:extLst>
          </p:cNvPr>
          <p:cNvCxnSpPr>
            <a:cxnSpLocks/>
            <a:stCxn id="60" idx="2"/>
            <a:endCxn id="33" idx="0"/>
          </p:cNvCxnSpPr>
          <p:nvPr/>
        </p:nvCxnSpPr>
        <p:spPr>
          <a:xfrm flipH="1">
            <a:off x="4274886" y="5214936"/>
            <a:ext cx="604834" cy="1113617"/>
          </a:xfrm>
          <a:prstGeom prst="line">
            <a:avLst/>
          </a:prstGeom>
        </p:spPr>
        <p:style>
          <a:lnRef idx="1">
            <a:schemeClr val="dk1"/>
          </a:lnRef>
          <a:fillRef idx="0">
            <a:schemeClr val="dk1"/>
          </a:fillRef>
          <a:effectRef idx="0">
            <a:schemeClr val="dk1"/>
          </a:effectRef>
          <a:fontRef idx="minor">
            <a:schemeClr val="tx1"/>
          </a:fontRef>
        </p:style>
      </p:cxnSp>
      <p:cxnSp>
        <p:nvCxnSpPr>
          <p:cNvPr id="123" name="直线连接符 122">
            <a:extLst>
              <a:ext uri="{FF2B5EF4-FFF2-40B4-BE49-F238E27FC236}">
                <a16:creationId xmlns:a16="http://schemas.microsoft.com/office/drawing/2014/main" id="{42B405CA-6A65-A747-8B05-897593C73564}"/>
              </a:ext>
            </a:extLst>
          </p:cNvPr>
          <p:cNvCxnSpPr>
            <a:cxnSpLocks/>
            <a:stCxn id="13" idx="0"/>
            <a:endCxn id="65" idx="2"/>
          </p:cNvCxnSpPr>
          <p:nvPr/>
        </p:nvCxnSpPr>
        <p:spPr>
          <a:xfrm>
            <a:off x="4276553" y="1883559"/>
            <a:ext cx="603167" cy="4444994"/>
          </a:xfrm>
          <a:prstGeom prst="line">
            <a:avLst/>
          </a:prstGeom>
        </p:spPr>
        <p:style>
          <a:lnRef idx="1">
            <a:schemeClr val="dk1"/>
          </a:lnRef>
          <a:fillRef idx="0">
            <a:schemeClr val="dk1"/>
          </a:fillRef>
          <a:effectRef idx="0">
            <a:schemeClr val="dk1"/>
          </a:effectRef>
          <a:fontRef idx="minor">
            <a:schemeClr val="tx1"/>
          </a:fontRef>
        </p:style>
      </p:cxnSp>
      <p:cxnSp>
        <p:nvCxnSpPr>
          <p:cNvPr id="126" name="直线连接符 125">
            <a:extLst>
              <a:ext uri="{FF2B5EF4-FFF2-40B4-BE49-F238E27FC236}">
                <a16:creationId xmlns:a16="http://schemas.microsoft.com/office/drawing/2014/main" id="{E4A9EC06-7966-B14B-A82D-B79657C3AC89}"/>
              </a:ext>
            </a:extLst>
          </p:cNvPr>
          <p:cNvCxnSpPr>
            <a:cxnSpLocks/>
            <a:stCxn id="18" idx="0"/>
            <a:endCxn id="65" idx="2"/>
          </p:cNvCxnSpPr>
          <p:nvPr/>
        </p:nvCxnSpPr>
        <p:spPr>
          <a:xfrm>
            <a:off x="4276374" y="2997176"/>
            <a:ext cx="603346" cy="3331377"/>
          </a:xfrm>
          <a:prstGeom prst="line">
            <a:avLst/>
          </a:prstGeom>
        </p:spPr>
        <p:style>
          <a:lnRef idx="1">
            <a:schemeClr val="dk1"/>
          </a:lnRef>
          <a:fillRef idx="0">
            <a:schemeClr val="dk1"/>
          </a:fillRef>
          <a:effectRef idx="0">
            <a:schemeClr val="dk1"/>
          </a:effectRef>
          <a:fontRef idx="minor">
            <a:schemeClr val="tx1"/>
          </a:fontRef>
        </p:style>
      </p:cxnSp>
      <p:cxnSp>
        <p:nvCxnSpPr>
          <p:cNvPr id="129" name="直线连接符 128">
            <a:extLst>
              <a:ext uri="{FF2B5EF4-FFF2-40B4-BE49-F238E27FC236}">
                <a16:creationId xmlns:a16="http://schemas.microsoft.com/office/drawing/2014/main" id="{2F63A880-E393-D449-976F-C7F36C3C8F13}"/>
              </a:ext>
            </a:extLst>
          </p:cNvPr>
          <p:cNvCxnSpPr>
            <a:cxnSpLocks/>
            <a:stCxn id="23" idx="0"/>
            <a:endCxn id="65" idx="2"/>
          </p:cNvCxnSpPr>
          <p:nvPr/>
        </p:nvCxnSpPr>
        <p:spPr>
          <a:xfrm>
            <a:off x="4276374" y="4119129"/>
            <a:ext cx="603346" cy="2209424"/>
          </a:xfrm>
          <a:prstGeom prst="line">
            <a:avLst/>
          </a:prstGeom>
        </p:spPr>
        <p:style>
          <a:lnRef idx="1">
            <a:schemeClr val="dk1"/>
          </a:lnRef>
          <a:fillRef idx="0">
            <a:schemeClr val="dk1"/>
          </a:fillRef>
          <a:effectRef idx="0">
            <a:schemeClr val="dk1"/>
          </a:effectRef>
          <a:fontRef idx="minor">
            <a:schemeClr val="tx1"/>
          </a:fontRef>
        </p:style>
      </p:cxnSp>
      <p:cxnSp>
        <p:nvCxnSpPr>
          <p:cNvPr id="132" name="直线连接符 131">
            <a:extLst>
              <a:ext uri="{FF2B5EF4-FFF2-40B4-BE49-F238E27FC236}">
                <a16:creationId xmlns:a16="http://schemas.microsoft.com/office/drawing/2014/main" id="{CEA31568-0E56-584A-B2B1-4B67A74B2265}"/>
              </a:ext>
            </a:extLst>
          </p:cNvPr>
          <p:cNvCxnSpPr>
            <a:cxnSpLocks/>
            <a:stCxn id="28" idx="0"/>
            <a:endCxn id="65" idx="2"/>
          </p:cNvCxnSpPr>
          <p:nvPr/>
        </p:nvCxnSpPr>
        <p:spPr>
          <a:xfrm>
            <a:off x="4274886" y="5214936"/>
            <a:ext cx="604834" cy="1113617"/>
          </a:xfrm>
          <a:prstGeom prst="line">
            <a:avLst/>
          </a:prstGeom>
        </p:spPr>
        <p:style>
          <a:lnRef idx="1">
            <a:schemeClr val="dk1"/>
          </a:lnRef>
          <a:fillRef idx="0">
            <a:schemeClr val="dk1"/>
          </a:fillRef>
          <a:effectRef idx="0">
            <a:schemeClr val="dk1"/>
          </a:effectRef>
          <a:fontRef idx="minor">
            <a:schemeClr val="tx1"/>
          </a:fontRef>
        </p:style>
      </p:cxnSp>
      <p:cxnSp>
        <p:nvCxnSpPr>
          <p:cNvPr id="135" name="直线连接符 134">
            <a:extLst>
              <a:ext uri="{FF2B5EF4-FFF2-40B4-BE49-F238E27FC236}">
                <a16:creationId xmlns:a16="http://schemas.microsoft.com/office/drawing/2014/main" id="{F09F4145-351A-E645-A709-55EB07249362}"/>
              </a:ext>
            </a:extLst>
          </p:cNvPr>
          <p:cNvCxnSpPr>
            <a:cxnSpLocks/>
            <a:stCxn id="33" idx="0"/>
            <a:endCxn id="65" idx="2"/>
          </p:cNvCxnSpPr>
          <p:nvPr/>
        </p:nvCxnSpPr>
        <p:spPr>
          <a:xfrm>
            <a:off x="4274886" y="6328553"/>
            <a:ext cx="604834" cy="0"/>
          </a:xfrm>
          <a:prstGeom prst="line">
            <a:avLst/>
          </a:prstGeom>
        </p:spPr>
        <p:style>
          <a:lnRef idx="1">
            <a:schemeClr val="dk1"/>
          </a:lnRef>
          <a:fillRef idx="0">
            <a:schemeClr val="dk1"/>
          </a:fillRef>
          <a:effectRef idx="0">
            <a:schemeClr val="dk1"/>
          </a:effectRef>
          <a:fontRef idx="minor">
            <a:schemeClr val="tx1"/>
          </a:fontRef>
        </p:style>
      </p:cxnSp>
      <p:cxnSp>
        <p:nvCxnSpPr>
          <p:cNvPr id="138" name="直线连接符 137">
            <a:extLst>
              <a:ext uri="{FF2B5EF4-FFF2-40B4-BE49-F238E27FC236}">
                <a16:creationId xmlns:a16="http://schemas.microsoft.com/office/drawing/2014/main" id="{A9F0B750-A4ED-9441-A912-DC0AE96B5D9D}"/>
              </a:ext>
            </a:extLst>
          </p:cNvPr>
          <p:cNvCxnSpPr>
            <a:cxnSpLocks/>
            <a:stCxn id="33" idx="0"/>
            <a:endCxn id="55" idx="2"/>
          </p:cNvCxnSpPr>
          <p:nvPr/>
        </p:nvCxnSpPr>
        <p:spPr>
          <a:xfrm flipV="1">
            <a:off x="4274886" y="4119129"/>
            <a:ext cx="606322" cy="2209424"/>
          </a:xfrm>
          <a:prstGeom prst="line">
            <a:avLst/>
          </a:prstGeom>
        </p:spPr>
        <p:style>
          <a:lnRef idx="1">
            <a:schemeClr val="dk1"/>
          </a:lnRef>
          <a:fillRef idx="0">
            <a:schemeClr val="dk1"/>
          </a:fillRef>
          <a:effectRef idx="0">
            <a:schemeClr val="dk1"/>
          </a:effectRef>
          <a:fontRef idx="minor">
            <a:schemeClr val="tx1"/>
          </a:fontRef>
        </p:style>
      </p:cxnSp>
      <p:grpSp>
        <p:nvGrpSpPr>
          <p:cNvPr id="141" name="组合 140">
            <a:extLst>
              <a:ext uri="{FF2B5EF4-FFF2-40B4-BE49-F238E27FC236}">
                <a16:creationId xmlns:a16="http://schemas.microsoft.com/office/drawing/2014/main" id="{FEF22611-D991-484A-8594-6771E7DC24F7}"/>
              </a:ext>
            </a:extLst>
          </p:cNvPr>
          <p:cNvGrpSpPr/>
          <p:nvPr/>
        </p:nvGrpSpPr>
        <p:grpSpPr>
          <a:xfrm>
            <a:off x="6014743" y="1389529"/>
            <a:ext cx="461665" cy="803769"/>
            <a:chOff x="10821863" y="4108700"/>
            <a:chExt cx="461665" cy="803769"/>
          </a:xfrm>
        </p:grpSpPr>
        <p:sp>
          <p:nvSpPr>
            <p:cNvPr id="142" name="矩形 141">
              <a:extLst>
                <a:ext uri="{FF2B5EF4-FFF2-40B4-BE49-F238E27FC236}">
                  <a16:creationId xmlns:a16="http://schemas.microsoft.com/office/drawing/2014/main" id="{35DBFC7F-9347-4E4C-9EF8-3527C595051E}"/>
                </a:ext>
              </a:extLst>
            </p:cNvPr>
            <p:cNvSpPr/>
            <p:nvPr/>
          </p:nvSpPr>
          <p:spPr>
            <a:xfrm>
              <a:off x="10893872" y="4108700"/>
              <a:ext cx="198847" cy="19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3" name="矩形 142">
              <a:extLst>
                <a:ext uri="{FF2B5EF4-FFF2-40B4-BE49-F238E27FC236}">
                  <a16:creationId xmlns:a16="http://schemas.microsoft.com/office/drawing/2014/main" id="{EDF1F3EC-3509-8745-B0CB-1B7A7B088D64}"/>
                </a:ext>
              </a:extLst>
            </p:cNvPr>
            <p:cNvSpPr/>
            <p:nvPr/>
          </p:nvSpPr>
          <p:spPr>
            <a:xfrm>
              <a:off x="10893872" y="4281596"/>
              <a:ext cx="198847" cy="1988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4" name="文本框 143">
              <a:extLst>
                <a:ext uri="{FF2B5EF4-FFF2-40B4-BE49-F238E27FC236}">
                  <a16:creationId xmlns:a16="http://schemas.microsoft.com/office/drawing/2014/main" id="{808A4533-EF43-454E-867D-014BE9AA7FCF}"/>
                </a:ext>
              </a:extLst>
            </p:cNvPr>
            <p:cNvSpPr txBox="1"/>
            <p:nvPr/>
          </p:nvSpPr>
          <p:spPr>
            <a:xfrm rot="5400000">
              <a:off x="10853763" y="4371897"/>
              <a:ext cx="397866" cy="461665"/>
            </a:xfrm>
            <a:prstGeom prst="rect">
              <a:avLst/>
            </a:prstGeom>
            <a:noFill/>
          </p:spPr>
          <p:txBody>
            <a:bodyPr wrap="none" rtlCol="0">
              <a:spAutoFit/>
            </a:bodyPr>
            <a:lstStyle/>
            <a:p>
              <a:r>
                <a:rPr kumimoji="1" lang="en-US" altLang="zh-CN" sz="2400" dirty="0"/>
                <a:t>…</a:t>
              </a:r>
              <a:endParaRPr kumimoji="1" lang="zh-CN" altLang="en-US" sz="2400" dirty="0"/>
            </a:p>
          </p:txBody>
        </p:sp>
        <p:sp>
          <p:nvSpPr>
            <p:cNvPr id="145" name="矩形 144">
              <a:extLst>
                <a:ext uri="{FF2B5EF4-FFF2-40B4-BE49-F238E27FC236}">
                  <a16:creationId xmlns:a16="http://schemas.microsoft.com/office/drawing/2014/main" id="{A8B948BE-DD0C-9243-83AE-3D8EE49BAFC8}"/>
                </a:ext>
              </a:extLst>
            </p:cNvPr>
            <p:cNvSpPr/>
            <p:nvPr/>
          </p:nvSpPr>
          <p:spPr>
            <a:xfrm>
              <a:off x="10890388" y="4713644"/>
              <a:ext cx="198847" cy="1988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grpSp>
      <p:grpSp>
        <p:nvGrpSpPr>
          <p:cNvPr id="146" name="组合 145">
            <a:extLst>
              <a:ext uri="{FF2B5EF4-FFF2-40B4-BE49-F238E27FC236}">
                <a16:creationId xmlns:a16="http://schemas.microsoft.com/office/drawing/2014/main" id="{E26546B0-26A3-F04D-BB6E-240E7E0304F6}"/>
              </a:ext>
            </a:extLst>
          </p:cNvPr>
          <p:cNvGrpSpPr/>
          <p:nvPr/>
        </p:nvGrpSpPr>
        <p:grpSpPr>
          <a:xfrm>
            <a:off x="6014564" y="2503146"/>
            <a:ext cx="461665" cy="803769"/>
            <a:chOff x="10821863" y="4108700"/>
            <a:chExt cx="461665" cy="803769"/>
          </a:xfrm>
        </p:grpSpPr>
        <p:sp>
          <p:nvSpPr>
            <p:cNvPr id="147" name="矩形 146">
              <a:extLst>
                <a:ext uri="{FF2B5EF4-FFF2-40B4-BE49-F238E27FC236}">
                  <a16:creationId xmlns:a16="http://schemas.microsoft.com/office/drawing/2014/main" id="{E6ED7057-25C3-D942-A0AE-FBB07F6DC2E8}"/>
                </a:ext>
              </a:extLst>
            </p:cNvPr>
            <p:cNvSpPr/>
            <p:nvPr/>
          </p:nvSpPr>
          <p:spPr>
            <a:xfrm>
              <a:off x="10893872" y="4108700"/>
              <a:ext cx="198847" cy="19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8" name="矩形 147">
              <a:extLst>
                <a:ext uri="{FF2B5EF4-FFF2-40B4-BE49-F238E27FC236}">
                  <a16:creationId xmlns:a16="http://schemas.microsoft.com/office/drawing/2014/main" id="{2DB2EA77-4D96-2047-99FD-9F88E98C7582}"/>
                </a:ext>
              </a:extLst>
            </p:cNvPr>
            <p:cNvSpPr/>
            <p:nvPr/>
          </p:nvSpPr>
          <p:spPr>
            <a:xfrm>
              <a:off x="10893872" y="4281596"/>
              <a:ext cx="198847" cy="1988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文本框 148">
              <a:extLst>
                <a:ext uri="{FF2B5EF4-FFF2-40B4-BE49-F238E27FC236}">
                  <a16:creationId xmlns:a16="http://schemas.microsoft.com/office/drawing/2014/main" id="{854ABDFA-250D-E843-B123-3D147DBE125C}"/>
                </a:ext>
              </a:extLst>
            </p:cNvPr>
            <p:cNvSpPr txBox="1"/>
            <p:nvPr/>
          </p:nvSpPr>
          <p:spPr>
            <a:xfrm rot="5400000">
              <a:off x="10853763" y="4371897"/>
              <a:ext cx="397866" cy="461665"/>
            </a:xfrm>
            <a:prstGeom prst="rect">
              <a:avLst/>
            </a:prstGeom>
            <a:noFill/>
          </p:spPr>
          <p:txBody>
            <a:bodyPr wrap="none" rtlCol="0">
              <a:spAutoFit/>
            </a:bodyPr>
            <a:lstStyle/>
            <a:p>
              <a:r>
                <a:rPr kumimoji="1" lang="en-US" altLang="zh-CN" sz="2400" dirty="0"/>
                <a:t>…</a:t>
              </a:r>
              <a:endParaRPr kumimoji="1" lang="zh-CN" altLang="en-US" sz="2400" dirty="0"/>
            </a:p>
          </p:txBody>
        </p:sp>
        <p:sp>
          <p:nvSpPr>
            <p:cNvPr id="150" name="矩形 149">
              <a:extLst>
                <a:ext uri="{FF2B5EF4-FFF2-40B4-BE49-F238E27FC236}">
                  <a16:creationId xmlns:a16="http://schemas.microsoft.com/office/drawing/2014/main" id="{C21D2A29-1AB6-6849-A355-3981119FABA2}"/>
                </a:ext>
              </a:extLst>
            </p:cNvPr>
            <p:cNvSpPr/>
            <p:nvPr/>
          </p:nvSpPr>
          <p:spPr>
            <a:xfrm>
              <a:off x="10890388" y="4713644"/>
              <a:ext cx="198847" cy="1988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grpSp>
      <p:grpSp>
        <p:nvGrpSpPr>
          <p:cNvPr id="151" name="组合 150">
            <a:extLst>
              <a:ext uri="{FF2B5EF4-FFF2-40B4-BE49-F238E27FC236}">
                <a16:creationId xmlns:a16="http://schemas.microsoft.com/office/drawing/2014/main" id="{A067B65B-3866-7D41-BF2C-06A7BB66063C}"/>
              </a:ext>
            </a:extLst>
          </p:cNvPr>
          <p:cNvGrpSpPr/>
          <p:nvPr/>
        </p:nvGrpSpPr>
        <p:grpSpPr>
          <a:xfrm>
            <a:off x="6014564" y="3625099"/>
            <a:ext cx="461665" cy="803769"/>
            <a:chOff x="10821863" y="4108700"/>
            <a:chExt cx="461665" cy="803769"/>
          </a:xfrm>
        </p:grpSpPr>
        <p:sp>
          <p:nvSpPr>
            <p:cNvPr id="152" name="矩形 151">
              <a:extLst>
                <a:ext uri="{FF2B5EF4-FFF2-40B4-BE49-F238E27FC236}">
                  <a16:creationId xmlns:a16="http://schemas.microsoft.com/office/drawing/2014/main" id="{0BC74B9D-9D23-1C45-8E69-23D94531569D}"/>
                </a:ext>
              </a:extLst>
            </p:cNvPr>
            <p:cNvSpPr/>
            <p:nvPr/>
          </p:nvSpPr>
          <p:spPr>
            <a:xfrm>
              <a:off x="10893872" y="4108700"/>
              <a:ext cx="198847" cy="19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153" name="矩形 152">
              <a:extLst>
                <a:ext uri="{FF2B5EF4-FFF2-40B4-BE49-F238E27FC236}">
                  <a16:creationId xmlns:a16="http://schemas.microsoft.com/office/drawing/2014/main" id="{5A704897-6325-2345-9C9F-0C969D67D882}"/>
                </a:ext>
              </a:extLst>
            </p:cNvPr>
            <p:cNvSpPr/>
            <p:nvPr/>
          </p:nvSpPr>
          <p:spPr>
            <a:xfrm>
              <a:off x="10893872" y="4281596"/>
              <a:ext cx="198847" cy="1988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154" name="文本框 52">
              <a:extLst>
                <a:ext uri="{FF2B5EF4-FFF2-40B4-BE49-F238E27FC236}">
                  <a16:creationId xmlns:a16="http://schemas.microsoft.com/office/drawing/2014/main" id="{96588311-798B-2142-A32D-A00B13039011}"/>
                </a:ext>
              </a:extLst>
            </p:cNvPr>
            <p:cNvSpPr txBox="1"/>
            <p:nvPr/>
          </p:nvSpPr>
          <p:spPr>
            <a:xfrm rot="5400000">
              <a:off x="10853763" y="4371897"/>
              <a:ext cx="397866" cy="461665"/>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kumimoji="1" lang="en-US" altLang="zh-CN" sz="2400" dirty="0"/>
                <a:t>…</a:t>
              </a:r>
              <a:endParaRPr kumimoji="1" lang="zh-CN" altLang="en-US" sz="2400" dirty="0"/>
            </a:p>
          </p:txBody>
        </p:sp>
        <p:sp>
          <p:nvSpPr>
            <p:cNvPr id="155" name="矩形 154">
              <a:extLst>
                <a:ext uri="{FF2B5EF4-FFF2-40B4-BE49-F238E27FC236}">
                  <a16:creationId xmlns:a16="http://schemas.microsoft.com/office/drawing/2014/main" id="{37336841-2B3F-5243-B1EE-90DD779356F7}"/>
                </a:ext>
              </a:extLst>
            </p:cNvPr>
            <p:cNvSpPr/>
            <p:nvPr/>
          </p:nvSpPr>
          <p:spPr>
            <a:xfrm>
              <a:off x="10890388" y="4713644"/>
              <a:ext cx="198847" cy="1988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grpSp>
      <p:grpSp>
        <p:nvGrpSpPr>
          <p:cNvPr id="156" name="组合 155">
            <a:extLst>
              <a:ext uri="{FF2B5EF4-FFF2-40B4-BE49-F238E27FC236}">
                <a16:creationId xmlns:a16="http://schemas.microsoft.com/office/drawing/2014/main" id="{F64CF518-D69E-FE45-A2A8-2157D50DF5D5}"/>
              </a:ext>
            </a:extLst>
          </p:cNvPr>
          <p:cNvGrpSpPr/>
          <p:nvPr/>
        </p:nvGrpSpPr>
        <p:grpSpPr>
          <a:xfrm>
            <a:off x="6013076" y="4720906"/>
            <a:ext cx="461665" cy="803769"/>
            <a:chOff x="10821863" y="4108700"/>
            <a:chExt cx="461665" cy="803769"/>
          </a:xfrm>
        </p:grpSpPr>
        <p:sp>
          <p:nvSpPr>
            <p:cNvPr id="157" name="矩形 156">
              <a:extLst>
                <a:ext uri="{FF2B5EF4-FFF2-40B4-BE49-F238E27FC236}">
                  <a16:creationId xmlns:a16="http://schemas.microsoft.com/office/drawing/2014/main" id="{4DF0B428-151F-9148-BD48-798ED858D31F}"/>
                </a:ext>
              </a:extLst>
            </p:cNvPr>
            <p:cNvSpPr/>
            <p:nvPr/>
          </p:nvSpPr>
          <p:spPr>
            <a:xfrm>
              <a:off x="10893872" y="4108700"/>
              <a:ext cx="198847" cy="19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158" name="矩形 157">
              <a:extLst>
                <a:ext uri="{FF2B5EF4-FFF2-40B4-BE49-F238E27FC236}">
                  <a16:creationId xmlns:a16="http://schemas.microsoft.com/office/drawing/2014/main" id="{C66FCC2C-F052-E045-8F67-C0255A96203A}"/>
                </a:ext>
              </a:extLst>
            </p:cNvPr>
            <p:cNvSpPr/>
            <p:nvPr/>
          </p:nvSpPr>
          <p:spPr>
            <a:xfrm>
              <a:off x="10893872" y="4281596"/>
              <a:ext cx="198847" cy="1988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159" name="文本框 52">
              <a:extLst>
                <a:ext uri="{FF2B5EF4-FFF2-40B4-BE49-F238E27FC236}">
                  <a16:creationId xmlns:a16="http://schemas.microsoft.com/office/drawing/2014/main" id="{8275AD9A-2FF2-B345-B851-F7138F58412A}"/>
                </a:ext>
              </a:extLst>
            </p:cNvPr>
            <p:cNvSpPr txBox="1"/>
            <p:nvPr/>
          </p:nvSpPr>
          <p:spPr>
            <a:xfrm rot="5400000">
              <a:off x="10853763" y="4371897"/>
              <a:ext cx="397866" cy="461665"/>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kumimoji="1" lang="en-US" altLang="zh-CN" sz="2400" dirty="0"/>
                <a:t>…</a:t>
              </a:r>
              <a:endParaRPr kumimoji="1" lang="zh-CN" altLang="en-US" sz="2400" dirty="0"/>
            </a:p>
          </p:txBody>
        </p:sp>
        <p:sp>
          <p:nvSpPr>
            <p:cNvPr id="160" name="矩形 159">
              <a:extLst>
                <a:ext uri="{FF2B5EF4-FFF2-40B4-BE49-F238E27FC236}">
                  <a16:creationId xmlns:a16="http://schemas.microsoft.com/office/drawing/2014/main" id="{7657E493-CE45-1149-8E7B-14DD40A4E9F5}"/>
                </a:ext>
              </a:extLst>
            </p:cNvPr>
            <p:cNvSpPr/>
            <p:nvPr/>
          </p:nvSpPr>
          <p:spPr>
            <a:xfrm>
              <a:off x="10890388" y="4713644"/>
              <a:ext cx="198847" cy="1988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grpSp>
      <p:grpSp>
        <p:nvGrpSpPr>
          <p:cNvPr id="161" name="组合 160">
            <a:extLst>
              <a:ext uri="{FF2B5EF4-FFF2-40B4-BE49-F238E27FC236}">
                <a16:creationId xmlns:a16="http://schemas.microsoft.com/office/drawing/2014/main" id="{101FFB4B-BFA2-FB49-82D0-D2CF1F9FBF52}"/>
              </a:ext>
            </a:extLst>
          </p:cNvPr>
          <p:cNvGrpSpPr/>
          <p:nvPr/>
        </p:nvGrpSpPr>
        <p:grpSpPr>
          <a:xfrm>
            <a:off x="6013076" y="5834523"/>
            <a:ext cx="461665" cy="803769"/>
            <a:chOff x="10821863" y="4108700"/>
            <a:chExt cx="461665" cy="803769"/>
          </a:xfrm>
        </p:grpSpPr>
        <p:sp>
          <p:nvSpPr>
            <p:cNvPr id="162" name="矩形 161">
              <a:extLst>
                <a:ext uri="{FF2B5EF4-FFF2-40B4-BE49-F238E27FC236}">
                  <a16:creationId xmlns:a16="http://schemas.microsoft.com/office/drawing/2014/main" id="{730832AE-01B7-1B4D-8560-42D02FD2FAF4}"/>
                </a:ext>
              </a:extLst>
            </p:cNvPr>
            <p:cNvSpPr/>
            <p:nvPr/>
          </p:nvSpPr>
          <p:spPr>
            <a:xfrm>
              <a:off x="10893872" y="4108700"/>
              <a:ext cx="198847" cy="19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163" name="矩形 162">
              <a:extLst>
                <a:ext uri="{FF2B5EF4-FFF2-40B4-BE49-F238E27FC236}">
                  <a16:creationId xmlns:a16="http://schemas.microsoft.com/office/drawing/2014/main" id="{22A162ED-FFE9-124A-85FD-FE3ABD14D3A3}"/>
                </a:ext>
              </a:extLst>
            </p:cNvPr>
            <p:cNvSpPr/>
            <p:nvPr/>
          </p:nvSpPr>
          <p:spPr>
            <a:xfrm>
              <a:off x="10893872" y="4281596"/>
              <a:ext cx="198847" cy="1988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164" name="文本框 52">
              <a:extLst>
                <a:ext uri="{FF2B5EF4-FFF2-40B4-BE49-F238E27FC236}">
                  <a16:creationId xmlns:a16="http://schemas.microsoft.com/office/drawing/2014/main" id="{B714D014-075E-FB4D-8D9E-E567FD4DD375}"/>
                </a:ext>
              </a:extLst>
            </p:cNvPr>
            <p:cNvSpPr txBox="1"/>
            <p:nvPr/>
          </p:nvSpPr>
          <p:spPr>
            <a:xfrm rot="5400000">
              <a:off x="10853763" y="4371897"/>
              <a:ext cx="397866" cy="461665"/>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kumimoji="1" lang="en-US" altLang="zh-CN" sz="2400" dirty="0"/>
                <a:t>…</a:t>
              </a:r>
              <a:endParaRPr kumimoji="1" lang="zh-CN" altLang="en-US" sz="2400" dirty="0"/>
            </a:p>
          </p:txBody>
        </p:sp>
        <p:sp>
          <p:nvSpPr>
            <p:cNvPr id="165" name="矩形 164">
              <a:extLst>
                <a:ext uri="{FF2B5EF4-FFF2-40B4-BE49-F238E27FC236}">
                  <a16:creationId xmlns:a16="http://schemas.microsoft.com/office/drawing/2014/main" id="{7E709AA0-22A2-7C4B-89BE-B70A40B2C162}"/>
                </a:ext>
              </a:extLst>
            </p:cNvPr>
            <p:cNvSpPr/>
            <p:nvPr/>
          </p:nvSpPr>
          <p:spPr>
            <a:xfrm>
              <a:off x="10890388" y="4713644"/>
              <a:ext cx="198847" cy="1988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grpSp>
      <p:sp>
        <p:nvSpPr>
          <p:cNvPr id="166" name="右箭头 165">
            <a:extLst>
              <a:ext uri="{FF2B5EF4-FFF2-40B4-BE49-F238E27FC236}">
                <a16:creationId xmlns:a16="http://schemas.microsoft.com/office/drawing/2014/main" id="{AA50514A-46F7-1A4C-9FF0-64344A721511}"/>
              </a:ext>
            </a:extLst>
          </p:cNvPr>
          <p:cNvSpPr/>
          <p:nvPr/>
        </p:nvSpPr>
        <p:spPr>
          <a:xfrm>
            <a:off x="5269291" y="1631775"/>
            <a:ext cx="750603" cy="319278"/>
          </a:xfrm>
          <a:prstGeom prst="rightArrow">
            <a:avLst/>
          </a:prstGeom>
          <a:solidFill>
            <a:schemeClr val="accent1">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右箭头 166">
            <a:extLst>
              <a:ext uri="{FF2B5EF4-FFF2-40B4-BE49-F238E27FC236}">
                <a16:creationId xmlns:a16="http://schemas.microsoft.com/office/drawing/2014/main" id="{0655C7C9-DA56-8146-899A-1D3FC390F3FC}"/>
              </a:ext>
            </a:extLst>
          </p:cNvPr>
          <p:cNvSpPr/>
          <p:nvPr/>
        </p:nvSpPr>
        <p:spPr>
          <a:xfrm>
            <a:off x="5264313" y="2775973"/>
            <a:ext cx="750603" cy="319278"/>
          </a:xfrm>
          <a:prstGeom prst="rightArrow">
            <a:avLst/>
          </a:prstGeom>
          <a:solidFill>
            <a:schemeClr val="accent1">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8" name="右箭头 167">
            <a:extLst>
              <a:ext uri="{FF2B5EF4-FFF2-40B4-BE49-F238E27FC236}">
                <a16:creationId xmlns:a16="http://schemas.microsoft.com/office/drawing/2014/main" id="{A1DABBDD-CF69-5049-BB4B-6EA13BEC0758}"/>
              </a:ext>
            </a:extLst>
          </p:cNvPr>
          <p:cNvSpPr/>
          <p:nvPr/>
        </p:nvSpPr>
        <p:spPr>
          <a:xfrm>
            <a:off x="5269291" y="3875313"/>
            <a:ext cx="750603" cy="319278"/>
          </a:xfrm>
          <a:prstGeom prst="rightArrow">
            <a:avLst/>
          </a:prstGeom>
          <a:solidFill>
            <a:schemeClr val="accent1">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9" name="右箭头 168">
            <a:extLst>
              <a:ext uri="{FF2B5EF4-FFF2-40B4-BE49-F238E27FC236}">
                <a16:creationId xmlns:a16="http://schemas.microsoft.com/office/drawing/2014/main" id="{772B9BC2-A047-2D47-A25B-0DA8DFADCA00}"/>
              </a:ext>
            </a:extLst>
          </p:cNvPr>
          <p:cNvSpPr/>
          <p:nvPr/>
        </p:nvSpPr>
        <p:spPr>
          <a:xfrm>
            <a:off x="5264313" y="5009451"/>
            <a:ext cx="750603" cy="319278"/>
          </a:xfrm>
          <a:prstGeom prst="rightArrow">
            <a:avLst/>
          </a:prstGeom>
          <a:solidFill>
            <a:schemeClr val="accent1">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0" name="右箭头 169">
            <a:extLst>
              <a:ext uri="{FF2B5EF4-FFF2-40B4-BE49-F238E27FC236}">
                <a16:creationId xmlns:a16="http://schemas.microsoft.com/office/drawing/2014/main" id="{892A61F1-BEED-E64A-A045-198DFF84523A}"/>
              </a:ext>
            </a:extLst>
          </p:cNvPr>
          <p:cNvSpPr/>
          <p:nvPr/>
        </p:nvSpPr>
        <p:spPr>
          <a:xfrm>
            <a:off x="5253433" y="6100800"/>
            <a:ext cx="750603" cy="319278"/>
          </a:xfrm>
          <a:prstGeom prst="rightArrow">
            <a:avLst/>
          </a:prstGeom>
          <a:solidFill>
            <a:schemeClr val="accent1">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1" name="矩形 170">
            <a:extLst>
              <a:ext uri="{FF2B5EF4-FFF2-40B4-BE49-F238E27FC236}">
                <a16:creationId xmlns:a16="http://schemas.microsoft.com/office/drawing/2014/main" id="{B2147F1E-9AC3-A34C-B0B9-C5B922C141C0}"/>
              </a:ext>
            </a:extLst>
          </p:cNvPr>
          <p:cNvSpPr/>
          <p:nvPr/>
        </p:nvSpPr>
        <p:spPr>
          <a:xfrm>
            <a:off x="7120506" y="3875313"/>
            <a:ext cx="198847" cy="19882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cxnSp>
        <p:nvCxnSpPr>
          <p:cNvPr id="137" name="直线连接符 136">
            <a:extLst>
              <a:ext uri="{FF2B5EF4-FFF2-40B4-BE49-F238E27FC236}">
                <a16:creationId xmlns:a16="http://schemas.microsoft.com/office/drawing/2014/main" id="{2FB446C6-61FA-7B42-89F7-C6F614AF1D7A}"/>
              </a:ext>
            </a:extLst>
          </p:cNvPr>
          <p:cNvCxnSpPr>
            <a:stCxn id="152" idx="3"/>
            <a:endCxn id="171" idx="1"/>
          </p:cNvCxnSpPr>
          <p:nvPr/>
        </p:nvCxnSpPr>
        <p:spPr>
          <a:xfrm>
            <a:off x="6285420" y="3724512"/>
            <a:ext cx="835086" cy="250214"/>
          </a:xfrm>
          <a:prstGeom prst="line">
            <a:avLst/>
          </a:prstGeom>
          <a:ln w="25400"/>
        </p:spPr>
        <p:style>
          <a:lnRef idx="1">
            <a:schemeClr val="dk1"/>
          </a:lnRef>
          <a:fillRef idx="0">
            <a:schemeClr val="dk1"/>
          </a:fillRef>
          <a:effectRef idx="0">
            <a:schemeClr val="dk1"/>
          </a:effectRef>
          <a:fontRef idx="minor">
            <a:schemeClr val="tx1"/>
          </a:fontRef>
        </p:style>
      </p:cxnSp>
      <p:cxnSp>
        <p:nvCxnSpPr>
          <p:cNvPr id="174" name="直线连接符 173">
            <a:extLst>
              <a:ext uri="{FF2B5EF4-FFF2-40B4-BE49-F238E27FC236}">
                <a16:creationId xmlns:a16="http://schemas.microsoft.com/office/drawing/2014/main" id="{DD91BAA0-106F-2349-A54F-B01792AC78B6}"/>
              </a:ext>
            </a:extLst>
          </p:cNvPr>
          <p:cNvCxnSpPr>
            <a:cxnSpLocks/>
            <a:stCxn id="154" idx="1"/>
            <a:endCxn id="171" idx="1"/>
          </p:cNvCxnSpPr>
          <p:nvPr/>
        </p:nvCxnSpPr>
        <p:spPr>
          <a:xfrm>
            <a:off x="6245397" y="3920196"/>
            <a:ext cx="875109" cy="54530"/>
          </a:xfrm>
          <a:prstGeom prst="line">
            <a:avLst/>
          </a:prstGeom>
          <a:ln w="25400"/>
        </p:spPr>
        <p:style>
          <a:lnRef idx="1">
            <a:schemeClr val="dk1"/>
          </a:lnRef>
          <a:fillRef idx="0">
            <a:schemeClr val="dk1"/>
          </a:fillRef>
          <a:effectRef idx="0">
            <a:schemeClr val="dk1"/>
          </a:effectRef>
          <a:fontRef idx="minor">
            <a:schemeClr val="tx1"/>
          </a:fontRef>
        </p:style>
      </p:cxnSp>
      <p:cxnSp>
        <p:nvCxnSpPr>
          <p:cNvPr id="177" name="直线连接符 176">
            <a:extLst>
              <a:ext uri="{FF2B5EF4-FFF2-40B4-BE49-F238E27FC236}">
                <a16:creationId xmlns:a16="http://schemas.microsoft.com/office/drawing/2014/main" id="{7B8E89E8-70CB-E54F-A353-F92D44B0423F}"/>
              </a:ext>
            </a:extLst>
          </p:cNvPr>
          <p:cNvCxnSpPr>
            <a:cxnSpLocks/>
            <a:stCxn id="155" idx="3"/>
            <a:endCxn id="171" idx="1"/>
          </p:cNvCxnSpPr>
          <p:nvPr/>
        </p:nvCxnSpPr>
        <p:spPr>
          <a:xfrm flipV="1">
            <a:off x="6281936" y="3974726"/>
            <a:ext cx="838570" cy="354730"/>
          </a:xfrm>
          <a:prstGeom prst="line">
            <a:avLst/>
          </a:prstGeom>
          <a:ln w="25400"/>
        </p:spPr>
        <p:style>
          <a:lnRef idx="1">
            <a:schemeClr val="dk1"/>
          </a:lnRef>
          <a:fillRef idx="0">
            <a:schemeClr val="dk1"/>
          </a:fillRef>
          <a:effectRef idx="0">
            <a:schemeClr val="dk1"/>
          </a:effectRef>
          <a:fontRef idx="minor">
            <a:schemeClr val="tx1"/>
          </a:fontRef>
        </p:style>
      </p:cxnSp>
      <p:sp>
        <p:nvSpPr>
          <p:cNvPr id="175" name="圆角矩形标注 174">
            <a:extLst>
              <a:ext uri="{FF2B5EF4-FFF2-40B4-BE49-F238E27FC236}">
                <a16:creationId xmlns:a16="http://schemas.microsoft.com/office/drawing/2014/main" id="{84BFC1FC-FFA4-4B49-A54D-2486063D3596}"/>
              </a:ext>
            </a:extLst>
          </p:cNvPr>
          <p:cNvSpPr/>
          <p:nvPr/>
        </p:nvSpPr>
        <p:spPr>
          <a:xfrm>
            <a:off x="8154439" y="3306915"/>
            <a:ext cx="2019352" cy="887676"/>
          </a:xfrm>
          <a:prstGeom prst="wedgeRoundRectCallout">
            <a:avLst>
              <a:gd name="adj1" fmla="val -86947"/>
              <a:gd name="adj2" fmla="val 27961"/>
              <a:gd name="adj3" fmla="val 16667"/>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Output</a:t>
            </a:r>
            <a:endParaRPr kumimoji="1"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489472"/>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D4C11B4-44EF-41E6-9F25-1731B80406C9}"/>
              </a:ext>
            </a:extLst>
          </p:cNvPr>
          <p:cNvSpPr txBox="1">
            <a:spLocks noChangeArrowheads="1"/>
          </p:cNvSpPr>
          <p:nvPr/>
        </p:nvSpPr>
        <p:spPr bwMode="auto">
          <a:xfrm>
            <a:off x="740743" y="591989"/>
            <a:ext cx="8641475" cy="43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0" rtl="0" eaLnBrk="0" fontAlgn="base" hangingPunct="0">
              <a:spcBef>
                <a:spcPct val="20000"/>
              </a:spcBef>
              <a:spcAft>
                <a:spcPct val="0"/>
              </a:spcAft>
              <a:buClr>
                <a:srgbClr val="A50021"/>
              </a:buClr>
              <a:buSzPct val="100000"/>
              <a:buFont typeface="Wingdings" panose="05000000000000000000" pitchFamily="2" charset="2"/>
              <a:buChar char="v"/>
              <a:defRPr sz="2800" b="1">
                <a:solidFill>
                  <a:srgbClr val="080808"/>
                </a:solidFill>
                <a:latin typeface="+mn-lt"/>
                <a:ea typeface="+mn-ea"/>
                <a:cs typeface="微软雅黑" panose="020B0503020204020204" pitchFamily="34" charset="-122"/>
                <a:sym typeface="Verdana" panose="020B0604030504040204" pitchFamily="34" charset="0"/>
              </a:defRPr>
            </a:lvl1pPr>
            <a:lvl2pPr marL="742950" indent="-285750" algn="l" defTabSz="0" rtl="0" eaLnBrk="0" fontAlgn="base" hangingPunct="0">
              <a:spcBef>
                <a:spcPct val="20000"/>
              </a:spcBef>
              <a:spcAft>
                <a:spcPct val="0"/>
              </a:spcAft>
              <a:buClr>
                <a:srgbClr val="A50021"/>
              </a:buClr>
              <a:buSzPct val="100000"/>
              <a:buFont typeface="Wingdings" panose="05000000000000000000" pitchFamily="2" charset="2"/>
              <a:buChar char="§"/>
              <a:defRPr sz="2800" b="1">
                <a:solidFill>
                  <a:srgbClr val="080808"/>
                </a:solidFill>
                <a:latin typeface="微软雅黑" panose="020B0503020204020204" pitchFamily="34" charset="-122"/>
                <a:ea typeface="+mn-ea"/>
                <a:sym typeface="Verdana" panose="020B0604030504040204" pitchFamily="34" charset="0"/>
              </a:defRPr>
            </a:lvl2pPr>
            <a:lvl3pPr marL="11430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400" b="1">
                <a:solidFill>
                  <a:srgbClr val="080808"/>
                </a:solidFill>
                <a:latin typeface="微软雅黑" panose="020B0503020204020204" pitchFamily="34" charset="-122"/>
                <a:ea typeface="+mn-ea"/>
                <a:sym typeface="Verdana" panose="020B0604030504040204" pitchFamily="34" charset="0"/>
              </a:defRPr>
            </a:lvl3pPr>
            <a:lvl4pPr marL="16002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微软雅黑" panose="020B0503020204020204" pitchFamily="34" charset="-122"/>
                <a:ea typeface="+mn-ea"/>
                <a:sym typeface="Verdana" panose="020B0604030504040204" pitchFamily="34" charset="0"/>
              </a:defRPr>
            </a:lvl4pPr>
            <a:lvl5pPr marL="20574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微软雅黑" panose="020B0503020204020204" pitchFamily="34" charset="-122"/>
                <a:ea typeface="+mn-ea"/>
                <a:sym typeface="Verdana" panose="020B0604030504040204" pitchFamily="34" charset="0"/>
              </a:defRPr>
            </a:lvl5pPr>
            <a:lvl6pPr marL="25146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6pPr>
            <a:lvl7pPr marL="29718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7pPr>
            <a:lvl8pPr marL="34290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8pPr>
            <a:lvl9pPr marL="38862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9pPr>
          </a:lstStyle>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参赛论文思路</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结果复现</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a:p>
            <a:pPr>
              <a:lnSpc>
                <a:spcPct val="140000"/>
              </a:lnSpc>
              <a:defRPr/>
            </a:pPr>
            <a:r>
              <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Attention</a:t>
            </a: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地磁导航模型</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r>
              <a:rPr lang="zh-CN" altLang="en-US" sz="3600" kern="0" dirty="0">
                <a:solidFill>
                  <a:srgbClr val="C00000"/>
                </a:solidFill>
                <a:latin typeface="微软雅黑" panose="020B0503020204020204" pitchFamily="34" charset="-122"/>
                <a:ea typeface="微软雅黑" panose="020B0503020204020204" pitchFamily="34" charset="-122"/>
                <a:sym typeface="楷体_GB2312" charset="0"/>
              </a:rPr>
              <a:t>实验结果</a:t>
            </a:r>
            <a:endParaRPr lang="en-US" altLang="zh-CN" sz="3600" kern="0" dirty="0">
              <a:solidFill>
                <a:srgbClr val="C00000"/>
              </a:solidFill>
              <a:latin typeface="微软雅黑" panose="020B0503020204020204" pitchFamily="34" charset="-122"/>
              <a:ea typeface="微软雅黑" panose="020B0503020204020204" pitchFamily="34" charset="-122"/>
              <a:sym typeface="楷体_GB2312" charset="0"/>
            </a:endParaRPr>
          </a:p>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探索更普适的应用场景</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潜在应用场景下的模型结果</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p:txBody>
      </p:sp>
    </p:spTree>
    <p:extLst>
      <p:ext uri="{BB962C8B-B14F-4D97-AF65-F5344CB8AC3E}">
        <p14:creationId xmlns:p14="http://schemas.microsoft.com/office/powerpoint/2010/main" val="950141451"/>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77C93D78-2512-4140-A97F-826FEEF5AE88}"/>
              </a:ext>
            </a:extLst>
          </p:cNvPr>
          <p:cNvPicPr>
            <a:picLocks noChangeAspect="1"/>
          </p:cNvPicPr>
          <p:nvPr/>
        </p:nvPicPr>
        <p:blipFill>
          <a:blip r:embed="rId3"/>
          <a:stretch>
            <a:fillRect/>
          </a:stretch>
        </p:blipFill>
        <p:spPr>
          <a:xfrm>
            <a:off x="1244799" y="2002722"/>
            <a:ext cx="5183710" cy="3891977"/>
          </a:xfrm>
          <a:prstGeom prst="rect">
            <a:avLst/>
          </a:prstGeom>
        </p:spPr>
      </p:pic>
      <p:pic>
        <p:nvPicPr>
          <p:cNvPr id="6" name="图片 5">
            <a:extLst>
              <a:ext uri="{FF2B5EF4-FFF2-40B4-BE49-F238E27FC236}">
                <a16:creationId xmlns:a16="http://schemas.microsoft.com/office/drawing/2014/main" id="{DEF16599-BDAC-C043-86DE-ED9FE59C74C1}"/>
              </a:ext>
            </a:extLst>
          </p:cNvPr>
          <p:cNvPicPr>
            <a:picLocks noChangeAspect="1"/>
          </p:cNvPicPr>
          <p:nvPr/>
        </p:nvPicPr>
        <p:blipFill>
          <a:blip r:embed="rId4"/>
          <a:stretch>
            <a:fillRect/>
          </a:stretch>
        </p:blipFill>
        <p:spPr>
          <a:xfrm>
            <a:off x="6386629" y="2002723"/>
            <a:ext cx="5134097" cy="3891977"/>
          </a:xfrm>
          <a:prstGeom prst="rect">
            <a:avLst/>
          </a:prstGeom>
        </p:spPr>
      </p:pic>
      <p:grpSp>
        <p:nvGrpSpPr>
          <p:cNvPr id="39" name="组合 19"/>
          <p:cNvGrpSpPr/>
          <p:nvPr/>
        </p:nvGrpSpPr>
        <p:grpSpPr>
          <a:xfrm>
            <a:off x="308695" y="231948"/>
            <a:ext cx="9080352" cy="803605"/>
            <a:chOff x="3978442" y="685959"/>
            <a:chExt cx="7226359" cy="582454"/>
          </a:xfrm>
        </p:grpSpPr>
        <p:sp>
          <p:nvSpPr>
            <p:cNvPr id="1048599" name="文本框 20"/>
            <p:cNvSpPr txBox="1"/>
            <p:nvPr/>
          </p:nvSpPr>
          <p:spPr>
            <a:xfrm>
              <a:off x="4895333" y="685959"/>
              <a:ext cx="6309468" cy="568149"/>
            </a:xfrm>
            <a:prstGeom prst="rect">
              <a:avLst/>
            </a:prstGeom>
            <a:noFill/>
          </p:spPr>
          <p:txBody>
            <a:bodyPr wrap="square" rtlCol="0">
              <a:spAutoFit/>
            </a:bodyPr>
            <a:lstStyle/>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实验结果</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0" name="组合 21"/>
            <p:cNvGrpSpPr/>
            <p:nvPr/>
          </p:nvGrpSpPr>
          <p:grpSpPr>
            <a:xfrm>
              <a:off x="3978442" y="834189"/>
              <a:ext cx="859340" cy="434224"/>
              <a:chOff x="3064042" y="834189"/>
              <a:chExt cx="859340" cy="434224"/>
            </a:xfrm>
          </p:grpSpPr>
          <p:sp>
            <p:nvSpPr>
              <p:cNvPr id="1048600" name="燕尾形 1"/>
              <p:cNvSpPr/>
              <p:nvPr/>
            </p:nvSpPr>
            <p:spPr>
              <a:xfrm>
                <a:off x="3064042" y="834189"/>
                <a:ext cx="434224" cy="434224"/>
              </a:xfrm>
              <a:prstGeom prst="chevron">
                <a:avLst>
                  <a:gd name="adj" fmla="val 47829"/>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1048601" name="燕尾形 22"/>
              <p:cNvSpPr/>
              <p:nvPr/>
            </p:nvSpPr>
            <p:spPr>
              <a:xfrm>
                <a:off x="3489158" y="834189"/>
                <a:ext cx="434224" cy="434224"/>
              </a:xfrm>
              <a:prstGeom prst="chevron">
                <a:avLst>
                  <a:gd name="adj" fmla="val 47829"/>
                </a:avLst>
              </a:prstGeom>
              <a:solidFill>
                <a:schemeClr val="accent5">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grpSp>
      </p:grpSp>
      <p:cxnSp>
        <p:nvCxnSpPr>
          <p:cNvPr id="3145728" name="直接连接符 12"/>
          <p:cNvCxnSpPr>
            <a:cxnSpLocks/>
          </p:cNvCxnSpPr>
          <p:nvPr/>
        </p:nvCxnSpPr>
        <p:spPr>
          <a:xfrm>
            <a:off x="42163" y="1195359"/>
            <a:ext cx="753934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69A7276E-C651-6F47-8C4F-71ACE634EC33}"/>
              </a:ext>
            </a:extLst>
          </p:cNvPr>
          <p:cNvSpPr txBox="1"/>
          <p:nvPr/>
        </p:nvSpPr>
        <p:spPr>
          <a:xfrm>
            <a:off x="452711" y="1256399"/>
            <a:ext cx="11881320" cy="637675"/>
          </a:xfrm>
          <a:prstGeom prst="rect">
            <a:avLst/>
          </a:prstGeom>
          <a:noFill/>
        </p:spPr>
        <p:txBody>
          <a:bodyPr wrap="square" rtlCol="0">
            <a:spAutoFit/>
          </a:bodyPr>
          <a:lstStyle/>
          <a:p>
            <a:pPr indent="457200">
              <a:lnSpc>
                <a:spcPct val="150000"/>
              </a:lnSpc>
            </a:pPr>
            <a:r>
              <a:rPr kumimoji="1" lang="zh-CN" altLang="en-US" sz="2800" dirty="0">
                <a:latin typeface="+mn-ea"/>
                <a:ea typeface="+mn-ea"/>
              </a:rPr>
              <a:t>同样，我对比了两种不同数据预处理的方式。（</a:t>
            </a:r>
            <a:r>
              <a:rPr kumimoji="1" lang="en-US" altLang="zh-CN" sz="2800" dirty="0">
                <a:latin typeface="+mn-ea"/>
                <a:ea typeface="+mn-ea"/>
              </a:rPr>
              <a:t>line</a:t>
            </a:r>
            <a:r>
              <a:rPr kumimoji="1" lang="zh-CN" altLang="en-US" sz="2800" dirty="0">
                <a:latin typeface="+mn-ea"/>
                <a:ea typeface="+mn-ea"/>
              </a:rPr>
              <a:t> </a:t>
            </a:r>
            <a:r>
              <a:rPr kumimoji="1" lang="en-US" altLang="zh-CN" sz="2800" dirty="0">
                <a:latin typeface="+mn-ea"/>
                <a:ea typeface="+mn-ea"/>
              </a:rPr>
              <a:t>=</a:t>
            </a:r>
            <a:r>
              <a:rPr kumimoji="1" lang="zh-CN" altLang="en-US" sz="2800" dirty="0">
                <a:latin typeface="+mn-ea"/>
                <a:ea typeface="+mn-ea"/>
              </a:rPr>
              <a:t> </a:t>
            </a:r>
            <a:r>
              <a:rPr kumimoji="1" lang="en-US" altLang="zh-CN" sz="2800" dirty="0">
                <a:latin typeface="+mn-ea"/>
                <a:ea typeface="+mn-ea"/>
              </a:rPr>
              <a:t>1003.02</a:t>
            </a:r>
            <a:r>
              <a:rPr kumimoji="1" lang="zh-CN" altLang="en-US" sz="2800" dirty="0">
                <a:latin typeface="+mn-ea"/>
                <a:ea typeface="+mn-ea"/>
              </a:rPr>
              <a:t>）    </a:t>
            </a:r>
            <a:endParaRPr kumimoji="1" lang="en-US" altLang="zh-CN" sz="2800" dirty="0">
              <a:latin typeface="+mn-ea"/>
              <a:ea typeface="+mn-ea"/>
            </a:endParaRPr>
          </a:p>
        </p:txBody>
      </p:sp>
      <p:sp>
        <p:nvSpPr>
          <p:cNvPr id="7" name="矩形 6">
            <a:extLst>
              <a:ext uri="{FF2B5EF4-FFF2-40B4-BE49-F238E27FC236}">
                <a16:creationId xmlns:a16="http://schemas.microsoft.com/office/drawing/2014/main" id="{D9509D92-6543-E44B-9B65-18C24356AEB3}"/>
              </a:ext>
            </a:extLst>
          </p:cNvPr>
          <p:cNvSpPr/>
          <p:nvPr/>
        </p:nvSpPr>
        <p:spPr>
          <a:xfrm>
            <a:off x="1115693" y="6395020"/>
            <a:ext cx="10975652" cy="461665"/>
          </a:xfrm>
          <a:prstGeom prst="rect">
            <a:avLst/>
          </a:prstGeom>
        </p:spPr>
        <p:txBody>
          <a:bodyPr wrap="square">
            <a:spAutoFit/>
          </a:bodyPr>
          <a:lstStyle/>
          <a:p>
            <a:pPr algn="just"/>
            <a:r>
              <a:rPr kumimoji="1" lang="zh-CN" altLang="en-US" sz="2400" dirty="0">
                <a:solidFill>
                  <a:srgbClr val="C00000"/>
                </a:solidFill>
                <a:latin typeface="+mn-ea"/>
              </a:rPr>
              <a:t>    </a:t>
            </a:r>
            <a:r>
              <a:rPr kumimoji="1" lang="en-US" altLang="zh-CN" sz="2400" dirty="0">
                <a:solidFill>
                  <a:srgbClr val="C00000"/>
                </a:solidFill>
                <a:latin typeface="+mn-ea"/>
              </a:rPr>
              <a:t>Attention</a:t>
            </a:r>
            <a:r>
              <a:rPr kumimoji="1" lang="zh-CN" altLang="en-US" sz="2400" dirty="0">
                <a:solidFill>
                  <a:srgbClr val="C00000"/>
                </a:solidFill>
                <a:latin typeface="+mn-ea"/>
              </a:rPr>
              <a:t>机制显著提高了模型的准确率。</a:t>
            </a:r>
            <a:endParaRPr lang="zh-CN" altLang="en-US" sz="2400" dirty="0"/>
          </a:p>
        </p:txBody>
      </p:sp>
      <p:sp>
        <p:nvSpPr>
          <p:cNvPr id="8" name="文本框 7">
            <a:extLst>
              <a:ext uri="{FF2B5EF4-FFF2-40B4-BE49-F238E27FC236}">
                <a16:creationId xmlns:a16="http://schemas.microsoft.com/office/drawing/2014/main" id="{09443D7F-6E55-BF45-974F-BC705CEEA9FE}"/>
              </a:ext>
            </a:extLst>
          </p:cNvPr>
          <p:cNvSpPr txBox="1"/>
          <p:nvPr/>
        </p:nvSpPr>
        <p:spPr>
          <a:xfrm>
            <a:off x="1675981" y="2134656"/>
            <a:ext cx="1132041" cy="369332"/>
          </a:xfrm>
          <a:prstGeom prst="rect">
            <a:avLst/>
          </a:prstGeom>
          <a:noFill/>
        </p:spPr>
        <p:txBody>
          <a:bodyPr wrap="none" rtlCol="0">
            <a:spAutoFit/>
          </a:bodyPr>
          <a:lstStyle/>
          <a:p>
            <a:r>
              <a:rPr kumimoji="1" lang="en-US" altLang="zh-CN" dirty="0"/>
              <a:t>RMSE=3.1</a:t>
            </a:r>
            <a:endParaRPr kumimoji="1" lang="zh-CN" altLang="en-US" dirty="0"/>
          </a:p>
        </p:txBody>
      </p:sp>
      <p:sp>
        <p:nvSpPr>
          <p:cNvPr id="9" name="文本框 8">
            <a:extLst>
              <a:ext uri="{FF2B5EF4-FFF2-40B4-BE49-F238E27FC236}">
                <a16:creationId xmlns:a16="http://schemas.microsoft.com/office/drawing/2014/main" id="{5A28F0BD-FD43-0A46-A465-A489B5024AC7}"/>
              </a:ext>
            </a:extLst>
          </p:cNvPr>
          <p:cNvSpPr txBox="1"/>
          <p:nvPr/>
        </p:nvSpPr>
        <p:spPr>
          <a:xfrm>
            <a:off x="6828839" y="2134656"/>
            <a:ext cx="1354858" cy="369332"/>
          </a:xfrm>
          <a:prstGeom prst="rect">
            <a:avLst/>
          </a:prstGeom>
          <a:noFill/>
        </p:spPr>
        <p:txBody>
          <a:bodyPr wrap="none" rtlCol="0">
            <a:spAutoFit/>
          </a:bodyPr>
          <a:lstStyle/>
          <a:p>
            <a:r>
              <a:rPr kumimoji="1" lang="en-US" altLang="zh-CN" dirty="0"/>
              <a:t>RMSE = 73.5</a:t>
            </a:r>
            <a:endParaRPr kumimoji="1" lang="zh-CN" altLang="en-US" dirty="0"/>
          </a:p>
        </p:txBody>
      </p:sp>
    </p:spTree>
    <p:extLst>
      <p:ext uri="{BB962C8B-B14F-4D97-AF65-F5344CB8AC3E}">
        <p14:creationId xmlns:p14="http://schemas.microsoft.com/office/powerpoint/2010/main" val="4107242337"/>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D4C11B4-44EF-41E6-9F25-1731B80406C9}"/>
              </a:ext>
            </a:extLst>
          </p:cNvPr>
          <p:cNvSpPr txBox="1">
            <a:spLocks noChangeArrowheads="1"/>
          </p:cNvSpPr>
          <p:nvPr/>
        </p:nvSpPr>
        <p:spPr bwMode="auto">
          <a:xfrm>
            <a:off x="740743" y="591989"/>
            <a:ext cx="8641475" cy="43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0" rtl="0" eaLnBrk="0" fontAlgn="base" hangingPunct="0">
              <a:spcBef>
                <a:spcPct val="20000"/>
              </a:spcBef>
              <a:spcAft>
                <a:spcPct val="0"/>
              </a:spcAft>
              <a:buClr>
                <a:srgbClr val="A50021"/>
              </a:buClr>
              <a:buSzPct val="100000"/>
              <a:buFont typeface="Wingdings" panose="05000000000000000000" pitchFamily="2" charset="2"/>
              <a:buChar char="v"/>
              <a:defRPr sz="2800" b="1">
                <a:solidFill>
                  <a:srgbClr val="080808"/>
                </a:solidFill>
                <a:latin typeface="+mn-lt"/>
                <a:ea typeface="+mn-ea"/>
                <a:cs typeface="微软雅黑" panose="020B0503020204020204" pitchFamily="34" charset="-122"/>
                <a:sym typeface="Verdana" panose="020B0604030504040204" pitchFamily="34" charset="0"/>
              </a:defRPr>
            </a:lvl1pPr>
            <a:lvl2pPr marL="742950" indent="-285750" algn="l" defTabSz="0" rtl="0" eaLnBrk="0" fontAlgn="base" hangingPunct="0">
              <a:spcBef>
                <a:spcPct val="20000"/>
              </a:spcBef>
              <a:spcAft>
                <a:spcPct val="0"/>
              </a:spcAft>
              <a:buClr>
                <a:srgbClr val="A50021"/>
              </a:buClr>
              <a:buSzPct val="100000"/>
              <a:buFont typeface="Wingdings" panose="05000000000000000000" pitchFamily="2" charset="2"/>
              <a:buChar char="§"/>
              <a:defRPr sz="2800" b="1">
                <a:solidFill>
                  <a:srgbClr val="080808"/>
                </a:solidFill>
                <a:latin typeface="微软雅黑" panose="020B0503020204020204" pitchFamily="34" charset="-122"/>
                <a:ea typeface="+mn-ea"/>
                <a:sym typeface="Verdana" panose="020B0604030504040204" pitchFamily="34" charset="0"/>
              </a:defRPr>
            </a:lvl2pPr>
            <a:lvl3pPr marL="11430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400" b="1">
                <a:solidFill>
                  <a:srgbClr val="080808"/>
                </a:solidFill>
                <a:latin typeface="微软雅黑" panose="020B0503020204020204" pitchFamily="34" charset="-122"/>
                <a:ea typeface="+mn-ea"/>
                <a:sym typeface="Verdana" panose="020B0604030504040204" pitchFamily="34" charset="0"/>
              </a:defRPr>
            </a:lvl3pPr>
            <a:lvl4pPr marL="16002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微软雅黑" panose="020B0503020204020204" pitchFamily="34" charset="-122"/>
                <a:ea typeface="+mn-ea"/>
                <a:sym typeface="Verdana" panose="020B0604030504040204" pitchFamily="34" charset="0"/>
              </a:defRPr>
            </a:lvl4pPr>
            <a:lvl5pPr marL="20574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微软雅黑" panose="020B0503020204020204" pitchFamily="34" charset="-122"/>
                <a:ea typeface="+mn-ea"/>
                <a:sym typeface="Verdana" panose="020B0604030504040204" pitchFamily="34" charset="0"/>
              </a:defRPr>
            </a:lvl5pPr>
            <a:lvl6pPr marL="25146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6pPr>
            <a:lvl7pPr marL="29718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7pPr>
            <a:lvl8pPr marL="34290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8pPr>
            <a:lvl9pPr marL="38862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9pPr>
          </a:lstStyle>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参赛论文思路</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结果复现</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a:p>
            <a:pPr>
              <a:lnSpc>
                <a:spcPct val="140000"/>
              </a:lnSpc>
              <a:defRPr/>
            </a:pPr>
            <a:r>
              <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Attention</a:t>
            </a: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地磁导航模型</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实验结果</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r>
              <a:rPr lang="zh-CN" altLang="en-US" sz="3600" kern="0" dirty="0">
                <a:solidFill>
                  <a:srgbClr val="C00000"/>
                </a:solidFill>
                <a:latin typeface="微软雅黑" panose="020B0503020204020204" pitchFamily="34" charset="-122"/>
                <a:ea typeface="微软雅黑" panose="020B0503020204020204" pitchFamily="34" charset="-122"/>
                <a:sym typeface="楷体_GB2312" charset="0"/>
              </a:rPr>
              <a:t>探索更普适的应用场景</a:t>
            </a:r>
            <a:endParaRPr lang="en-US" altLang="zh-CN" sz="3600" kern="0" dirty="0">
              <a:solidFill>
                <a:srgbClr val="C00000"/>
              </a:solidFill>
              <a:latin typeface="微软雅黑" panose="020B0503020204020204" pitchFamily="34" charset="-122"/>
              <a:ea typeface="微软雅黑" panose="020B0503020204020204" pitchFamily="34" charset="-122"/>
              <a:sym typeface="楷体_GB2312" charset="0"/>
            </a:endParaRPr>
          </a:p>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潜在应用场景下的模型结果</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p:txBody>
      </p:sp>
    </p:spTree>
    <p:extLst>
      <p:ext uri="{BB962C8B-B14F-4D97-AF65-F5344CB8AC3E}">
        <p14:creationId xmlns:p14="http://schemas.microsoft.com/office/powerpoint/2010/main" val="2661337639"/>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19"/>
          <p:cNvGrpSpPr/>
          <p:nvPr/>
        </p:nvGrpSpPr>
        <p:grpSpPr>
          <a:xfrm>
            <a:off x="308695" y="231948"/>
            <a:ext cx="9080352" cy="803605"/>
            <a:chOff x="3978442" y="685959"/>
            <a:chExt cx="7226359" cy="582454"/>
          </a:xfrm>
        </p:grpSpPr>
        <p:sp>
          <p:nvSpPr>
            <p:cNvPr id="1048599" name="文本框 20"/>
            <p:cNvSpPr txBox="1"/>
            <p:nvPr/>
          </p:nvSpPr>
          <p:spPr>
            <a:xfrm>
              <a:off x="4895333" y="685959"/>
              <a:ext cx="6309468" cy="568149"/>
            </a:xfrm>
            <a:prstGeom prst="rect">
              <a:avLst/>
            </a:prstGeom>
            <a:noFill/>
          </p:spPr>
          <p:txBody>
            <a:bodyPr wrap="square" rtlCol="0">
              <a:spAutoFit/>
            </a:bodyPr>
            <a:lstStyle/>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探索更普适的应用场景</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p:txBody>
        </p:sp>
        <p:grpSp>
          <p:nvGrpSpPr>
            <p:cNvPr id="40" name="组合 21"/>
            <p:cNvGrpSpPr/>
            <p:nvPr/>
          </p:nvGrpSpPr>
          <p:grpSpPr>
            <a:xfrm>
              <a:off x="3978442" y="834189"/>
              <a:ext cx="859340" cy="434224"/>
              <a:chOff x="3064042" y="834189"/>
              <a:chExt cx="859340" cy="434224"/>
            </a:xfrm>
          </p:grpSpPr>
          <p:sp>
            <p:nvSpPr>
              <p:cNvPr id="1048600" name="燕尾形 1"/>
              <p:cNvSpPr/>
              <p:nvPr/>
            </p:nvSpPr>
            <p:spPr>
              <a:xfrm>
                <a:off x="3064042" y="834189"/>
                <a:ext cx="434224" cy="434224"/>
              </a:xfrm>
              <a:prstGeom prst="chevron">
                <a:avLst>
                  <a:gd name="adj" fmla="val 47829"/>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1048601" name="燕尾形 22"/>
              <p:cNvSpPr/>
              <p:nvPr/>
            </p:nvSpPr>
            <p:spPr>
              <a:xfrm>
                <a:off x="3489158" y="834189"/>
                <a:ext cx="434224" cy="434224"/>
              </a:xfrm>
              <a:prstGeom prst="chevron">
                <a:avLst>
                  <a:gd name="adj" fmla="val 47829"/>
                </a:avLst>
              </a:prstGeom>
              <a:solidFill>
                <a:schemeClr val="accent5">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grpSp>
      </p:grpSp>
      <p:cxnSp>
        <p:nvCxnSpPr>
          <p:cNvPr id="3145728" name="直接连接符 12"/>
          <p:cNvCxnSpPr>
            <a:cxnSpLocks/>
          </p:cNvCxnSpPr>
          <p:nvPr/>
        </p:nvCxnSpPr>
        <p:spPr>
          <a:xfrm>
            <a:off x="42163" y="1195359"/>
            <a:ext cx="753934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69A7276E-C651-6F47-8C4F-71ACE634EC33}"/>
              </a:ext>
            </a:extLst>
          </p:cNvPr>
          <p:cNvSpPr txBox="1"/>
          <p:nvPr/>
        </p:nvSpPr>
        <p:spPr>
          <a:xfrm>
            <a:off x="452711" y="1256399"/>
            <a:ext cx="11881320" cy="2576667"/>
          </a:xfrm>
          <a:prstGeom prst="rect">
            <a:avLst/>
          </a:prstGeom>
          <a:noFill/>
        </p:spPr>
        <p:txBody>
          <a:bodyPr wrap="square" rtlCol="0">
            <a:spAutoFit/>
          </a:bodyPr>
          <a:lstStyle/>
          <a:p>
            <a:pPr algn="just">
              <a:lnSpc>
                <a:spcPct val="150000"/>
              </a:lnSpc>
            </a:pPr>
            <a:r>
              <a:rPr kumimoji="1" lang="zh-CN" altLang="en-US" sz="2800" dirty="0">
                <a:latin typeface="+mn-ea"/>
                <a:ea typeface="+mn-ea"/>
              </a:rPr>
              <a:t>    但是真实情况下，我们往往需要动态的预测，我们不知道需要预测的时刻之后的数据，我们仅仅有历史数据作为参考。</a:t>
            </a:r>
            <a:endParaRPr kumimoji="1" lang="en-US" altLang="zh-CN" sz="2800" dirty="0">
              <a:latin typeface="+mn-ea"/>
              <a:ea typeface="+mn-ea"/>
            </a:endParaRPr>
          </a:p>
          <a:p>
            <a:pPr algn="just">
              <a:lnSpc>
                <a:spcPct val="150000"/>
              </a:lnSpc>
            </a:pPr>
            <a:r>
              <a:rPr kumimoji="1" lang="zh-CN" altLang="en-US" sz="2800" dirty="0">
                <a:latin typeface="+mn-ea"/>
                <a:ea typeface="+mn-ea"/>
              </a:rPr>
              <a:t>    所以我们可以对模型的输入进行一定的改造，</a:t>
            </a:r>
            <a:r>
              <a:rPr kumimoji="1" lang="zh-CN" altLang="en-US" sz="2800" dirty="0">
                <a:solidFill>
                  <a:srgbClr val="C00000"/>
                </a:solidFill>
                <a:latin typeface="+mn-ea"/>
                <a:ea typeface="+mn-ea"/>
              </a:rPr>
              <a:t>即用</a:t>
            </a:r>
            <a:r>
              <a:rPr kumimoji="1" lang="en-US" altLang="zh-CN" sz="2800" dirty="0">
                <a:solidFill>
                  <a:srgbClr val="C00000"/>
                </a:solidFill>
                <a:latin typeface="+mn-ea"/>
                <a:ea typeface="+mn-ea"/>
              </a:rPr>
              <a:t>[t-4,t-3,t-2,t-1,t]</a:t>
            </a:r>
            <a:r>
              <a:rPr kumimoji="1" lang="zh-CN" altLang="en-US" sz="2800" dirty="0">
                <a:solidFill>
                  <a:srgbClr val="C00000"/>
                </a:solidFill>
                <a:latin typeface="+mn-ea"/>
                <a:ea typeface="+mn-ea"/>
              </a:rPr>
              <a:t>时刻的特征来预测</a:t>
            </a:r>
            <a:r>
              <a:rPr kumimoji="1" lang="en-US" altLang="zh-CN" sz="2800" dirty="0">
                <a:solidFill>
                  <a:srgbClr val="C00000"/>
                </a:solidFill>
                <a:latin typeface="+mn-ea"/>
                <a:ea typeface="+mn-ea"/>
              </a:rPr>
              <a:t>t</a:t>
            </a:r>
            <a:r>
              <a:rPr kumimoji="1" lang="zh-CN" altLang="en-US" sz="2800" dirty="0">
                <a:solidFill>
                  <a:srgbClr val="C00000"/>
                </a:solidFill>
                <a:latin typeface="+mn-ea"/>
                <a:ea typeface="+mn-ea"/>
              </a:rPr>
              <a:t>时刻的输出</a:t>
            </a:r>
            <a:r>
              <a:rPr kumimoji="1" lang="zh-CN" altLang="en-US" sz="2800" dirty="0">
                <a:latin typeface="+mn-ea"/>
                <a:ea typeface="+mn-ea"/>
              </a:rPr>
              <a:t>。</a:t>
            </a:r>
            <a:endParaRPr kumimoji="1" lang="en-US" altLang="zh-CN" sz="2800" dirty="0">
              <a:latin typeface="+mn-ea"/>
              <a:ea typeface="+mn-ea"/>
            </a:endParaRPr>
          </a:p>
        </p:txBody>
      </p:sp>
    </p:spTree>
    <p:extLst>
      <p:ext uri="{BB962C8B-B14F-4D97-AF65-F5344CB8AC3E}">
        <p14:creationId xmlns:p14="http://schemas.microsoft.com/office/powerpoint/2010/main" val="4229117289"/>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D4C11B4-44EF-41E6-9F25-1731B80406C9}"/>
              </a:ext>
            </a:extLst>
          </p:cNvPr>
          <p:cNvSpPr txBox="1">
            <a:spLocks noChangeArrowheads="1"/>
          </p:cNvSpPr>
          <p:nvPr/>
        </p:nvSpPr>
        <p:spPr bwMode="auto">
          <a:xfrm>
            <a:off x="740743" y="591989"/>
            <a:ext cx="8641475" cy="43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0" rtl="0" eaLnBrk="0" fontAlgn="base" hangingPunct="0">
              <a:spcBef>
                <a:spcPct val="20000"/>
              </a:spcBef>
              <a:spcAft>
                <a:spcPct val="0"/>
              </a:spcAft>
              <a:buClr>
                <a:srgbClr val="A50021"/>
              </a:buClr>
              <a:buSzPct val="100000"/>
              <a:buFont typeface="Wingdings" panose="05000000000000000000" pitchFamily="2" charset="2"/>
              <a:buChar char="v"/>
              <a:defRPr sz="2800" b="1">
                <a:solidFill>
                  <a:srgbClr val="080808"/>
                </a:solidFill>
                <a:latin typeface="+mn-lt"/>
                <a:ea typeface="+mn-ea"/>
                <a:cs typeface="微软雅黑" panose="020B0503020204020204" pitchFamily="34" charset="-122"/>
                <a:sym typeface="Verdana" panose="020B0604030504040204" pitchFamily="34" charset="0"/>
              </a:defRPr>
            </a:lvl1pPr>
            <a:lvl2pPr marL="742950" indent="-285750" algn="l" defTabSz="0" rtl="0" eaLnBrk="0" fontAlgn="base" hangingPunct="0">
              <a:spcBef>
                <a:spcPct val="20000"/>
              </a:spcBef>
              <a:spcAft>
                <a:spcPct val="0"/>
              </a:spcAft>
              <a:buClr>
                <a:srgbClr val="A50021"/>
              </a:buClr>
              <a:buSzPct val="100000"/>
              <a:buFont typeface="Wingdings" panose="05000000000000000000" pitchFamily="2" charset="2"/>
              <a:buChar char="§"/>
              <a:defRPr sz="2800" b="1">
                <a:solidFill>
                  <a:srgbClr val="080808"/>
                </a:solidFill>
                <a:latin typeface="微软雅黑" panose="020B0503020204020204" pitchFamily="34" charset="-122"/>
                <a:ea typeface="+mn-ea"/>
                <a:sym typeface="Verdana" panose="020B0604030504040204" pitchFamily="34" charset="0"/>
              </a:defRPr>
            </a:lvl2pPr>
            <a:lvl3pPr marL="11430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400" b="1">
                <a:solidFill>
                  <a:srgbClr val="080808"/>
                </a:solidFill>
                <a:latin typeface="微软雅黑" panose="020B0503020204020204" pitchFamily="34" charset="-122"/>
                <a:ea typeface="+mn-ea"/>
                <a:sym typeface="Verdana" panose="020B0604030504040204" pitchFamily="34" charset="0"/>
              </a:defRPr>
            </a:lvl3pPr>
            <a:lvl4pPr marL="16002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微软雅黑" panose="020B0503020204020204" pitchFamily="34" charset="-122"/>
                <a:ea typeface="+mn-ea"/>
                <a:sym typeface="Verdana" panose="020B0604030504040204" pitchFamily="34" charset="0"/>
              </a:defRPr>
            </a:lvl4pPr>
            <a:lvl5pPr marL="20574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微软雅黑" panose="020B0503020204020204" pitchFamily="34" charset="-122"/>
                <a:ea typeface="+mn-ea"/>
                <a:sym typeface="Verdana" panose="020B0604030504040204" pitchFamily="34" charset="0"/>
              </a:defRPr>
            </a:lvl5pPr>
            <a:lvl6pPr marL="25146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6pPr>
            <a:lvl7pPr marL="29718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7pPr>
            <a:lvl8pPr marL="34290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8pPr>
            <a:lvl9pPr marL="38862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9pPr>
          </a:lstStyle>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参赛论文思路</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结果复现</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a:p>
            <a:pPr>
              <a:lnSpc>
                <a:spcPct val="140000"/>
              </a:lnSpc>
              <a:defRPr/>
            </a:pPr>
            <a:r>
              <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Attention</a:t>
            </a: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地磁导航模型</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实验结果</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探索更普适的应用场景</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r>
              <a:rPr lang="zh-CN" altLang="en-US" sz="3600" kern="0" dirty="0">
                <a:solidFill>
                  <a:srgbClr val="C00000"/>
                </a:solidFill>
                <a:latin typeface="微软雅黑" panose="020B0503020204020204" pitchFamily="34" charset="-122"/>
                <a:ea typeface="微软雅黑" panose="020B0503020204020204" pitchFamily="34" charset="-122"/>
                <a:sym typeface="楷体_GB2312" charset="0"/>
              </a:rPr>
              <a:t>潜在应用场景下的模型结果</a:t>
            </a:r>
            <a:endParaRPr lang="en-US" altLang="zh-CN" sz="3600" kern="0" dirty="0">
              <a:solidFill>
                <a:srgbClr val="C00000"/>
              </a:solidFill>
              <a:latin typeface="微软雅黑" panose="020B0503020204020204" pitchFamily="34" charset="-122"/>
              <a:ea typeface="微软雅黑" panose="020B0503020204020204" pitchFamily="34" charset="-122"/>
              <a:sym typeface="楷体_GB2312" charset="0"/>
            </a:endParaRPr>
          </a:p>
          <a:p>
            <a:pPr>
              <a:lnSpc>
                <a:spcPct val="140000"/>
              </a:lnSpc>
              <a:defRPr/>
            </a:pP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p:txBody>
      </p:sp>
    </p:spTree>
    <p:extLst>
      <p:ext uri="{BB962C8B-B14F-4D97-AF65-F5344CB8AC3E}">
        <p14:creationId xmlns:p14="http://schemas.microsoft.com/office/powerpoint/2010/main" val="1023152209"/>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D160422-183D-1E44-999C-E770A99BB848}"/>
              </a:ext>
            </a:extLst>
          </p:cNvPr>
          <p:cNvPicPr>
            <a:picLocks noChangeAspect="1"/>
          </p:cNvPicPr>
          <p:nvPr/>
        </p:nvPicPr>
        <p:blipFill>
          <a:blip r:embed="rId3"/>
          <a:stretch>
            <a:fillRect/>
          </a:stretch>
        </p:blipFill>
        <p:spPr>
          <a:xfrm>
            <a:off x="6399212" y="1947045"/>
            <a:ext cx="5214739" cy="3976344"/>
          </a:xfrm>
          <a:prstGeom prst="rect">
            <a:avLst/>
          </a:prstGeom>
        </p:spPr>
      </p:pic>
      <p:pic>
        <p:nvPicPr>
          <p:cNvPr id="3" name="图片 2">
            <a:extLst>
              <a:ext uri="{FF2B5EF4-FFF2-40B4-BE49-F238E27FC236}">
                <a16:creationId xmlns:a16="http://schemas.microsoft.com/office/drawing/2014/main" id="{FCB146C2-2AB4-3B43-B6AD-6438004C3552}"/>
              </a:ext>
            </a:extLst>
          </p:cNvPr>
          <p:cNvPicPr>
            <a:picLocks noChangeAspect="1"/>
          </p:cNvPicPr>
          <p:nvPr/>
        </p:nvPicPr>
        <p:blipFill>
          <a:blip r:embed="rId4"/>
          <a:stretch>
            <a:fillRect/>
          </a:stretch>
        </p:blipFill>
        <p:spPr>
          <a:xfrm>
            <a:off x="1172791" y="1928984"/>
            <a:ext cx="5214739" cy="3959495"/>
          </a:xfrm>
          <a:prstGeom prst="rect">
            <a:avLst/>
          </a:prstGeom>
        </p:spPr>
      </p:pic>
      <p:grpSp>
        <p:nvGrpSpPr>
          <p:cNvPr id="39" name="组合 19"/>
          <p:cNvGrpSpPr/>
          <p:nvPr/>
        </p:nvGrpSpPr>
        <p:grpSpPr>
          <a:xfrm>
            <a:off x="308695" y="231948"/>
            <a:ext cx="9080352" cy="803605"/>
            <a:chOff x="3978442" y="685959"/>
            <a:chExt cx="7226359" cy="582454"/>
          </a:xfrm>
        </p:grpSpPr>
        <p:sp>
          <p:nvSpPr>
            <p:cNvPr id="1048599" name="文本框 20"/>
            <p:cNvSpPr txBox="1"/>
            <p:nvPr/>
          </p:nvSpPr>
          <p:spPr>
            <a:xfrm>
              <a:off x="4895333" y="685959"/>
              <a:ext cx="6309468" cy="568149"/>
            </a:xfrm>
            <a:prstGeom prst="rect">
              <a:avLst/>
            </a:prstGeom>
            <a:noFill/>
          </p:spPr>
          <p:txBody>
            <a:bodyPr wrap="square" rtlCol="0">
              <a:spAutoFit/>
            </a:bodyPr>
            <a:lstStyle/>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实验结果</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0" name="组合 21"/>
            <p:cNvGrpSpPr/>
            <p:nvPr/>
          </p:nvGrpSpPr>
          <p:grpSpPr>
            <a:xfrm>
              <a:off x="3978442" y="834189"/>
              <a:ext cx="859340" cy="434224"/>
              <a:chOff x="3064042" y="834189"/>
              <a:chExt cx="859340" cy="434224"/>
            </a:xfrm>
          </p:grpSpPr>
          <p:sp>
            <p:nvSpPr>
              <p:cNvPr id="1048600" name="燕尾形 1"/>
              <p:cNvSpPr/>
              <p:nvPr/>
            </p:nvSpPr>
            <p:spPr>
              <a:xfrm>
                <a:off x="3064042" y="834189"/>
                <a:ext cx="434224" cy="434224"/>
              </a:xfrm>
              <a:prstGeom prst="chevron">
                <a:avLst>
                  <a:gd name="adj" fmla="val 47829"/>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1048601" name="燕尾形 22"/>
              <p:cNvSpPr/>
              <p:nvPr/>
            </p:nvSpPr>
            <p:spPr>
              <a:xfrm>
                <a:off x="3489158" y="834189"/>
                <a:ext cx="434224" cy="434224"/>
              </a:xfrm>
              <a:prstGeom prst="chevron">
                <a:avLst>
                  <a:gd name="adj" fmla="val 47829"/>
                </a:avLst>
              </a:prstGeom>
              <a:solidFill>
                <a:schemeClr val="accent5">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grpSp>
      </p:grpSp>
      <p:cxnSp>
        <p:nvCxnSpPr>
          <p:cNvPr id="3145728" name="直接连接符 12"/>
          <p:cNvCxnSpPr>
            <a:cxnSpLocks/>
          </p:cNvCxnSpPr>
          <p:nvPr/>
        </p:nvCxnSpPr>
        <p:spPr>
          <a:xfrm>
            <a:off x="42163" y="1195359"/>
            <a:ext cx="753934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69A7276E-C651-6F47-8C4F-71ACE634EC33}"/>
              </a:ext>
            </a:extLst>
          </p:cNvPr>
          <p:cNvSpPr txBox="1"/>
          <p:nvPr/>
        </p:nvSpPr>
        <p:spPr>
          <a:xfrm>
            <a:off x="452711" y="1256399"/>
            <a:ext cx="11881320" cy="637675"/>
          </a:xfrm>
          <a:prstGeom prst="rect">
            <a:avLst/>
          </a:prstGeom>
          <a:noFill/>
        </p:spPr>
        <p:txBody>
          <a:bodyPr wrap="square" rtlCol="0">
            <a:spAutoFit/>
          </a:bodyPr>
          <a:lstStyle/>
          <a:p>
            <a:pPr indent="457200">
              <a:lnSpc>
                <a:spcPct val="150000"/>
              </a:lnSpc>
            </a:pPr>
            <a:r>
              <a:rPr kumimoji="1" lang="zh-CN" altLang="en-US" sz="2800" dirty="0">
                <a:latin typeface="+mn-ea"/>
                <a:ea typeface="+mn-ea"/>
              </a:rPr>
              <a:t>同样，我对比了两种不同数据预处理的方式。（</a:t>
            </a:r>
            <a:r>
              <a:rPr kumimoji="1" lang="en-US" altLang="zh-CN" sz="2800" dirty="0">
                <a:latin typeface="+mn-ea"/>
                <a:ea typeface="+mn-ea"/>
              </a:rPr>
              <a:t>line</a:t>
            </a:r>
            <a:r>
              <a:rPr kumimoji="1" lang="zh-CN" altLang="en-US" sz="2800" dirty="0">
                <a:latin typeface="+mn-ea"/>
                <a:ea typeface="+mn-ea"/>
              </a:rPr>
              <a:t> </a:t>
            </a:r>
            <a:r>
              <a:rPr kumimoji="1" lang="en-US" altLang="zh-CN" sz="2800" dirty="0">
                <a:latin typeface="+mn-ea"/>
                <a:ea typeface="+mn-ea"/>
              </a:rPr>
              <a:t>=</a:t>
            </a:r>
            <a:r>
              <a:rPr kumimoji="1" lang="zh-CN" altLang="en-US" sz="2800" dirty="0">
                <a:latin typeface="+mn-ea"/>
                <a:ea typeface="+mn-ea"/>
              </a:rPr>
              <a:t> </a:t>
            </a:r>
            <a:r>
              <a:rPr kumimoji="1" lang="en-US" altLang="zh-CN" sz="2800" dirty="0">
                <a:latin typeface="+mn-ea"/>
                <a:ea typeface="+mn-ea"/>
              </a:rPr>
              <a:t>1003.02</a:t>
            </a:r>
            <a:r>
              <a:rPr kumimoji="1" lang="zh-CN" altLang="en-US" sz="2800" dirty="0">
                <a:latin typeface="+mn-ea"/>
                <a:ea typeface="+mn-ea"/>
              </a:rPr>
              <a:t>）    </a:t>
            </a:r>
            <a:endParaRPr kumimoji="1" lang="en-US" altLang="zh-CN" sz="2800" dirty="0">
              <a:latin typeface="+mn-ea"/>
              <a:ea typeface="+mn-ea"/>
            </a:endParaRPr>
          </a:p>
        </p:txBody>
      </p:sp>
      <p:sp>
        <p:nvSpPr>
          <p:cNvPr id="7" name="矩形 6">
            <a:extLst>
              <a:ext uri="{FF2B5EF4-FFF2-40B4-BE49-F238E27FC236}">
                <a16:creationId xmlns:a16="http://schemas.microsoft.com/office/drawing/2014/main" id="{D9509D92-6543-E44B-9B65-18C24356AEB3}"/>
              </a:ext>
            </a:extLst>
          </p:cNvPr>
          <p:cNvSpPr/>
          <p:nvPr/>
        </p:nvSpPr>
        <p:spPr>
          <a:xfrm>
            <a:off x="1115693" y="6395020"/>
            <a:ext cx="10975652" cy="461665"/>
          </a:xfrm>
          <a:prstGeom prst="rect">
            <a:avLst/>
          </a:prstGeom>
        </p:spPr>
        <p:txBody>
          <a:bodyPr wrap="square">
            <a:spAutoFit/>
          </a:bodyPr>
          <a:lstStyle/>
          <a:p>
            <a:pPr algn="just"/>
            <a:r>
              <a:rPr kumimoji="1" lang="zh-CN" altLang="en-US" sz="2400" dirty="0">
                <a:solidFill>
                  <a:srgbClr val="C00000"/>
                </a:solidFill>
                <a:latin typeface="+mn-ea"/>
              </a:rPr>
              <a:t>    </a:t>
            </a:r>
            <a:r>
              <a:rPr kumimoji="1" lang="en-US" altLang="zh-CN" sz="2400" dirty="0">
                <a:solidFill>
                  <a:srgbClr val="C00000"/>
                </a:solidFill>
                <a:latin typeface="+mn-ea"/>
              </a:rPr>
              <a:t>Attention</a:t>
            </a:r>
            <a:r>
              <a:rPr kumimoji="1" lang="zh-CN" altLang="en-US" sz="2400" dirty="0">
                <a:solidFill>
                  <a:srgbClr val="C00000"/>
                </a:solidFill>
                <a:latin typeface="+mn-ea"/>
              </a:rPr>
              <a:t>机制显著提高了模型的准确率。</a:t>
            </a:r>
            <a:endParaRPr lang="zh-CN" altLang="en-US" sz="2400" dirty="0"/>
          </a:p>
        </p:txBody>
      </p:sp>
      <p:sp>
        <p:nvSpPr>
          <p:cNvPr id="8" name="文本框 7">
            <a:extLst>
              <a:ext uri="{FF2B5EF4-FFF2-40B4-BE49-F238E27FC236}">
                <a16:creationId xmlns:a16="http://schemas.microsoft.com/office/drawing/2014/main" id="{09443D7F-6E55-BF45-974F-BC705CEEA9FE}"/>
              </a:ext>
            </a:extLst>
          </p:cNvPr>
          <p:cNvSpPr txBox="1"/>
          <p:nvPr/>
        </p:nvSpPr>
        <p:spPr>
          <a:xfrm>
            <a:off x="1748855" y="2134656"/>
            <a:ext cx="1132041" cy="369332"/>
          </a:xfrm>
          <a:prstGeom prst="rect">
            <a:avLst/>
          </a:prstGeom>
          <a:noFill/>
        </p:spPr>
        <p:txBody>
          <a:bodyPr wrap="none" rtlCol="0">
            <a:spAutoFit/>
          </a:bodyPr>
          <a:lstStyle/>
          <a:p>
            <a:r>
              <a:rPr kumimoji="1" lang="en-US" altLang="zh-CN" dirty="0"/>
              <a:t>RMSE=4.2</a:t>
            </a:r>
            <a:endParaRPr kumimoji="1" lang="zh-CN" altLang="en-US" dirty="0"/>
          </a:p>
        </p:txBody>
      </p:sp>
      <p:sp>
        <p:nvSpPr>
          <p:cNvPr id="9" name="文本框 8">
            <a:extLst>
              <a:ext uri="{FF2B5EF4-FFF2-40B4-BE49-F238E27FC236}">
                <a16:creationId xmlns:a16="http://schemas.microsoft.com/office/drawing/2014/main" id="{5A28F0BD-FD43-0A46-A465-A489B5024AC7}"/>
              </a:ext>
            </a:extLst>
          </p:cNvPr>
          <p:cNvSpPr txBox="1"/>
          <p:nvPr/>
        </p:nvSpPr>
        <p:spPr>
          <a:xfrm>
            <a:off x="6901713" y="2134656"/>
            <a:ext cx="1471878" cy="369332"/>
          </a:xfrm>
          <a:prstGeom prst="rect">
            <a:avLst/>
          </a:prstGeom>
          <a:noFill/>
        </p:spPr>
        <p:txBody>
          <a:bodyPr wrap="none" rtlCol="0">
            <a:spAutoFit/>
          </a:bodyPr>
          <a:lstStyle/>
          <a:p>
            <a:r>
              <a:rPr kumimoji="1" lang="en-US" altLang="zh-CN" dirty="0"/>
              <a:t>RMSE = 213.6</a:t>
            </a:r>
            <a:endParaRPr kumimoji="1" lang="zh-CN" altLang="en-US" dirty="0"/>
          </a:p>
        </p:txBody>
      </p:sp>
    </p:spTree>
    <p:extLst>
      <p:ext uri="{BB962C8B-B14F-4D97-AF65-F5344CB8AC3E}">
        <p14:creationId xmlns:p14="http://schemas.microsoft.com/office/powerpoint/2010/main" val="3918492294"/>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D4C11B4-44EF-41E6-9F25-1731B80406C9}"/>
              </a:ext>
            </a:extLst>
          </p:cNvPr>
          <p:cNvSpPr txBox="1">
            <a:spLocks noChangeArrowheads="1"/>
          </p:cNvSpPr>
          <p:nvPr/>
        </p:nvSpPr>
        <p:spPr bwMode="auto">
          <a:xfrm>
            <a:off x="740743" y="591989"/>
            <a:ext cx="8641475" cy="43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0" rtl="0" eaLnBrk="0" fontAlgn="base" hangingPunct="0">
              <a:spcBef>
                <a:spcPct val="20000"/>
              </a:spcBef>
              <a:spcAft>
                <a:spcPct val="0"/>
              </a:spcAft>
              <a:buClr>
                <a:srgbClr val="A50021"/>
              </a:buClr>
              <a:buSzPct val="100000"/>
              <a:buFont typeface="Wingdings" panose="05000000000000000000" pitchFamily="2" charset="2"/>
              <a:buChar char="v"/>
              <a:defRPr sz="2800" b="1">
                <a:solidFill>
                  <a:srgbClr val="080808"/>
                </a:solidFill>
                <a:latin typeface="+mn-lt"/>
                <a:ea typeface="+mn-ea"/>
                <a:cs typeface="微软雅黑" panose="020B0503020204020204" pitchFamily="34" charset="-122"/>
                <a:sym typeface="Verdana" panose="020B0604030504040204" pitchFamily="34" charset="0"/>
              </a:defRPr>
            </a:lvl1pPr>
            <a:lvl2pPr marL="742950" indent="-285750" algn="l" defTabSz="0" rtl="0" eaLnBrk="0" fontAlgn="base" hangingPunct="0">
              <a:spcBef>
                <a:spcPct val="20000"/>
              </a:spcBef>
              <a:spcAft>
                <a:spcPct val="0"/>
              </a:spcAft>
              <a:buClr>
                <a:srgbClr val="A50021"/>
              </a:buClr>
              <a:buSzPct val="100000"/>
              <a:buFont typeface="Wingdings" panose="05000000000000000000" pitchFamily="2" charset="2"/>
              <a:buChar char="§"/>
              <a:defRPr sz="2800" b="1">
                <a:solidFill>
                  <a:srgbClr val="080808"/>
                </a:solidFill>
                <a:latin typeface="微软雅黑" panose="020B0503020204020204" pitchFamily="34" charset="-122"/>
                <a:ea typeface="+mn-ea"/>
                <a:sym typeface="Verdana" panose="020B0604030504040204" pitchFamily="34" charset="0"/>
              </a:defRPr>
            </a:lvl2pPr>
            <a:lvl3pPr marL="11430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400" b="1">
                <a:solidFill>
                  <a:srgbClr val="080808"/>
                </a:solidFill>
                <a:latin typeface="微软雅黑" panose="020B0503020204020204" pitchFamily="34" charset="-122"/>
                <a:ea typeface="+mn-ea"/>
                <a:sym typeface="Verdana" panose="020B0604030504040204" pitchFamily="34" charset="0"/>
              </a:defRPr>
            </a:lvl3pPr>
            <a:lvl4pPr marL="16002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微软雅黑" panose="020B0503020204020204" pitchFamily="34" charset="-122"/>
                <a:ea typeface="+mn-ea"/>
                <a:sym typeface="Verdana" panose="020B0604030504040204" pitchFamily="34" charset="0"/>
              </a:defRPr>
            </a:lvl4pPr>
            <a:lvl5pPr marL="20574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微软雅黑" panose="020B0503020204020204" pitchFamily="34" charset="-122"/>
                <a:ea typeface="+mn-ea"/>
                <a:sym typeface="Verdana" panose="020B0604030504040204" pitchFamily="34" charset="0"/>
              </a:defRPr>
            </a:lvl5pPr>
            <a:lvl6pPr marL="25146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6pPr>
            <a:lvl7pPr marL="29718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7pPr>
            <a:lvl8pPr marL="34290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8pPr>
            <a:lvl9pPr marL="38862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9pPr>
          </a:lstStyle>
          <a:p>
            <a:pPr>
              <a:lnSpc>
                <a:spcPct val="140000"/>
              </a:lnSpc>
              <a:defRPr/>
            </a:pPr>
            <a:r>
              <a:rPr lang="zh-CN" altLang="en-US" sz="3600" kern="0" dirty="0">
                <a:solidFill>
                  <a:srgbClr val="C00000"/>
                </a:solidFill>
                <a:latin typeface="微软雅黑" panose="020B0503020204020204" pitchFamily="34" charset="-122"/>
                <a:ea typeface="微软雅黑" panose="020B0503020204020204" pitchFamily="34" charset="-122"/>
              </a:rPr>
              <a:t>参赛论文思路</a:t>
            </a:r>
            <a:endParaRPr lang="en-US" altLang="zh-CN" sz="3600" kern="0" dirty="0">
              <a:solidFill>
                <a:srgbClr val="C00000"/>
              </a:solidFill>
              <a:latin typeface="微软雅黑" panose="020B0503020204020204" pitchFamily="34" charset="-122"/>
              <a:ea typeface="微软雅黑" panose="020B0503020204020204" pitchFamily="34" charset="-122"/>
            </a:endParaRPr>
          </a:p>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结果复现</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a:p>
            <a:pPr>
              <a:lnSpc>
                <a:spcPct val="140000"/>
              </a:lnSpc>
              <a:defRPr/>
            </a:pPr>
            <a:r>
              <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Attention</a:t>
            </a: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地磁导航模型</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实验结果</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探索更普适的应用场景</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潜在应用场景下的模型结果</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p:txBody>
      </p:sp>
    </p:spTree>
    <p:extLst>
      <p:ext uri="{BB962C8B-B14F-4D97-AF65-F5344CB8AC3E}">
        <p14:creationId xmlns:p14="http://schemas.microsoft.com/office/powerpoint/2010/main" val="3507670792"/>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19"/>
          <p:cNvGrpSpPr/>
          <p:nvPr/>
        </p:nvGrpSpPr>
        <p:grpSpPr>
          <a:xfrm>
            <a:off x="308695" y="231948"/>
            <a:ext cx="9080352" cy="803605"/>
            <a:chOff x="3978442" y="685959"/>
            <a:chExt cx="7226359" cy="582454"/>
          </a:xfrm>
        </p:grpSpPr>
        <p:sp>
          <p:nvSpPr>
            <p:cNvPr id="1048599" name="文本框 20"/>
            <p:cNvSpPr txBox="1"/>
            <p:nvPr/>
          </p:nvSpPr>
          <p:spPr>
            <a:xfrm>
              <a:off x="4895333" y="685959"/>
              <a:ext cx="6309468" cy="568149"/>
            </a:xfrm>
            <a:prstGeom prst="rect">
              <a:avLst/>
            </a:prstGeom>
            <a:noFill/>
          </p:spPr>
          <p:txBody>
            <a:bodyPr wrap="square" rtlCol="0">
              <a:spAutoFit/>
            </a:bodyPr>
            <a:lstStyle/>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参赛论文思路</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0" name="组合 21"/>
            <p:cNvGrpSpPr/>
            <p:nvPr/>
          </p:nvGrpSpPr>
          <p:grpSpPr>
            <a:xfrm>
              <a:off x="3978442" y="834189"/>
              <a:ext cx="859340" cy="434224"/>
              <a:chOff x="3064042" y="834189"/>
              <a:chExt cx="859340" cy="434224"/>
            </a:xfrm>
          </p:grpSpPr>
          <p:sp>
            <p:nvSpPr>
              <p:cNvPr id="1048600" name="燕尾形 1"/>
              <p:cNvSpPr/>
              <p:nvPr/>
            </p:nvSpPr>
            <p:spPr>
              <a:xfrm>
                <a:off x="3064042" y="834189"/>
                <a:ext cx="434224" cy="434224"/>
              </a:xfrm>
              <a:prstGeom prst="chevron">
                <a:avLst>
                  <a:gd name="adj" fmla="val 47829"/>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1048601" name="燕尾形 22"/>
              <p:cNvSpPr/>
              <p:nvPr/>
            </p:nvSpPr>
            <p:spPr>
              <a:xfrm>
                <a:off x="3489158" y="834189"/>
                <a:ext cx="434224" cy="434224"/>
              </a:xfrm>
              <a:prstGeom prst="chevron">
                <a:avLst>
                  <a:gd name="adj" fmla="val 47829"/>
                </a:avLst>
              </a:prstGeom>
              <a:solidFill>
                <a:schemeClr val="accent5">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grpSp>
      </p:grpSp>
      <p:cxnSp>
        <p:nvCxnSpPr>
          <p:cNvPr id="3145728" name="直接连接符 12"/>
          <p:cNvCxnSpPr>
            <a:cxnSpLocks/>
          </p:cNvCxnSpPr>
          <p:nvPr/>
        </p:nvCxnSpPr>
        <p:spPr>
          <a:xfrm>
            <a:off x="42163" y="1195359"/>
            <a:ext cx="753934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1FAA1805-DFF9-BC4E-BEA7-C4011F818D51}"/>
              </a:ext>
            </a:extLst>
          </p:cNvPr>
          <p:cNvSpPr txBox="1"/>
          <p:nvPr/>
        </p:nvSpPr>
        <p:spPr>
          <a:xfrm>
            <a:off x="452711" y="1256399"/>
            <a:ext cx="11089232" cy="4515660"/>
          </a:xfrm>
          <a:prstGeom prst="rect">
            <a:avLst/>
          </a:prstGeom>
          <a:noFill/>
        </p:spPr>
        <p:txBody>
          <a:bodyPr wrap="square" rtlCol="0">
            <a:spAutoFit/>
          </a:bodyPr>
          <a:lstStyle/>
          <a:p>
            <a:pPr indent="457200">
              <a:lnSpc>
                <a:spcPct val="150000"/>
              </a:lnSpc>
            </a:pPr>
            <a:r>
              <a:rPr kumimoji="1" lang="zh-CN" altLang="en-US" sz="2800" dirty="0">
                <a:latin typeface="+mn-ea"/>
                <a:ea typeface="+mn-ea"/>
              </a:rPr>
              <a:t>如何构造适合神经网络训练的数据形式？</a:t>
            </a:r>
            <a:endParaRPr kumimoji="1" lang="en-US" altLang="zh-CN" sz="2800" dirty="0">
              <a:latin typeface="+mn-ea"/>
              <a:ea typeface="+mn-ea"/>
            </a:endParaRPr>
          </a:p>
          <a:p>
            <a:pPr indent="457200">
              <a:lnSpc>
                <a:spcPct val="150000"/>
              </a:lnSpc>
            </a:pPr>
            <a:r>
              <a:rPr kumimoji="1" lang="en-US" altLang="zh-CN" sz="2800" dirty="0">
                <a:latin typeface="+mn-ea"/>
                <a:ea typeface="+mn-ea"/>
              </a:rPr>
              <a:t>    </a:t>
            </a:r>
            <a:r>
              <a:rPr kumimoji="1" lang="zh-CN" altLang="en-US" sz="2800" dirty="0">
                <a:solidFill>
                  <a:srgbClr val="C00000"/>
                </a:solidFill>
                <a:latin typeface="+mn-ea"/>
                <a:ea typeface="+mn-ea"/>
              </a:rPr>
              <a:t>横向：</a:t>
            </a:r>
            <a:r>
              <a:rPr kumimoji="1" lang="zh-CN" altLang="en-US" sz="2800" dirty="0">
                <a:latin typeface="+mn-ea"/>
                <a:ea typeface="+mn-ea"/>
              </a:rPr>
              <a:t>数据集中提供了丰富的特征</a:t>
            </a:r>
            <a:endParaRPr kumimoji="1" lang="en-US" altLang="zh-CN" sz="2800" dirty="0">
              <a:latin typeface="+mn-ea"/>
              <a:ea typeface="+mn-ea"/>
            </a:endParaRPr>
          </a:p>
          <a:p>
            <a:pPr indent="457200">
              <a:lnSpc>
                <a:spcPct val="150000"/>
              </a:lnSpc>
            </a:pPr>
            <a:endParaRPr kumimoji="1" lang="en-US" altLang="zh-CN" sz="2800" dirty="0">
              <a:latin typeface="+mn-ea"/>
              <a:ea typeface="+mn-ea"/>
            </a:endParaRPr>
          </a:p>
          <a:p>
            <a:pPr indent="457200">
              <a:lnSpc>
                <a:spcPct val="150000"/>
              </a:lnSpc>
            </a:pPr>
            <a:endParaRPr kumimoji="1" lang="en-US" altLang="zh-CN" sz="2800" dirty="0">
              <a:latin typeface="+mn-ea"/>
              <a:ea typeface="+mn-ea"/>
            </a:endParaRPr>
          </a:p>
          <a:p>
            <a:pPr indent="457200">
              <a:lnSpc>
                <a:spcPct val="150000"/>
              </a:lnSpc>
            </a:pPr>
            <a:endParaRPr kumimoji="1" lang="en-US" altLang="zh-CN" sz="2800" dirty="0">
              <a:latin typeface="+mn-ea"/>
              <a:ea typeface="+mn-ea"/>
            </a:endParaRPr>
          </a:p>
          <a:p>
            <a:pPr indent="457200">
              <a:lnSpc>
                <a:spcPct val="150000"/>
              </a:lnSpc>
            </a:pPr>
            <a:r>
              <a:rPr kumimoji="1" lang="zh-CN" altLang="en-US" sz="2800" dirty="0">
                <a:latin typeface="+mn-ea"/>
                <a:ea typeface="+mn-ea"/>
              </a:rPr>
              <a:t>    </a:t>
            </a:r>
            <a:r>
              <a:rPr kumimoji="1" lang="zh-CN" altLang="en-US" sz="2800" dirty="0">
                <a:solidFill>
                  <a:srgbClr val="C00000"/>
                </a:solidFill>
                <a:latin typeface="+mn-ea"/>
                <a:ea typeface="+mn-ea"/>
              </a:rPr>
              <a:t>纵向：</a:t>
            </a:r>
            <a:r>
              <a:rPr kumimoji="1" lang="zh-CN" altLang="en-US" sz="2800" dirty="0">
                <a:latin typeface="+mn-ea"/>
                <a:ea typeface="+mn-ea"/>
              </a:rPr>
              <a:t>导航数据本身存在时序性</a:t>
            </a:r>
            <a:endParaRPr kumimoji="1" lang="en-US" altLang="zh-CN" sz="2800" dirty="0">
              <a:latin typeface="+mn-ea"/>
              <a:ea typeface="+mn-ea"/>
            </a:endParaRPr>
          </a:p>
          <a:p>
            <a:pPr indent="457200">
              <a:lnSpc>
                <a:spcPct val="150000"/>
              </a:lnSpc>
            </a:pPr>
            <a:r>
              <a:rPr kumimoji="1" lang="zh-CN" altLang="en-US" sz="2800" dirty="0">
                <a:latin typeface="+mn-ea"/>
                <a:ea typeface="+mn-ea"/>
              </a:rPr>
              <a:t>    </a:t>
            </a:r>
            <a:endParaRPr kumimoji="1" lang="en-US" altLang="zh-CN" sz="2800" dirty="0">
              <a:latin typeface="+mn-ea"/>
              <a:ea typeface="+mn-ea"/>
            </a:endParaRPr>
          </a:p>
        </p:txBody>
      </p:sp>
      <p:sp>
        <p:nvSpPr>
          <p:cNvPr id="5" name="圆角矩形 4">
            <a:extLst>
              <a:ext uri="{FF2B5EF4-FFF2-40B4-BE49-F238E27FC236}">
                <a16:creationId xmlns:a16="http://schemas.microsoft.com/office/drawing/2014/main" id="{3B10C95E-AC43-BE46-8630-F6FAF86EF842}"/>
              </a:ext>
            </a:extLst>
          </p:cNvPr>
          <p:cNvSpPr/>
          <p:nvPr/>
        </p:nvSpPr>
        <p:spPr>
          <a:xfrm>
            <a:off x="1682274" y="2896245"/>
            <a:ext cx="4752528" cy="1218220"/>
          </a:xfrm>
          <a:prstGeom prst="roundRect">
            <a:avLst/>
          </a:prstGeom>
          <a:solidFill>
            <a:schemeClr val="accent6">
              <a:lumMod val="20000"/>
              <a:lumOff val="8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lumMod val="95000"/>
                    <a:lumOff val="5000"/>
                  </a:schemeClr>
                </a:solidFill>
              </a:rPr>
              <a:t>如何选取合适的特征来进行训练？</a:t>
            </a:r>
          </a:p>
        </p:txBody>
      </p:sp>
      <p:sp>
        <p:nvSpPr>
          <p:cNvPr id="6" name="右箭头 5">
            <a:extLst>
              <a:ext uri="{FF2B5EF4-FFF2-40B4-BE49-F238E27FC236}">
                <a16:creationId xmlns:a16="http://schemas.microsoft.com/office/drawing/2014/main" id="{5FA9EEEE-41B7-8C42-AB7B-B9F94E2CD7B9}"/>
              </a:ext>
            </a:extLst>
          </p:cNvPr>
          <p:cNvSpPr/>
          <p:nvPr/>
        </p:nvSpPr>
        <p:spPr>
          <a:xfrm>
            <a:off x="6825419" y="3241241"/>
            <a:ext cx="1512168" cy="545976"/>
          </a:xfrm>
          <a:prstGeom prst="rightArrow">
            <a:avLst/>
          </a:prstGeom>
          <a:solidFill>
            <a:schemeClr val="accent1">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圆角矩形 13">
            <a:extLst>
              <a:ext uri="{FF2B5EF4-FFF2-40B4-BE49-F238E27FC236}">
                <a16:creationId xmlns:a16="http://schemas.microsoft.com/office/drawing/2014/main" id="{AECE9049-87D5-794F-8C4B-DA84699D8B62}"/>
              </a:ext>
            </a:extLst>
          </p:cNvPr>
          <p:cNvSpPr/>
          <p:nvPr/>
        </p:nvSpPr>
        <p:spPr>
          <a:xfrm>
            <a:off x="9027776" y="2902161"/>
            <a:ext cx="3382459" cy="1218220"/>
          </a:xfrm>
          <a:prstGeom prst="roundRect">
            <a:avLst/>
          </a:prstGeom>
          <a:solidFill>
            <a:schemeClr val="accent6">
              <a:lumMod val="20000"/>
              <a:lumOff val="8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rgbClr val="C00000"/>
                </a:solidFill>
              </a:rPr>
              <a:t>维度选择</a:t>
            </a:r>
          </a:p>
        </p:txBody>
      </p:sp>
      <p:sp>
        <p:nvSpPr>
          <p:cNvPr id="15" name="圆角矩形 14">
            <a:extLst>
              <a:ext uri="{FF2B5EF4-FFF2-40B4-BE49-F238E27FC236}">
                <a16:creationId xmlns:a16="http://schemas.microsoft.com/office/drawing/2014/main" id="{679B1153-F0AE-3842-9DC4-2741611FE21D}"/>
              </a:ext>
            </a:extLst>
          </p:cNvPr>
          <p:cNvSpPr/>
          <p:nvPr/>
        </p:nvSpPr>
        <p:spPr>
          <a:xfrm>
            <a:off x="1676847" y="5428181"/>
            <a:ext cx="4752528" cy="1218220"/>
          </a:xfrm>
          <a:prstGeom prst="roundRect">
            <a:avLst/>
          </a:prstGeom>
          <a:solidFill>
            <a:schemeClr val="accent6">
              <a:lumMod val="20000"/>
              <a:lumOff val="8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lumMod val="95000"/>
                    <a:lumOff val="5000"/>
                  </a:schemeClr>
                </a:solidFill>
              </a:rPr>
              <a:t>如何利用数据的关联性？</a:t>
            </a:r>
          </a:p>
        </p:txBody>
      </p:sp>
      <p:sp>
        <p:nvSpPr>
          <p:cNvPr id="16" name="右箭头 15">
            <a:extLst>
              <a:ext uri="{FF2B5EF4-FFF2-40B4-BE49-F238E27FC236}">
                <a16:creationId xmlns:a16="http://schemas.microsoft.com/office/drawing/2014/main" id="{116229C6-6412-6E4C-AF35-90E141198578}"/>
              </a:ext>
            </a:extLst>
          </p:cNvPr>
          <p:cNvSpPr/>
          <p:nvPr/>
        </p:nvSpPr>
        <p:spPr>
          <a:xfrm>
            <a:off x="6819992" y="5773177"/>
            <a:ext cx="1512168" cy="545976"/>
          </a:xfrm>
          <a:prstGeom prst="rightArrow">
            <a:avLst/>
          </a:prstGeom>
          <a:solidFill>
            <a:schemeClr val="accent1">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圆角矩形 16">
            <a:extLst>
              <a:ext uri="{FF2B5EF4-FFF2-40B4-BE49-F238E27FC236}">
                <a16:creationId xmlns:a16="http://schemas.microsoft.com/office/drawing/2014/main" id="{A839710F-5570-AC41-8ADB-1A1016F47215}"/>
              </a:ext>
            </a:extLst>
          </p:cNvPr>
          <p:cNvSpPr/>
          <p:nvPr/>
        </p:nvSpPr>
        <p:spPr>
          <a:xfrm>
            <a:off x="9022349" y="5434097"/>
            <a:ext cx="3382459" cy="1218220"/>
          </a:xfrm>
          <a:prstGeom prst="roundRect">
            <a:avLst/>
          </a:prstGeom>
          <a:solidFill>
            <a:schemeClr val="accent6">
              <a:lumMod val="20000"/>
              <a:lumOff val="8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rgbClr val="C00000"/>
                </a:solidFill>
              </a:rPr>
              <a:t>时序性建模</a:t>
            </a:r>
          </a:p>
        </p:txBody>
      </p:sp>
    </p:spTree>
    <p:extLst>
      <p:ext uri="{BB962C8B-B14F-4D97-AF65-F5344CB8AC3E}">
        <p14:creationId xmlns:p14="http://schemas.microsoft.com/office/powerpoint/2010/main" val="1579162630"/>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19"/>
          <p:cNvGrpSpPr/>
          <p:nvPr/>
        </p:nvGrpSpPr>
        <p:grpSpPr>
          <a:xfrm>
            <a:off x="308695" y="231948"/>
            <a:ext cx="9080352" cy="803605"/>
            <a:chOff x="3978442" y="685959"/>
            <a:chExt cx="7226359" cy="582454"/>
          </a:xfrm>
        </p:grpSpPr>
        <p:sp>
          <p:nvSpPr>
            <p:cNvPr id="1048599" name="文本框 20"/>
            <p:cNvSpPr txBox="1"/>
            <p:nvPr/>
          </p:nvSpPr>
          <p:spPr>
            <a:xfrm>
              <a:off x="4895333" y="685959"/>
              <a:ext cx="6309468" cy="568149"/>
            </a:xfrm>
            <a:prstGeom prst="rect">
              <a:avLst/>
            </a:prstGeom>
            <a:noFill/>
          </p:spPr>
          <p:txBody>
            <a:bodyPr wrap="square" rtlCol="0">
              <a:spAutoFit/>
            </a:bodyPr>
            <a:lstStyle/>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参赛论文思路</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0" name="组合 21"/>
            <p:cNvGrpSpPr/>
            <p:nvPr/>
          </p:nvGrpSpPr>
          <p:grpSpPr>
            <a:xfrm>
              <a:off x="3978442" y="834189"/>
              <a:ext cx="859340" cy="434224"/>
              <a:chOff x="3064042" y="834189"/>
              <a:chExt cx="859340" cy="434224"/>
            </a:xfrm>
          </p:grpSpPr>
          <p:sp>
            <p:nvSpPr>
              <p:cNvPr id="1048600" name="燕尾形 1"/>
              <p:cNvSpPr/>
              <p:nvPr/>
            </p:nvSpPr>
            <p:spPr>
              <a:xfrm>
                <a:off x="3064042" y="834189"/>
                <a:ext cx="434224" cy="434224"/>
              </a:xfrm>
              <a:prstGeom prst="chevron">
                <a:avLst>
                  <a:gd name="adj" fmla="val 47829"/>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1048601" name="燕尾形 22"/>
              <p:cNvSpPr/>
              <p:nvPr/>
            </p:nvSpPr>
            <p:spPr>
              <a:xfrm>
                <a:off x="3489158" y="834189"/>
                <a:ext cx="434224" cy="434224"/>
              </a:xfrm>
              <a:prstGeom prst="chevron">
                <a:avLst>
                  <a:gd name="adj" fmla="val 47829"/>
                </a:avLst>
              </a:prstGeom>
              <a:solidFill>
                <a:schemeClr val="accent5">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grpSp>
      </p:grpSp>
      <p:cxnSp>
        <p:nvCxnSpPr>
          <p:cNvPr id="3145728" name="直接连接符 12"/>
          <p:cNvCxnSpPr>
            <a:cxnSpLocks/>
          </p:cNvCxnSpPr>
          <p:nvPr/>
        </p:nvCxnSpPr>
        <p:spPr>
          <a:xfrm>
            <a:off x="42163" y="1195359"/>
            <a:ext cx="753934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1FAA1805-DFF9-BC4E-BEA7-C4011F818D51}"/>
              </a:ext>
            </a:extLst>
          </p:cNvPr>
          <p:cNvSpPr txBox="1"/>
          <p:nvPr/>
        </p:nvSpPr>
        <p:spPr>
          <a:xfrm>
            <a:off x="800326" y="1256399"/>
            <a:ext cx="11089232" cy="2576667"/>
          </a:xfrm>
          <a:prstGeom prst="rect">
            <a:avLst/>
          </a:prstGeom>
          <a:noFill/>
        </p:spPr>
        <p:txBody>
          <a:bodyPr wrap="square" rtlCol="0">
            <a:spAutoFit/>
          </a:bodyPr>
          <a:lstStyle/>
          <a:p>
            <a:pPr algn="just">
              <a:lnSpc>
                <a:spcPct val="150000"/>
              </a:lnSpc>
            </a:pPr>
            <a:r>
              <a:rPr kumimoji="1" lang="zh-CN" altLang="en-US" sz="2800" dirty="0">
                <a:solidFill>
                  <a:srgbClr val="C00000"/>
                </a:solidFill>
                <a:latin typeface="+mn-ea"/>
                <a:ea typeface="+mn-ea"/>
              </a:rPr>
              <a:t>横向：</a:t>
            </a:r>
            <a:r>
              <a:rPr kumimoji="1" lang="zh-CN" altLang="en-US" sz="2800" dirty="0">
                <a:solidFill>
                  <a:schemeClr val="tx1">
                    <a:lumMod val="95000"/>
                    <a:lumOff val="5000"/>
                  </a:schemeClr>
                </a:solidFill>
                <a:latin typeface="+mn-ea"/>
                <a:ea typeface="+mn-ea"/>
              </a:rPr>
              <a:t>包裹式选择，每次随机融入部分特征，用最终的回归预</a:t>
            </a:r>
            <a:r>
              <a:rPr kumimoji="1" lang="en-US" altLang="zh-CN" sz="2800" dirty="0">
                <a:solidFill>
                  <a:schemeClr val="tx1">
                    <a:lumMod val="95000"/>
                    <a:lumOff val="5000"/>
                  </a:schemeClr>
                </a:solidFill>
                <a:latin typeface="+mn-ea"/>
                <a:ea typeface="+mn-ea"/>
              </a:rPr>
              <a:t>      </a:t>
            </a:r>
            <a:r>
              <a:rPr kumimoji="1" lang="zh-CN" altLang="en-US" sz="2800" dirty="0">
                <a:solidFill>
                  <a:schemeClr val="tx1">
                    <a:lumMod val="95000"/>
                    <a:lumOff val="5000"/>
                  </a:schemeClr>
                </a:solidFill>
                <a:latin typeface="+mn-ea"/>
                <a:ea typeface="+mn-ea"/>
              </a:rPr>
              <a:t>          测性能来决定该特征是否值得被保留。</a:t>
            </a:r>
            <a:endParaRPr kumimoji="1" lang="en-US" altLang="zh-CN" sz="2800" dirty="0">
              <a:solidFill>
                <a:schemeClr val="tx1">
                  <a:lumMod val="95000"/>
                  <a:lumOff val="5000"/>
                </a:schemeClr>
              </a:solidFill>
              <a:latin typeface="+mn-ea"/>
              <a:ea typeface="+mn-ea"/>
            </a:endParaRPr>
          </a:p>
          <a:p>
            <a:pPr algn="just">
              <a:lnSpc>
                <a:spcPct val="150000"/>
              </a:lnSpc>
            </a:pPr>
            <a:r>
              <a:rPr kumimoji="1" lang="zh-CN" altLang="en-US" sz="2800" dirty="0">
                <a:solidFill>
                  <a:srgbClr val="C00000"/>
                </a:solidFill>
                <a:latin typeface="+mn-ea"/>
                <a:ea typeface="+mn-ea"/>
              </a:rPr>
              <a:t>纵向：</a:t>
            </a:r>
            <a:r>
              <a:rPr kumimoji="1" lang="zh-CN" altLang="en-US" sz="2800" dirty="0">
                <a:latin typeface="+mn-ea"/>
                <a:ea typeface="+mn-ea"/>
              </a:rPr>
              <a:t>对于</a:t>
            </a:r>
            <a:r>
              <a:rPr kumimoji="1" lang="en-US" altLang="zh-CN" sz="2800" dirty="0">
                <a:latin typeface="+mn-ea"/>
                <a:ea typeface="+mn-ea"/>
              </a:rPr>
              <a:t>t</a:t>
            </a:r>
            <a:r>
              <a:rPr kumimoji="1" lang="zh-CN" altLang="en-US" sz="2800" dirty="0">
                <a:latin typeface="+mn-ea"/>
                <a:ea typeface="+mn-ea"/>
              </a:rPr>
              <a:t>时刻的预测任务，同时考虑</a:t>
            </a:r>
            <a:r>
              <a:rPr kumimoji="1" lang="en-US" altLang="zh-CN" sz="2800" dirty="0">
                <a:latin typeface="+mn-ea"/>
                <a:ea typeface="+mn-ea"/>
              </a:rPr>
              <a:t>[t-2, t-1, t, t+1, t+2]</a:t>
            </a:r>
            <a:r>
              <a:rPr kumimoji="1" lang="zh-CN" altLang="en-US" sz="2800" dirty="0">
                <a:latin typeface="+mn-ea"/>
                <a:ea typeface="+mn-ea"/>
              </a:rPr>
              <a:t>时刻的数据特征。    </a:t>
            </a:r>
            <a:endParaRPr kumimoji="1" lang="en-US" altLang="zh-CN" sz="2800" dirty="0">
              <a:latin typeface="+mn-ea"/>
              <a:ea typeface="+mn-ea"/>
            </a:endParaRPr>
          </a:p>
        </p:txBody>
      </p:sp>
      <p:sp>
        <p:nvSpPr>
          <p:cNvPr id="19" name="圆角矩形 18">
            <a:extLst>
              <a:ext uri="{FF2B5EF4-FFF2-40B4-BE49-F238E27FC236}">
                <a16:creationId xmlns:a16="http://schemas.microsoft.com/office/drawing/2014/main" id="{679B1153-F0AE-3842-9DC4-2741611FE21D}"/>
              </a:ext>
            </a:extLst>
          </p:cNvPr>
          <p:cNvSpPr/>
          <p:nvPr/>
        </p:nvSpPr>
        <p:spPr>
          <a:xfrm>
            <a:off x="872334" y="4684788"/>
            <a:ext cx="4032448" cy="1218220"/>
          </a:xfrm>
          <a:prstGeom prst="roundRect">
            <a:avLst/>
          </a:prstGeom>
          <a:solidFill>
            <a:schemeClr val="accent6">
              <a:lumMod val="20000"/>
              <a:lumOff val="8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kumimoji="1" lang="zh-CN" altLang="en-US" sz="2400" dirty="0">
                <a:solidFill>
                  <a:schemeClr val="tx1">
                    <a:lumMod val="95000"/>
                    <a:lumOff val="5000"/>
                  </a:schemeClr>
                </a:solidFill>
              </a:rPr>
              <a:t>如何融合横向与纵向的信息构造神经网络的输入</a:t>
            </a:r>
          </a:p>
        </p:txBody>
      </p:sp>
      <p:sp>
        <p:nvSpPr>
          <p:cNvPr id="20" name="右箭头 19">
            <a:extLst>
              <a:ext uri="{FF2B5EF4-FFF2-40B4-BE49-F238E27FC236}">
                <a16:creationId xmlns:a16="http://schemas.microsoft.com/office/drawing/2014/main" id="{C122A91E-CDB7-B34C-AB57-1D67D8D5AFCB}"/>
              </a:ext>
            </a:extLst>
          </p:cNvPr>
          <p:cNvSpPr/>
          <p:nvPr/>
        </p:nvSpPr>
        <p:spPr>
          <a:xfrm>
            <a:off x="5192814" y="5020910"/>
            <a:ext cx="1512168" cy="545976"/>
          </a:xfrm>
          <a:prstGeom prst="rightArrow">
            <a:avLst/>
          </a:prstGeom>
          <a:solidFill>
            <a:schemeClr val="accent1">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B54DB137-D7FA-E646-8D69-A8A159F85226}"/>
              </a:ext>
            </a:extLst>
          </p:cNvPr>
          <p:cNvSpPr/>
          <p:nvPr/>
        </p:nvSpPr>
        <p:spPr>
          <a:xfrm>
            <a:off x="7752295" y="4017859"/>
            <a:ext cx="36004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a:extLst>
              <a:ext uri="{FF2B5EF4-FFF2-40B4-BE49-F238E27FC236}">
                <a16:creationId xmlns:a16="http://schemas.microsoft.com/office/drawing/2014/main" id="{58536273-A097-5A4A-BE61-624F80205C3D}"/>
              </a:ext>
            </a:extLst>
          </p:cNvPr>
          <p:cNvSpPr/>
          <p:nvPr/>
        </p:nvSpPr>
        <p:spPr>
          <a:xfrm>
            <a:off x="8112335" y="4017859"/>
            <a:ext cx="360040" cy="36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a:extLst>
              <a:ext uri="{FF2B5EF4-FFF2-40B4-BE49-F238E27FC236}">
                <a16:creationId xmlns:a16="http://schemas.microsoft.com/office/drawing/2014/main" id="{868023FE-23F6-0D4A-8A61-7F13AD421A99}"/>
              </a:ext>
            </a:extLst>
          </p:cNvPr>
          <p:cNvSpPr txBox="1"/>
          <p:nvPr/>
        </p:nvSpPr>
        <p:spPr>
          <a:xfrm>
            <a:off x="8497865" y="3892700"/>
            <a:ext cx="397866" cy="461665"/>
          </a:xfrm>
          <a:prstGeom prst="rect">
            <a:avLst/>
          </a:prstGeom>
          <a:noFill/>
        </p:spPr>
        <p:txBody>
          <a:bodyPr wrap="none" rtlCol="0">
            <a:spAutoFit/>
          </a:bodyPr>
          <a:lstStyle/>
          <a:p>
            <a:r>
              <a:rPr kumimoji="1" lang="en-US" altLang="zh-CN" sz="2400" dirty="0"/>
              <a:t>…</a:t>
            </a:r>
            <a:endParaRPr kumimoji="1" lang="zh-CN" altLang="en-US" sz="2400" dirty="0"/>
          </a:p>
        </p:txBody>
      </p:sp>
      <p:sp>
        <p:nvSpPr>
          <p:cNvPr id="22" name="矩形 21">
            <a:extLst>
              <a:ext uri="{FF2B5EF4-FFF2-40B4-BE49-F238E27FC236}">
                <a16:creationId xmlns:a16="http://schemas.microsoft.com/office/drawing/2014/main" id="{B54DB137-D7FA-E646-8D69-A8A159F85226}"/>
              </a:ext>
            </a:extLst>
          </p:cNvPr>
          <p:cNvSpPr/>
          <p:nvPr/>
        </p:nvSpPr>
        <p:spPr>
          <a:xfrm>
            <a:off x="8913831" y="4020374"/>
            <a:ext cx="360040" cy="360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27" name="矩形 26">
            <a:extLst>
              <a:ext uri="{FF2B5EF4-FFF2-40B4-BE49-F238E27FC236}">
                <a16:creationId xmlns:a16="http://schemas.microsoft.com/office/drawing/2014/main" id="{0BDD1AD1-2FE0-5C4A-BED6-F0E89F89992F}"/>
              </a:ext>
            </a:extLst>
          </p:cNvPr>
          <p:cNvSpPr/>
          <p:nvPr/>
        </p:nvSpPr>
        <p:spPr>
          <a:xfrm>
            <a:off x="7752295" y="4538052"/>
            <a:ext cx="36004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1A190A0A-6AD1-C54C-BC0D-9C6DA6CFEFD2}"/>
              </a:ext>
            </a:extLst>
          </p:cNvPr>
          <p:cNvSpPr/>
          <p:nvPr/>
        </p:nvSpPr>
        <p:spPr>
          <a:xfrm>
            <a:off x="8112335" y="4538052"/>
            <a:ext cx="360040" cy="36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D577C455-6D39-FD40-8A99-B80E53ADB5AF}"/>
              </a:ext>
            </a:extLst>
          </p:cNvPr>
          <p:cNvSpPr txBox="1"/>
          <p:nvPr/>
        </p:nvSpPr>
        <p:spPr>
          <a:xfrm>
            <a:off x="8497865" y="4412893"/>
            <a:ext cx="397866" cy="461665"/>
          </a:xfrm>
          <a:prstGeom prst="rect">
            <a:avLst/>
          </a:prstGeom>
          <a:noFill/>
        </p:spPr>
        <p:txBody>
          <a:bodyPr wrap="none" rtlCol="0">
            <a:spAutoFit/>
          </a:bodyPr>
          <a:lstStyle/>
          <a:p>
            <a:r>
              <a:rPr kumimoji="1" lang="en-US" altLang="zh-CN" sz="2400" dirty="0"/>
              <a:t>…</a:t>
            </a:r>
            <a:endParaRPr kumimoji="1" lang="zh-CN" altLang="en-US" sz="2400" dirty="0"/>
          </a:p>
        </p:txBody>
      </p:sp>
      <p:sp>
        <p:nvSpPr>
          <p:cNvPr id="30" name="矩形 29">
            <a:extLst>
              <a:ext uri="{FF2B5EF4-FFF2-40B4-BE49-F238E27FC236}">
                <a16:creationId xmlns:a16="http://schemas.microsoft.com/office/drawing/2014/main" id="{6D148385-4320-A044-9464-F02F8724AB92}"/>
              </a:ext>
            </a:extLst>
          </p:cNvPr>
          <p:cNvSpPr/>
          <p:nvPr/>
        </p:nvSpPr>
        <p:spPr>
          <a:xfrm>
            <a:off x="8913831" y="4540567"/>
            <a:ext cx="360040" cy="360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31" name="矩形 30">
            <a:extLst>
              <a:ext uri="{FF2B5EF4-FFF2-40B4-BE49-F238E27FC236}">
                <a16:creationId xmlns:a16="http://schemas.microsoft.com/office/drawing/2014/main" id="{B54DB137-D7FA-E646-8D69-A8A159F85226}"/>
              </a:ext>
            </a:extLst>
          </p:cNvPr>
          <p:cNvSpPr/>
          <p:nvPr/>
        </p:nvSpPr>
        <p:spPr>
          <a:xfrm>
            <a:off x="7752295" y="5109751"/>
            <a:ext cx="36004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32" name="矩形 31">
            <a:extLst>
              <a:ext uri="{FF2B5EF4-FFF2-40B4-BE49-F238E27FC236}">
                <a16:creationId xmlns:a16="http://schemas.microsoft.com/office/drawing/2014/main" id="{58536273-A097-5A4A-BE61-624F80205C3D}"/>
              </a:ext>
            </a:extLst>
          </p:cNvPr>
          <p:cNvSpPr/>
          <p:nvPr/>
        </p:nvSpPr>
        <p:spPr>
          <a:xfrm>
            <a:off x="8112335" y="5109751"/>
            <a:ext cx="360040" cy="36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33" name="文本框 3">
            <a:extLst>
              <a:ext uri="{FF2B5EF4-FFF2-40B4-BE49-F238E27FC236}">
                <a16:creationId xmlns:a16="http://schemas.microsoft.com/office/drawing/2014/main" id="{868023FE-23F6-0D4A-8A61-7F13AD421A99}"/>
              </a:ext>
            </a:extLst>
          </p:cNvPr>
          <p:cNvSpPr txBox="1"/>
          <p:nvPr/>
        </p:nvSpPr>
        <p:spPr>
          <a:xfrm>
            <a:off x="8497865" y="4984592"/>
            <a:ext cx="397866" cy="461665"/>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kumimoji="1" lang="en-US" altLang="zh-CN" sz="2400" dirty="0"/>
              <a:t>…</a:t>
            </a:r>
            <a:endParaRPr kumimoji="1" lang="zh-CN" altLang="en-US" sz="2400" dirty="0"/>
          </a:p>
        </p:txBody>
      </p:sp>
      <p:sp>
        <p:nvSpPr>
          <p:cNvPr id="34" name="矩形 33">
            <a:extLst>
              <a:ext uri="{FF2B5EF4-FFF2-40B4-BE49-F238E27FC236}">
                <a16:creationId xmlns:a16="http://schemas.microsoft.com/office/drawing/2014/main" id="{B54DB137-D7FA-E646-8D69-A8A159F85226}"/>
              </a:ext>
            </a:extLst>
          </p:cNvPr>
          <p:cNvSpPr/>
          <p:nvPr/>
        </p:nvSpPr>
        <p:spPr>
          <a:xfrm>
            <a:off x="8913831" y="5112266"/>
            <a:ext cx="360040" cy="360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35" name="矩形 34">
            <a:extLst>
              <a:ext uri="{FF2B5EF4-FFF2-40B4-BE49-F238E27FC236}">
                <a16:creationId xmlns:a16="http://schemas.microsoft.com/office/drawing/2014/main" id="{B54DB137-D7FA-E646-8D69-A8A159F85226}"/>
              </a:ext>
            </a:extLst>
          </p:cNvPr>
          <p:cNvSpPr/>
          <p:nvPr/>
        </p:nvSpPr>
        <p:spPr>
          <a:xfrm>
            <a:off x="7752295" y="5629944"/>
            <a:ext cx="36004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36" name="矩形 35">
            <a:extLst>
              <a:ext uri="{FF2B5EF4-FFF2-40B4-BE49-F238E27FC236}">
                <a16:creationId xmlns:a16="http://schemas.microsoft.com/office/drawing/2014/main" id="{58536273-A097-5A4A-BE61-624F80205C3D}"/>
              </a:ext>
            </a:extLst>
          </p:cNvPr>
          <p:cNvSpPr/>
          <p:nvPr/>
        </p:nvSpPr>
        <p:spPr>
          <a:xfrm>
            <a:off x="8112335" y="5629944"/>
            <a:ext cx="360040" cy="36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37" name="文本框 3">
            <a:extLst>
              <a:ext uri="{FF2B5EF4-FFF2-40B4-BE49-F238E27FC236}">
                <a16:creationId xmlns:a16="http://schemas.microsoft.com/office/drawing/2014/main" id="{868023FE-23F6-0D4A-8A61-7F13AD421A99}"/>
              </a:ext>
            </a:extLst>
          </p:cNvPr>
          <p:cNvSpPr txBox="1"/>
          <p:nvPr/>
        </p:nvSpPr>
        <p:spPr>
          <a:xfrm>
            <a:off x="8497865" y="5504785"/>
            <a:ext cx="397866" cy="461665"/>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kumimoji="1" lang="en-US" altLang="zh-CN" sz="2400" dirty="0"/>
              <a:t>…</a:t>
            </a:r>
            <a:endParaRPr kumimoji="1" lang="zh-CN" altLang="en-US" sz="2400" dirty="0"/>
          </a:p>
        </p:txBody>
      </p:sp>
      <p:sp>
        <p:nvSpPr>
          <p:cNvPr id="38" name="矩形 37">
            <a:extLst>
              <a:ext uri="{FF2B5EF4-FFF2-40B4-BE49-F238E27FC236}">
                <a16:creationId xmlns:a16="http://schemas.microsoft.com/office/drawing/2014/main" id="{B54DB137-D7FA-E646-8D69-A8A159F85226}"/>
              </a:ext>
            </a:extLst>
          </p:cNvPr>
          <p:cNvSpPr/>
          <p:nvPr/>
        </p:nvSpPr>
        <p:spPr>
          <a:xfrm>
            <a:off x="8913831" y="5632459"/>
            <a:ext cx="360040" cy="360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42" name="矩形 41">
            <a:extLst>
              <a:ext uri="{FF2B5EF4-FFF2-40B4-BE49-F238E27FC236}">
                <a16:creationId xmlns:a16="http://schemas.microsoft.com/office/drawing/2014/main" id="{B54DB137-D7FA-E646-8D69-A8A159F85226}"/>
              </a:ext>
            </a:extLst>
          </p:cNvPr>
          <p:cNvSpPr/>
          <p:nvPr/>
        </p:nvSpPr>
        <p:spPr>
          <a:xfrm>
            <a:off x="7740811" y="6173235"/>
            <a:ext cx="36004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43" name="矩形 42">
            <a:extLst>
              <a:ext uri="{FF2B5EF4-FFF2-40B4-BE49-F238E27FC236}">
                <a16:creationId xmlns:a16="http://schemas.microsoft.com/office/drawing/2014/main" id="{58536273-A097-5A4A-BE61-624F80205C3D}"/>
              </a:ext>
            </a:extLst>
          </p:cNvPr>
          <p:cNvSpPr/>
          <p:nvPr/>
        </p:nvSpPr>
        <p:spPr>
          <a:xfrm>
            <a:off x="8100851" y="6173235"/>
            <a:ext cx="360040" cy="36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44" name="文本框 3">
            <a:extLst>
              <a:ext uri="{FF2B5EF4-FFF2-40B4-BE49-F238E27FC236}">
                <a16:creationId xmlns:a16="http://schemas.microsoft.com/office/drawing/2014/main" id="{868023FE-23F6-0D4A-8A61-7F13AD421A99}"/>
              </a:ext>
            </a:extLst>
          </p:cNvPr>
          <p:cNvSpPr txBox="1"/>
          <p:nvPr/>
        </p:nvSpPr>
        <p:spPr>
          <a:xfrm>
            <a:off x="8486381" y="6048076"/>
            <a:ext cx="397866" cy="461665"/>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kumimoji="1" lang="en-US" altLang="zh-CN" sz="2400" dirty="0"/>
              <a:t>…</a:t>
            </a:r>
            <a:endParaRPr kumimoji="1" lang="zh-CN" altLang="en-US" sz="2400" dirty="0"/>
          </a:p>
        </p:txBody>
      </p:sp>
      <p:sp>
        <p:nvSpPr>
          <p:cNvPr id="45" name="矩形 44">
            <a:extLst>
              <a:ext uri="{FF2B5EF4-FFF2-40B4-BE49-F238E27FC236}">
                <a16:creationId xmlns:a16="http://schemas.microsoft.com/office/drawing/2014/main" id="{B54DB137-D7FA-E646-8D69-A8A159F85226}"/>
              </a:ext>
            </a:extLst>
          </p:cNvPr>
          <p:cNvSpPr/>
          <p:nvPr/>
        </p:nvSpPr>
        <p:spPr>
          <a:xfrm>
            <a:off x="8902347" y="6175750"/>
            <a:ext cx="360040" cy="360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8" name="文本框 7">
            <a:extLst>
              <a:ext uri="{FF2B5EF4-FFF2-40B4-BE49-F238E27FC236}">
                <a16:creationId xmlns:a16="http://schemas.microsoft.com/office/drawing/2014/main" id="{1A8994B7-DEF9-8A4D-B646-F136AA727D01}"/>
              </a:ext>
            </a:extLst>
          </p:cNvPr>
          <p:cNvSpPr txBox="1"/>
          <p:nvPr/>
        </p:nvSpPr>
        <p:spPr>
          <a:xfrm>
            <a:off x="6918824" y="3983636"/>
            <a:ext cx="587212" cy="523220"/>
          </a:xfrm>
          <a:prstGeom prst="rect">
            <a:avLst/>
          </a:prstGeom>
          <a:noFill/>
        </p:spPr>
        <p:txBody>
          <a:bodyPr wrap="none" rtlCol="0">
            <a:spAutoFit/>
          </a:bodyPr>
          <a:lstStyle/>
          <a:p>
            <a:r>
              <a:rPr kumimoji="1" lang="en-US" altLang="zh-CN" sz="2800" dirty="0"/>
              <a:t>t-2</a:t>
            </a:r>
            <a:endParaRPr kumimoji="1" lang="zh-CN" altLang="en-US" sz="2800" dirty="0"/>
          </a:p>
        </p:txBody>
      </p:sp>
      <p:sp>
        <p:nvSpPr>
          <p:cNvPr id="46" name="文本框 45">
            <a:extLst>
              <a:ext uri="{FF2B5EF4-FFF2-40B4-BE49-F238E27FC236}">
                <a16:creationId xmlns:a16="http://schemas.microsoft.com/office/drawing/2014/main" id="{F7E6087E-7504-5E45-B5E8-3C5D712F6D0C}"/>
              </a:ext>
            </a:extLst>
          </p:cNvPr>
          <p:cNvSpPr txBox="1"/>
          <p:nvPr/>
        </p:nvSpPr>
        <p:spPr>
          <a:xfrm>
            <a:off x="6918824" y="4449600"/>
            <a:ext cx="587212" cy="523220"/>
          </a:xfrm>
          <a:prstGeom prst="rect">
            <a:avLst/>
          </a:prstGeom>
          <a:noFill/>
        </p:spPr>
        <p:txBody>
          <a:bodyPr wrap="none" rtlCol="0">
            <a:spAutoFit/>
          </a:bodyPr>
          <a:lstStyle/>
          <a:p>
            <a:r>
              <a:rPr kumimoji="1" lang="en-US" altLang="zh-CN" sz="2800" dirty="0"/>
              <a:t>t-1</a:t>
            </a:r>
            <a:endParaRPr kumimoji="1" lang="zh-CN" altLang="en-US" sz="2800" dirty="0"/>
          </a:p>
        </p:txBody>
      </p:sp>
      <p:sp>
        <p:nvSpPr>
          <p:cNvPr id="47" name="文本框 46">
            <a:extLst>
              <a:ext uri="{FF2B5EF4-FFF2-40B4-BE49-F238E27FC236}">
                <a16:creationId xmlns:a16="http://schemas.microsoft.com/office/drawing/2014/main" id="{5EB57605-3074-5341-A3EE-9D21F3A7A0DF}"/>
              </a:ext>
            </a:extLst>
          </p:cNvPr>
          <p:cNvSpPr txBox="1"/>
          <p:nvPr/>
        </p:nvSpPr>
        <p:spPr>
          <a:xfrm>
            <a:off x="7041623" y="5044828"/>
            <a:ext cx="304892" cy="523220"/>
          </a:xfrm>
          <a:prstGeom prst="rect">
            <a:avLst/>
          </a:prstGeom>
          <a:noFill/>
        </p:spPr>
        <p:txBody>
          <a:bodyPr wrap="none" rtlCol="0">
            <a:spAutoFit/>
          </a:bodyPr>
          <a:lstStyle/>
          <a:p>
            <a:r>
              <a:rPr kumimoji="1" lang="en-US" altLang="zh-CN" sz="2800" dirty="0"/>
              <a:t>t</a:t>
            </a:r>
            <a:endParaRPr kumimoji="1" lang="zh-CN" altLang="en-US" sz="2800" dirty="0"/>
          </a:p>
        </p:txBody>
      </p:sp>
      <p:sp>
        <p:nvSpPr>
          <p:cNvPr id="48" name="文本框 45">
            <a:extLst>
              <a:ext uri="{FF2B5EF4-FFF2-40B4-BE49-F238E27FC236}">
                <a16:creationId xmlns:a16="http://schemas.microsoft.com/office/drawing/2014/main" id="{F7E6087E-7504-5E45-B5E8-3C5D712F6D0C}"/>
              </a:ext>
            </a:extLst>
          </p:cNvPr>
          <p:cNvSpPr txBox="1"/>
          <p:nvPr/>
        </p:nvSpPr>
        <p:spPr>
          <a:xfrm>
            <a:off x="6897607" y="5548334"/>
            <a:ext cx="667170" cy="52322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kumimoji="1" lang="en-US" altLang="zh-CN" sz="2800" dirty="0"/>
              <a:t>t+1</a:t>
            </a:r>
            <a:endParaRPr kumimoji="1" lang="zh-CN" altLang="en-US" sz="2800" dirty="0"/>
          </a:p>
        </p:txBody>
      </p:sp>
      <p:sp>
        <p:nvSpPr>
          <p:cNvPr id="49" name="文本框 45">
            <a:extLst>
              <a:ext uri="{FF2B5EF4-FFF2-40B4-BE49-F238E27FC236}">
                <a16:creationId xmlns:a16="http://schemas.microsoft.com/office/drawing/2014/main" id="{F7E6087E-7504-5E45-B5E8-3C5D712F6D0C}"/>
              </a:ext>
            </a:extLst>
          </p:cNvPr>
          <p:cNvSpPr txBox="1"/>
          <p:nvPr/>
        </p:nvSpPr>
        <p:spPr>
          <a:xfrm>
            <a:off x="6897607" y="6117441"/>
            <a:ext cx="667170" cy="52322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kumimoji="1" lang="en-US" altLang="zh-CN" sz="2800" dirty="0"/>
              <a:t>t+2</a:t>
            </a:r>
            <a:endParaRPr kumimoji="1" lang="zh-CN" altLang="en-US" sz="2800" dirty="0"/>
          </a:p>
        </p:txBody>
      </p:sp>
      <p:sp>
        <p:nvSpPr>
          <p:cNvPr id="50" name="右箭头 49">
            <a:extLst>
              <a:ext uri="{FF2B5EF4-FFF2-40B4-BE49-F238E27FC236}">
                <a16:creationId xmlns:a16="http://schemas.microsoft.com/office/drawing/2014/main" id="{99960B2A-4391-0A46-89ED-F3FF6CEF1B87}"/>
              </a:ext>
            </a:extLst>
          </p:cNvPr>
          <p:cNvSpPr/>
          <p:nvPr/>
        </p:nvSpPr>
        <p:spPr>
          <a:xfrm>
            <a:off x="9623725" y="5016763"/>
            <a:ext cx="1512168" cy="545976"/>
          </a:xfrm>
          <a:prstGeom prst="rightArrow">
            <a:avLst/>
          </a:prstGeom>
          <a:solidFill>
            <a:schemeClr val="accent1">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374DFD02-2858-AD45-9AFD-50F94644E88D}"/>
              </a:ext>
            </a:extLst>
          </p:cNvPr>
          <p:cNvSpPr txBox="1"/>
          <p:nvPr/>
        </p:nvSpPr>
        <p:spPr>
          <a:xfrm>
            <a:off x="9706852" y="4695805"/>
            <a:ext cx="1010213" cy="461665"/>
          </a:xfrm>
          <a:prstGeom prst="rect">
            <a:avLst/>
          </a:prstGeom>
          <a:noFill/>
        </p:spPr>
        <p:txBody>
          <a:bodyPr wrap="none" rtlCol="0">
            <a:spAutoFit/>
          </a:bodyPr>
          <a:lstStyle/>
          <a:p>
            <a:r>
              <a:rPr kumimoji="1" lang="en-US" altLang="zh-CN" sz="2400" dirty="0" err="1"/>
              <a:t>concat</a:t>
            </a:r>
            <a:endParaRPr kumimoji="1" lang="zh-CN" altLang="en-US" sz="2400" dirty="0"/>
          </a:p>
        </p:txBody>
      </p:sp>
      <p:grpSp>
        <p:nvGrpSpPr>
          <p:cNvPr id="10" name="组合 9">
            <a:extLst>
              <a:ext uri="{FF2B5EF4-FFF2-40B4-BE49-F238E27FC236}">
                <a16:creationId xmlns:a16="http://schemas.microsoft.com/office/drawing/2014/main" id="{B99C8F48-8EFB-0D40-B150-D934F00CB7DF}"/>
              </a:ext>
            </a:extLst>
          </p:cNvPr>
          <p:cNvGrpSpPr/>
          <p:nvPr/>
        </p:nvGrpSpPr>
        <p:grpSpPr>
          <a:xfrm>
            <a:off x="11511020" y="3203778"/>
            <a:ext cx="461665" cy="803769"/>
            <a:chOff x="10821863" y="4108700"/>
            <a:chExt cx="461665" cy="803769"/>
          </a:xfrm>
        </p:grpSpPr>
        <p:sp>
          <p:nvSpPr>
            <p:cNvPr id="51" name="矩形 50">
              <a:extLst>
                <a:ext uri="{FF2B5EF4-FFF2-40B4-BE49-F238E27FC236}">
                  <a16:creationId xmlns:a16="http://schemas.microsoft.com/office/drawing/2014/main" id="{8ADF5B07-3296-9740-9EE1-DB9849BD9E6E}"/>
                </a:ext>
              </a:extLst>
            </p:cNvPr>
            <p:cNvSpPr/>
            <p:nvPr/>
          </p:nvSpPr>
          <p:spPr>
            <a:xfrm>
              <a:off x="10893872" y="4108700"/>
              <a:ext cx="198847" cy="19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矩形 51">
              <a:extLst>
                <a:ext uri="{FF2B5EF4-FFF2-40B4-BE49-F238E27FC236}">
                  <a16:creationId xmlns:a16="http://schemas.microsoft.com/office/drawing/2014/main" id="{15BAF5C9-CD83-A547-B705-2AA09848C678}"/>
                </a:ext>
              </a:extLst>
            </p:cNvPr>
            <p:cNvSpPr/>
            <p:nvPr/>
          </p:nvSpPr>
          <p:spPr>
            <a:xfrm>
              <a:off x="10893872" y="4281596"/>
              <a:ext cx="198847" cy="1988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文本框 52">
              <a:extLst>
                <a:ext uri="{FF2B5EF4-FFF2-40B4-BE49-F238E27FC236}">
                  <a16:creationId xmlns:a16="http://schemas.microsoft.com/office/drawing/2014/main" id="{4B3D2E56-088C-B24D-BA64-D804FBCAC5D7}"/>
                </a:ext>
              </a:extLst>
            </p:cNvPr>
            <p:cNvSpPr txBox="1"/>
            <p:nvPr/>
          </p:nvSpPr>
          <p:spPr>
            <a:xfrm rot="5400000">
              <a:off x="10853763" y="4371897"/>
              <a:ext cx="397866" cy="461665"/>
            </a:xfrm>
            <a:prstGeom prst="rect">
              <a:avLst/>
            </a:prstGeom>
            <a:noFill/>
          </p:spPr>
          <p:txBody>
            <a:bodyPr wrap="none" rtlCol="0">
              <a:spAutoFit/>
            </a:bodyPr>
            <a:lstStyle/>
            <a:p>
              <a:r>
                <a:rPr kumimoji="1" lang="en-US" altLang="zh-CN" sz="2400" dirty="0"/>
                <a:t>…</a:t>
              </a:r>
              <a:endParaRPr kumimoji="1" lang="zh-CN" altLang="en-US" sz="2400" dirty="0"/>
            </a:p>
          </p:txBody>
        </p:sp>
        <p:sp>
          <p:nvSpPr>
            <p:cNvPr id="54" name="矩形 53">
              <a:extLst>
                <a:ext uri="{FF2B5EF4-FFF2-40B4-BE49-F238E27FC236}">
                  <a16:creationId xmlns:a16="http://schemas.microsoft.com/office/drawing/2014/main" id="{D125077F-416E-2F46-8488-A6A0F88D68F9}"/>
                </a:ext>
              </a:extLst>
            </p:cNvPr>
            <p:cNvSpPr/>
            <p:nvPr/>
          </p:nvSpPr>
          <p:spPr>
            <a:xfrm>
              <a:off x="10890388" y="4713644"/>
              <a:ext cx="198847" cy="1988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grpSp>
      <p:grpSp>
        <p:nvGrpSpPr>
          <p:cNvPr id="55" name="组合 54">
            <a:extLst>
              <a:ext uri="{FF2B5EF4-FFF2-40B4-BE49-F238E27FC236}">
                <a16:creationId xmlns:a16="http://schemas.microsoft.com/office/drawing/2014/main" id="{AE978CDC-933D-BF46-A13F-8104568CCC57}"/>
              </a:ext>
            </a:extLst>
          </p:cNvPr>
          <p:cNvGrpSpPr/>
          <p:nvPr/>
        </p:nvGrpSpPr>
        <p:grpSpPr>
          <a:xfrm>
            <a:off x="11511020" y="4006883"/>
            <a:ext cx="461665" cy="803769"/>
            <a:chOff x="10821863" y="4108700"/>
            <a:chExt cx="461665" cy="803769"/>
          </a:xfrm>
        </p:grpSpPr>
        <p:sp>
          <p:nvSpPr>
            <p:cNvPr id="56" name="矩形 55">
              <a:extLst>
                <a:ext uri="{FF2B5EF4-FFF2-40B4-BE49-F238E27FC236}">
                  <a16:creationId xmlns:a16="http://schemas.microsoft.com/office/drawing/2014/main" id="{3F99541B-E8AA-F148-AFF3-B6D51F8875C5}"/>
                </a:ext>
              </a:extLst>
            </p:cNvPr>
            <p:cNvSpPr/>
            <p:nvPr/>
          </p:nvSpPr>
          <p:spPr>
            <a:xfrm>
              <a:off x="10893872" y="4108700"/>
              <a:ext cx="198847" cy="19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a:extLst>
                <a:ext uri="{FF2B5EF4-FFF2-40B4-BE49-F238E27FC236}">
                  <a16:creationId xmlns:a16="http://schemas.microsoft.com/office/drawing/2014/main" id="{6B0486C5-183C-6E45-A48C-1A8504154872}"/>
                </a:ext>
              </a:extLst>
            </p:cNvPr>
            <p:cNvSpPr/>
            <p:nvPr/>
          </p:nvSpPr>
          <p:spPr>
            <a:xfrm>
              <a:off x="10893872" y="4281596"/>
              <a:ext cx="198847" cy="1988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文本框 57">
              <a:extLst>
                <a:ext uri="{FF2B5EF4-FFF2-40B4-BE49-F238E27FC236}">
                  <a16:creationId xmlns:a16="http://schemas.microsoft.com/office/drawing/2014/main" id="{0CD4924B-3818-D745-B3E3-D7E6CC9BD104}"/>
                </a:ext>
              </a:extLst>
            </p:cNvPr>
            <p:cNvSpPr txBox="1"/>
            <p:nvPr/>
          </p:nvSpPr>
          <p:spPr>
            <a:xfrm rot="5400000">
              <a:off x="10853763" y="4371897"/>
              <a:ext cx="397866" cy="461665"/>
            </a:xfrm>
            <a:prstGeom prst="rect">
              <a:avLst/>
            </a:prstGeom>
            <a:noFill/>
          </p:spPr>
          <p:txBody>
            <a:bodyPr wrap="none" rtlCol="0">
              <a:spAutoFit/>
            </a:bodyPr>
            <a:lstStyle/>
            <a:p>
              <a:r>
                <a:rPr kumimoji="1" lang="en-US" altLang="zh-CN" sz="2400" dirty="0"/>
                <a:t>…</a:t>
              </a:r>
              <a:endParaRPr kumimoji="1" lang="zh-CN" altLang="en-US" sz="2400" dirty="0"/>
            </a:p>
          </p:txBody>
        </p:sp>
        <p:sp>
          <p:nvSpPr>
            <p:cNvPr id="59" name="矩形 58">
              <a:extLst>
                <a:ext uri="{FF2B5EF4-FFF2-40B4-BE49-F238E27FC236}">
                  <a16:creationId xmlns:a16="http://schemas.microsoft.com/office/drawing/2014/main" id="{3509E692-A329-B74D-9BA9-B229CBD75FFC}"/>
                </a:ext>
              </a:extLst>
            </p:cNvPr>
            <p:cNvSpPr/>
            <p:nvPr/>
          </p:nvSpPr>
          <p:spPr>
            <a:xfrm>
              <a:off x="10890388" y="4713644"/>
              <a:ext cx="198847" cy="1988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grpSp>
      <p:grpSp>
        <p:nvGrpSpPr>
          <p:cNvPr id="60" name="组合 59">
            <a:extLst>
              <a:ext uri="{FF2B5EF4-FFF2-40B4-BE49-F238E27FC236}">
                <a16:creationId xmlns:a16="http://schemas.microsoft.com/office/drawing/2014/main" id="{B99C8F48-8EFB-0D40-B150-D934F00CB7DF}"/>
              </a:ext>
            </a:extLst>
          </p:cNvPr>
          <p:cNvGrpSpPr/>
          <p:nvPr/>
        </p:nvGrpSpPr>
        <p:grpSpPr>
          <a:xfrm>
            <a:off x="11512326" y="4810652"/>
            <a:ext cx="461665" cy="803769"/>
            <a:chOff x="10821863" y="4108700"/>
            <a:chExt cx="461665" cy="803769"/>
          </a:xfrm>
        </p:grpSpPr>
        <p:sp>
          <p:nvSpPr>
            <p:cNvPr id="61" name="矩形 60">
              <a:extLst>
                <a:ext uri="{FF2B5EF4-FFF2-40B4-BE49-F238E27FC236}">
                  <a16:creationId xmlns:a16="http://schemas.microsoft.com/office/drawing/2014/main" id="{8ADF5B07-3296-9740-9EE1-DB9849BD9E6E}"/>
                </a:ext>
              </a:extLst>
            </p:cNvPr>
            <p:cNvSpPr/>
            <p:nvPr/>
          </p:nvSpPr>
          <p:spPr>
            <a:xfrm>
              <a:off x="10893872" y="4108700"/>
              <a:ext cx="198847" cy="19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62" name="矩形 61">
              <a:extLst>
                <a:ext uri="{FF2B5EF4-FFF2-40B4-BE49-F238E27FC236}">
                  <a16:creationId xmlns:a16="http://schemas.microsoft.com/office/drawing/2014/main" id="{15BAF5C9-CD83-A547-B705-2AA09848C678}"/>
                </a:ext>
              </a:extLst>
            </p:cNvPr>
            <p:cNvSpPr/>
            <p:nvPr/>
          </p:nvSpPr>
          <p:spPr>
            <a:xfrm>
              <a:off x="10893872" y="4281596"/>
              <a:ext cx="198847" cy="1988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63" name="文本框 52">
              <a:extLst>
                <a:ext uri="{FF2B5EF4-FFF2-40B4-BE49-F238E27FC236}">
                  <a16:creationId xmlns:a16="http://schemas.microsoft.com/office/drawing/2014/main" id="{4B3D2E56-088C-B24D-BA64-D804FBCAC5D7}"/>
                </a:ext>
              </a:extLst>
            </p:cNvPr>
            <p:cNvSpPr txBox="1"/>
            <p:nvPr/>
          </p:nvSpPr>
          <p:spPr>
            <a:xfrm rot="5400000">
              <a:off x="10853763" y="4371897"/>
              <a:ext cx="397866" cy="461665"/>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kumimoji="1" lang="en-US" altLang="zh-CN" sz="2400" dirty="0"/>
                <a:t>…</a:t>
              </a:r>
              <a:endParaRPr kumimoji="1" lang="zh-CN" altLang="en-US" sz="2400" dirty="0"/>
            </a:p>
          </p:txBody>
        </p:sp>
        <p:sp>
          <p:nvSpPr>
            <p:cNvPr id="64" name="矩形 63">
              <a:extLst>
                <a:ext uri="{FF2B5EF4-FFF2-40B4-BE49-F238E27FC236}">
                  <a16:creationId xmlns:a16="http://schemas.microsoft.com/office/drawing/2014/main" id="{D125077F-416E-2F46-8488-A6A0F88D68F9}"/>
                </a:ext>
              </a:extLst>
            </p:cNvPr>
            <p:cNvSpPr/>
            <p:nvPr/>
          </p:nvSpPr>
          <p:spPr>
            <a:xfrm>
              <a:off x="10890388" y="4713644"/>
              <a:ext cx="198847" cy="1988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grpSp>
      <p:grpSp>
        <p:nvGrpSpPr>
          <p:cNvPr id="65" name="组合 64">
            <a:extLst>
              <a:ext uri="{FF2B5EF4-FFF2-40B4-BE49-F238E27FC236}">
                <a16:creationId xmlns:a16="http://schemas.microsoft.com/office/drawing/2014/main" id="{B99C8F48-8EFB-0D40-B150-D934F00CB7DF}"/>
              </a:ext>
            </a:extLst>
          </p:cNvPr>
          <p:cNvGrpSpPr/>
          <p:nvPr/>
        </p:nvGrpSpPr>
        <p:grpSpPr>
          <a:xfrm>
            <a:off x="11511020" y="5625815"/>
            <a:ext cx="461665" cy="803769"/>
            <a:chOff x="10821863" y="4108700"/>
            <a:chExt cx="461665" cy="803769"/>
          </a:xfrm>
        </p:grpSpPr>
        <p:sp>
          <p:nvSpPr>
            <p:cNvPr id="66" name="矩形 65">
              <a:extLst>
                <a:ext uri="{FF2B5EF4-FFF2-40B4-BE49-F238E27FC236}">
                  <a16:creationId xmlns:a16="http://schemas.microsoft.com/office/drawing/2014/main" id="{8ADF5B07-3296-9740-9EE1-DB9849BD9E6E}"/>
                </a:ext>
              </a:extLst>
            </p:cNvPr>
            <p:cNvSpPr/>
            <p:nvPr/>
          </p:nvSpPr>
          <p:spPr>
            <a:xfrm>
              <a:off x="10893872" y="4108700"/>
              <a:ext cx="198847" cy="19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67" name="矩形 66">
              <a:extLst>
                <a:ext uri="{FF2B5EF4-FFF2-40B4-BE49-F238E27FC236}">
                  <a16:creationId xmlns:a16="http://schemas.microsoft.com/office/drawing/2014/main" id="{15BAF5C9-CD83-A547-B705-2AA09848C678}"/>
                </a:ext>
              </a:extLst>
            </p:cNvPr>
            <p:cNvSpPr/>
            <p:nvPr/>
          </p:nvSpPr>
          <p:spPr>
            <a:xfrm>
              <a:off x="10893872" y="4281596"/>
              <a:ext cx="198847" cy="1988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68" name="文本框 52">
              <a:extLst>
                <a:ext uri="{FF2B5EF4-FFF2-40B4-BE49-F238E27FC236}">
                  <a16:creationId xmlns:a16="http://schemas.microsoft.com/office/drawing/2014/main" id="{4B3D2E56-088C-B24D-BA64-D804FBCAC5D7}"/>
                </a:ext>
              </a:extLst>
            </p:cNvPr>
            <p:cNvSpPr txBox="1"/>
            <p:nvPr/>
          </p:nvSpPr>
          <p:spPr>
            <a:xfrm rot="5400000">
              <a:off x="10853763" y="4371897"/>
              <a:ext cx="397866" cy="461665"/>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kumimoji="1" lang="en-US" altLang="zh-CN" sz="2400" dirty="0"/>
                <a:t>…</a:t>
              </a:r>
              <a:endParaRPr kumimoji="1" lang="zh-CN" altLang="en-US" sz="2400" dirty="0"/>
            </a:p>
          </p:txBody>
        </p:sp>
        <p:sp>
          <p:nvSpPr>
            <p:cNvPr id="69" name="矩形 68">
              <a:extLst>
                <a:ext uri="{FF2B5EF4-FFF2-40B4-BE49-F238E27FC236}">
                  <a16:creationId xmlns:a16="http://schemas.microsoft.com/office/drawing/2014/main" id="{D125077F-416E-2F46-8488-A6A0F88D68F9}"/>
                </a:ext>
              </a:extLst>
            </p:cNvPr>
            <p:cNvSpPr/>
            <p:nvPr/>
          </p:nvSpPr>
          <p:spPr>
            <a:xfrm>
              <a:off x="10890388" y="4713644"/>
              <a:ext cx="198847" cy="1988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grpSp>
      <p:grpSp>
        <p:nvGrpSpPr>
          <p:cNvPr id="70" name="组合 69">
            <a:extLst>
              <a:ext uri="{FF2B5EF4-FFF2-40B4-BE49-F238E27FC236}">
                <a16:creationId xmlns:a16="http://schemas.microsoft.com/office/drawing/2014/main" id="{B99C8F48-8EFB-0D40-B150-D934F00CB7DF}"/>
              </a:ext>
            </a:extLst>
          </p:cNvPr>
          <p:cNvGrpSpPr/>
          <p:nvPr/>
        </p:nvGrpSpPr>
        <p:grpSpPr>
          <a:xfrm>
            <a:off x="11511020" y="6440978"/>
            <a:ext cx="461665" cy="803769"/>
            <a:chOff x="10821863" y="4108700"/>
            <a:chExt cx="461665" cy="803769"/>
          </a:xfrm>
        </p:grpSpPr>
        <p:sp>
          <p:nvSpPr>
            <p:cNvPr id="71" name="矩形 70">
              <a:extLst>
                <a:ext uri="{FF2B5EF4-FFF2-40B4-BE49-F238E27FC236}">
                  <a16:creationId xmlns:a16="http://schemas.microsoft.com/office/drawing/2014/main" id="{8ADF5B07-3296-9740-9EE1-DB9849BD9E6E}"/>
                </a:ext>
              </a:extLst>
            </p:cNvPr>
            <p:cNvSpPr/>
            <p:nvPr/>
          </p:nvSpPr>
          <p:spPr>
            <a:xfrm>
              <a:off x="10893872" y="4108700"/>
              <a:ext cx="198847" cy="19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72" name="矩形 71">
              <a:extLst>
                <a:ext uri="{FF2B5EF4-FFF2-40B4-BE49-F238E27FC236}">
                  <a16:creationId xmlns:a16="http://schemas.microsoft.com/office/drawing/2014/main" id="{15BAF5C9-CD83-A547-B705-2AA09848C678}"/>
                </a:ext>
              </a:extLst>
            </p:cNvPr>
            <p:cNvSpPr/>
            <p:nvPr/>
          </p:nvSpPr>
          <p:spPr>
            <a:xfrm>
              <a:off x="10893872" y="4281596"/>
              <a:ext cx="198847" cy="1988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73" name="文本框 52">
              <a:extLst>
                <a:ext uri="{FF2B5EF4-FFF2-40B4-BE49-F238E27FC236}">
                  <a16:creationId xmlns:a16="http://schemas.microsoft.com/office/drawing/2014/main" id="{4B3D2E56-088C-B24D-BA64-D804FBCAC5D7}"/>
                </a:ext>
              </a:extLst>
            </p:cNvPr>
            <p:cNvSpPr txBox="1"/>
            <p:nvPr/>
          </p:nvSpPr>
          <p:spPr>
            <a:xfrm rot="5400000">
              <a:off x="10853763" y="4371897"/>
              <a:ext cx="397866" cy="461665"/>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kumimoji="1" lang="en-US" altLang="zh-CN" sz="2400" dirty="0"/>
                <a:t>…</a:t>
              </a:r>
              <a:endParaRPr kumimoji="1" lang="zh-CN" altLang="en-US" sz="2400" dirty="0"/>
            </a:p>
          </p:txBody>
        </p:sp>
        <p:sp>
          <p:nvSpPr>
            <p:cNvPr id="74" name="矩形 73">
              <a:extLst>
                <a:ext uri="{FF2B5EF4-FFF2-40B4-BE49-F238E27FC236}">
                  <a16:creationId xmlns:a16="http://schemas.microsoft.com/office/drawing/2014/main" id="{D125077F-416E-2F46-8488-A6A0F88D68F9}"/>
                </a:ext>
              </a:extLst>
            </p:cNvPr>
            <p:cNvSpPr/>
            <p:nvPr/>
          </p:nvSpPr>
          <p:spPr>
            <a:xfrm>
              <a:off x="10890388" y="4713644"/>
              <a:ext cx="198847" cy="1988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grpSp>
    </p:spTree>
    <p:extLst>
      <p:ext uri="{BB962C8B-B14F-4D97-AF65-F5344CB8AC3E}">
        <p14:creationId xmlns:p14="http://schemas.microsoft.com/office/powerpoint/2010/main" val="1424185531"/>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19"/>
          <p:cNvGrpSpPr/>
          <p:nvPr/>
        </p:nvGrpSpPr>
        <p:grpSpPr>
          <a:xfrm>
            <a:off x="308695" y="231948"/>
            <a:ext cx="9080352" cy="803605"/>
            <a:chOff x="3978442" y="685959"/>
            <a:chExt cx="7226359" cy="582454"/>
          </a:xfrm>
        </p:grpSpPr>
        <p:sp>
          <p:nvSpPr>
            <p:cNvPr id="1048599" name="文本框 20"/>
            <p:cNvSpPr txBox="1"/>
            <p:nvPr/>
          </p:nvSpPr>
          <p:spPr>
            <a:xfrm>
              <a:off x="4895333" y="685959"/>
              <a:ext cx="6309468" cy="568149"/>
            </a:xfrm>
            <a:prstGeom prst="rect">
              <a:avLst/>
            </a:prstGeom>
            <a:noFill/>
          </p:spPr>
          <p:txBody>
            <a:bodyPr wrap="square" rtlCol="0">
              <a:spAutoFit/>
            </a:bodyPr>
            <a:lstStyle/>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参赛论文思路</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0" name="组合 21"/>
            <p:cNvGrpSpPr/>
            <p:nvPr/>
          </p:nvGrpSpPr>
          <p:grpSpPr>
            <a:xfrm>
              <a:off x="3978442" y="834189"/>
              <a:ext cx="859340" cy="434224"/>
              <a:chOff x="3064042" y="834189"/>
              <a:chExt cx="859340" cy="434224"/>
            </a:xfrm>
          </p:grpSpPr>
          <p:sp>
            <p:nvSpPr>
              <p:cNvPr id="1048600" name="燕尾形 1"/>
              <p:cNvSpPr/>
              <p:nvPr/>
            </p:nvSpPr>
            <p:spPr>
              <a:xfrm>
                <a:off x="3064042" y="834189"/>
                <a:ext cx="434224" cy="434224"/>
              </a:xfrm>
              <a:prstGeom prst="chevron">
                <a:avLst>
                  <a:gd name="adj" fmla="val 47829"/>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1048601" name="燕尾形 22"/>
              <p:cNvSpPr/>
              <p:nvPr/>
            </p:nvSpPr>
            <p:spPr>
              <a:xfrm>
                <a:off x="3489158" y="834189"/>
                <a:ext cx="434224" cy="434224"/>
              </a:xfrm>
              <a:prstGeom prst="chevron">
                <a:avLst>
                  <a:gd name="adj" fmla="val 47829"/>
                </a:avLst>
              </a:prstGeom>
              <a:solidFill>
                <a:schemeClr val="accent5">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grpSp>
      </p:grpSp>
      <p:cxnSp>
        <p:nvCxnSpPr>
          <p:cNvPr id="3145728" name="直接连接符 12"/>
          <p:cNvCxnSpPr>
            <a:cxnSpLocks/>
          </p:cNvCxnSpPr>
          <p:nvPr/>
        </p:nvCxnSpPr>
        <p:spPr>
          <a:xfrm>
            <a:off x="42163" y="1195359"/>
            <a:ext cx="753934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1FAA1805-DFF9-BC4E-BEA7-C4011F818D51}"/>
              </a:ext>
            </a:extLst>
          </p:cNvPr>
          <p:cNvSpPr txBox="1"/>
          <p:nvPr/>
        </p:nvSpPr>
        <p:spPr>
          <a:xfrm>
            <a:off x="452711" y="1256399"/>
            <a:ext cx="11089232" cy="1284006"/>
          </a:xfrm>
          <a:prstGeom prst="rect">
            <a:avLst/>
          </a:prstGeom>
          <a:noFill/>
        </p:spPr>
        <p:txBody>
          <a:bodyPr wrap="square" rtlCol="0">
            <a:spAutoFit/>
          </a:bodyPr>
          <a:lstStyle/>
          <a:p>
            <a:pPr indent="457200">
              <a:lnSpc>
                <a:spcPct val="150000"/>
              </a:lnSpc>
            </a:pPr>
            <a:r>
              <a:rPr kumimoji="1" lang="zh-CN" altLang="en-US" sz="2800" dirty="0">
                <a:latin typeface="+mn-ea"/>
                <a:ea typeface="+mn-ea"/>
              </a:rPr>
              <a:t>如何构造适合回归任务的神经网络模型？</a:t>
            </a:r>
            <a:endParaRPr kumimoji="1" lang="en-US" altLang="zh-CN" sz="2800" dirty="0">
              <a:latin typeface="+mn-ea"/>
              <a:ea typeface="+mn-ea"/>
            </a:endParaRPr>
          </a:p>
          <a:p>
            <a:pPr indent="457200">
              <a:lnSpc>
                <a:spcPct val="150000"/>
              </a:lnSpc>
            </a:pPr>
            <a:r>
              <a:rPr kumimoji="1" lang="zh-CN" altLang="en-US" sz="2800" dirty="0">
                <a:latin typeface="+mn-ea"/>
                <a:ea typeface="+mn-ea"/>
              </a:rPr>
              <a:t>    </a:t>
            </a:r>
            <a:endParaRPr kumimoji="1" lang="en-US" altLang="zh-CN" sz="2800" dirty="0">
              <a:latin typeface="+mn-ea"/>
              <a:ea typeface="+mn-ea"/>
            </a:endParaRPr>
          </a:p>
        </p:txBody>
      </p:sp>
      <p:pic>
        <p:nvPicPr>
          <p:cNvPr id="2" name="图片 1">
            <a:extLst>
              <a:ext uri="{FF2B5EF4-FFF2-40B4-BE49-F238E27FC236}">
                <a16:creationId xmlns:a16="http://schemas.microsoft.com/office/drawing/2014/main" id="{8CD06D7B-67AB-0040-B3E8-0AB8B3C19B08}"/>
              </a:ext>
            </a:extLst>
          </p:cNvPr>
          <p:cNvPicPr>
            <a:picLocks noChangeAspect="1"/>
          </p:cNvPicPr>
          <p:nvPr/>
        </p:nvPicPr>
        <p:blipFill>
          <a:blip r:embed="rId3"/>
          <a:stretch>
            <a:fillRect/>
          </a:stretch>
        </p:blipFill>
        <p:spPr>
          <a:xfrm>
            <a:off x="3441909" y="2104157"/>
            <a:ext cx="6371841" cy="3863311"/>
          </a:xfrm>
          <a:prstGeom prst="rect">
            <a:avLst/>
          </a:prstGeom>
        </p:spPr>
      </p:pic>
      <p:sp>
        <p:nvSpPr>
          <p:cNvPr id="3" name="文本框 2">
            <a:extLst>
              <a:ext uri="{FF2B5EF4-FFF2-40B4-BE49-F238E27FC236}">
                <a16:creationId xmlns:a16="http://schemas.microsoft.com/office/drawing/2014/main" id="{CBD19C17-768D-EF49-A04A-75A05E063DE8}"/>
              </a:ext>
            </a:extLst>
          </p:cNvPr>
          <p:cNvSpPr txBox="1"/>
          <p:nvPr/>
        </p:nvSpPr>
        <p:spPr>
          <a:xfrm>
            <a:off x="956767" y="6300345"/>
            <a:ext cx="11498661" cy="523220"/>
          </a:xfrm>
          <a:prstGeom prst="rect">
            <a:avLst/>
          </a:prstGeom>
          <a:noFill/>
        </p:spPr>
        <p:txBody>
          <a:bodyPr wrap="none" rtlCol="0">
            <a:spAutoFit/>
          </a:bodyPr>
          <a:lstStyle/>
          <a:p>
            <a:r>
              <a:rPr kumimoji="1" lang="zh-CN" altLang="en-US" sz="2800" dirty="0"/>
              <a:t>输入数据的格式为拼接了</a:t>
            </a:r>
            <a:r>
              <a:rPr kumimoji="1" lang="en-US" altLang="zh-CN" sz="2800" dirty="0"/>
              <a:t>5</a:t>
            </a:r>
            <a:r>
              <a:rPr kumimoji="1" lang="zh-CN" altLang="en-US" sz="2800" dirty="0"/>
              <a:t>个时刻特征的向量，输出为真实地磁值标量。</a:t>
            </a:r>
          </a:p>
        </p:txBody>
      </p:sp>
    </p:spTree>
    <p:extLst>
      <p:ext uri="{BB962C8B-B14F-4D97-AF65-F5344CB8AC3E}">
        <p14:creationId xmlns:p14="http://schemas.microsoft.com/office/powerpoint/2010/main" val="2352389086"/>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D4C11B4-44EF-41E6-9F25-1731B80406C9}"/>
              </a:ext>
            </a:extLst>
          </p:cNvPr>
          <p:cNvSpPr txBox="1">
            <a:spLocks noChangeArrowheads="1"/>
          </p:cNvSpPr>
          <p:nvPr/>
        </p:nvSpPr>
        <p:spPr bwMode="auto">
          <a:xfrm>
            <a:off x="740743" y="591989"/>
            <a:ext cx="8641475" cy="43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0" rtl="0" eaLnBrk="0" fontAlgn="base" hangingPunct="0">
              <a:spcBef>
                <a:spcPct val="20000"/>
              </a:spcBef>
              <a:spcAft>
                <a:spcPct val="0"/>
              </a:spcAft>
              <a:buClr>
                <a:srgbClr val="A50021"/>
              </a:buClr>
              <a:buSzPct val="100000"/>
              <a:buFont typeface="Wingdings" panose="05000000000000000000" pitchFamily="2" charset="2"/>
              <a:buChar char="v"/>
              <a:defRPr sz="2800" b="1">
                <a:solidFill>
                  <a:srgbClr val="080808"/>
                </a:solidFill>
                <a:latin typeface="+mn-lt"/>
                <a:ea typeface="+mn-ea"/>
                <a:cs typeface="微软雅黑" panose="020B0503020204020204" pitchFamily="34" charset="-122"/>
                <a:sym typeface="Verdana" panose="020B0604030504040204" pitchFamily="34" charset="0"/>
              </a:defRPr>
            </a:lvl1pPr>
            <a:lvl2pPr marL="742950" indent="-285750" algn="l" defTabSz="0" rtl="0" eaLnBrk="0" fontAlgn="base" hangingPunct="0">
              <a:spcBef>
                <a:spcPct val="20000"/>
              </a:spcBef>
              <a:spcAft>
                <a:spcPct val="0"/>
              </a:spcAft>
              <a:buClr>
                <a:srgbClr val="A50021"/>
              </a:buClr>
              <a:buSzPct val="100000"/>
              <a:buFont typeface="Wingdings" panose="05000000000000000000" pitchFamily="2" charset="2"/>
              <a:buChar char="§"/>
              <a:defRPr sz="2800" b="1">
                <a:solidFill>
                  <a:srgbClr val="080808"/>
                </a:solidFill>
                <a:latin typeface="微软雅黑" panose="020B0503020204020204" pitchFamily="34" charset="-122"/>
                <a:ea typeface="+mn-ea"/>
                <a:sym typeface="Verdana" panose="020B0604030504040204" pitchFamily="34" charset="0"/>
              </a:defRPr>
            </a:lvl2pPr>
            <a:lvl3pPr marL="11430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400" b="1">
                <a:solidFill>
                  <a:srgbClr val="080808"/>
                </a:solidFill>
                <a:latin typeface="微软雅黑" panose="020B0503020204020204" pitchFamily="34" charset="-122"/>
                <a:ea typeface="+mn-ea"/>
                <a:sym typeface="Verdana" panose="020B0604030504040204" pitchFamily="34" charset="0"/>
              </a:defRPr>
            </a:lvl3pPr>
            <a:lvl4pPr marL="16002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微软雅黑" panose="020B0503020204020204" pitchFamily="34" charset="-122"/>
                <a:ea typeface="+mn-ea"/>
                <a:sym typeface="Verdana" panose="020B0604030504040204" pitchFamily="34" charset="0"/>
              </a:defRPr>
            </a:lvl4pPr>
            <a:lvl5pPr marL="20574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微软雅黑" panose="020B0503020204020204" pitchFamily="34" charset="-122"/>
                <a:ea typeface="+mn-ea"/>
                <a:sym typeface="Verdana" panose="020B0604030504040204" pitchFamily="34" charset="0"/>
              </a:defRPr>
            </a:lvl5pPr>
            <a:lvl6pPr marL="25146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6pPr>
            <a:lvl7pPr marL="29718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7pPr>
            <a:lvl8pPr marL="34290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8pPr>
            <a:lvl9pPr marL="38862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9pPr>
          </a:lstStyle>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参赛论文思路</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a:p>
            <a:pPr>
              <a:lnSpc>
                <a:spcPct val="140000"/>
              </a:lnSpc>
              <a:defRPr/>
            </a:pPr>
            <a:r>
              <a:rPr lang="zh-CN" altLang="en-US" sz="3600" kern="0" dirty="0">
                <a:solidFill>
                  <a:srgbClr val="C00000"/>
                </a:solidFill>
                <a:latin typeface="微软雅黑" panose="020B0503020204020204" pitchFamily="34" charset="-122"/>
                <a:ea typeface="微软雅黑" panose="020B0503020204020204" pitchFamily="34" charset="-122"/>
              </a:rPr>
              <a:t>结果复现</a:t>
            </a:r>
            <a:endParaRPr lang="en-US" altLang="zh-CN" sz="3600" kern="0" dirty="0">
              <a:solidFill>
                <a:srgbClr val="C00000"/>
              </a:solidFill>
              <a:latin typeface="微软雅黑" panose="020B0503020204020204" pitchFamily="34" charset="-122"/>
              <a:ea typeface="微软雅黑" panose="020B0503020204020204" pitchFamily="34" charset="-122"/>
            </a:endParaRPr>
          </a:p>
          <a:p>
            <a:pPr>
              <a:lnSpc>
                <a:spcPct val="140000"/>
              </a:lnSpc>
              <a:defRPr/>
            </a:pPr>
            <a:r>
              <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Attention</a:t>
            </a: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地磁导航模型</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实验结果</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探索更普适的应用场景</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潜在应用场景下的模型结果</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p:txBody>
      </p:sp>
    </p:spTree>
    <p:extLst>
      <p:ext uri="{BB962C8B-B14F-4D97-AF65-F5344CB8AC3E}">
        <p14:creationId xmlns:p14="http://schemas.microsoft.com/office/powerpoint/2010/main" val="594188118"/>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19"/>
          <p:cNvGrpSpPr/>
          <p:nvPr/>
        </p:nvGrpSpPr>
        <p:grpSpPr>
          <a:xfrm>
            <a:off x="308695" y="231948"/>
            <a:ext cx="9080352" cy="803605"/>
            <a:chOff x="3978442" y="685959"/>
            <a:chExt cx="7226359" cy="582454"/>
          </a:xfrm>
        </p:grpSpPr>
        <p:sp>
          <p:nvSpPr>
            <p:cNvPr id="1048599" name="文本框 20"/>
            <p:cNvSpPr txBox="1"/>
            <p:nvPr/>
          </p:nvSpPr>
          <p:spPr>
            <a:xfrm>
              <a:off x="4895333" y="685959"/>
              <a:ext cx="6309468" cy="568149"/>
            </a:xfrm>
            <a:prstGeom prst="rect">
              <a:avLst/>
            </a:prstGeom>
            <a:noFill/>
          </p:spPr>
          <p:txBody>
            <a:bodyPr wrap="square" rtlCol="0">
              <a:spAutoFit/>
            </a:bodyPr>
            <a:lstStyle/>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结果复现</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0" name="组合 21"/>
            <p:cNvGrpSpPr/>
            <p:nvPr/>
          </p:nvGrpSpPr>
          <p:grpSpPr>
            <a:xfrm>
              <a:off x="3978442" y="834189"/>
              <a:ext cx="859340" cy="434224"/>
              <a:chOff x="3064042" y="834189"/>
              <a:chExt cx="859340" cy="434224"/>
            </a:xfrm>
          </p:grpSpPr>
          <p:sp>
            <p:nvSpPr>
              <p:cNvPr id="1048600" name="燕尾形 1"/>
              <p:cNvSpPr/>
              <p:nvPr/>
            </p:nvSpPr>
            <p:spPr>
              <a:xfrm>
                <a:off x="3064042" y="834189"/>
                <a:ext cx="434224" cy="434224"/>
              </a:xfrm>
              <a:prstGeom prst="chevron">
                <a:avLst>
                  <a:gd name="adj" fmla="val 47829"/>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1048601" name="燕尾形 22"/>
              <p:cNvSpPr/>
              <p:nvPr/>
            </p:nvSpPr>
            <p:spPr>
              <a:xfrm>
                <a:off x="3489158" y="834189"/>
                <a:ext cx="434224" cy="434224"/>
              </a:xfrm>
              <a:prstGeom prst="chevron">
                <a:avLst>
                  <a:gd name="adj" fmla="val 47829"/>
                </a:avLst>
              </a:prstGeom>
              <a:solidFill>
                <a:schemeClr val="accent5">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grpSp>
      </p:grpSp>
      <p:cxnSp>
        <p:nvCxnSpPr>
          <p:cNvPr id="3145728" name="直接连接符 12"/>
          <p:cNvCxnSpPr>
            <a:cxnSpLocks/>
          </p:cNvCxnSpPr>
          <p:nvPr/>
        </p:nvCxnSpPr>
        <p:spPr>
          <a:xfrm>
            <a:off x="42163" y="1195359"/>
            <a:ext cx="753934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5253E023-DA28-734A-B565-5AD4F303AF61}"/>
              </a:ext>
            </a:extLst>
          </p:cNvPr>
          <p:cNvSpPr txBox="1"/>
          <p:nvPr/>
        </p:nvSpPr>
        <p:spPr>
          <a:xfrm>
            <a:off x="452711" y="1256399"/>
            <a:ext cx="11089232" cy="1930337"/>
          </a:xfrm>
          <a:prstGeom prst="rect">
            <a:avLst/>
          </a:prstGeom>
          <a:noFill/>
        </p:spPr>
        <p:txBody>
          <a:bodyPr wrap="square" rtlCol="0">
            <a:spAutoFit/>
          </a:bodyPr>
          <a:lstStyle/>
          <a:p>
            <a:pPr indent="457200">
              <a:lnSpc>
                <a:spcPct val="150000"/>
              </a:lnSpc>
            </a:pPr>
            <a:r>
              <a:rPr kumimoji="1" lang="zh-CN" altLang="en-US" sz="2800" dirty="0">
                <a:latin typeface="+mn-ea"/>
                <a:ea typeface="+mn-ea"/>
              </a:rPr>
              <a:t>在输入上沿用参赛论文所选取的</a:t>
            </a:r>
            <a:r>
              <a:rPr kumimoji="1" lang="en-US" altLang="zh-CN" sz="2800" dirty="0">
                <a:latin typeface="+mn-ea"/>
                <a:ea typeface="+mn-ea"/>
              </a:rPr>
              <a:t>11</a:t>
            </a:r>
            <a:r>
              <a:rPr kumimoji="1" lang="zh-CN" altLang="en-US" sz="2800" dirty="0">
                <a:latin typeface="+mn-ea"/>
                <a:ea typeface="+mn-ea"/>
              </a:rPr>
              <a:t>个特征。</a:t>
            </a:r>
            <a:endParaRPr kumimoji="1" lang="en-US" altLang="zh-CN" sz="2800" dirty="0">
              <a:latin typeface="+mn-ea"/>
              <a:ea typeface="+mn-ea"/>
            </a:endParaRPr>
          </a:p>
          <a:p>
            <a:pPr indent="457200">
              <a:lnSpc>
                <a:spcPct val="150000"/>
              </a:lnSpc>
            </a:pPr>
            <a:r>
              <a:rPr kumimoji="1" lang="zh-CN" altLang="en-US" sz="2800" dirty="0">
                <a:latin typeface="+mn-ea"/>
              </a:rPr>
              <a:t>在网络结构上沿用参赛论文的结构构造。</a:t>
            </a:r>
            <a:endParaRPr kumimoji="1" lang="en-US" altLang="zh-CN" sz="2800" dirty="0">
              <a:latin typeface="+mn-ea"/>
            </a:endParaRPr>
          </a:p>
          <a:p>
            <a:pPr indent="457200">
              <a:lnSpc>
                <a:spcPct val="150000"/>
              </a:lnSpc>
            </a:pPr>
            <a:r>
              <a:rPr kumimoji="1" lang="zh-CN" altLang="en-US" sz="2800" dirty="0">
                <a:latin typeface="+mn-ea"/>
                <a:ea typeface="+mn-ea"/>
              </a:rPr>
              <a:t>    </a:t>
            </a:r>
            <a:endParaRPr kumimoji="1" lang="en-US" altLang="zh-CN" sz="2800" dirty="0">
              <a:latin typeface="+mn-ea"/>
              <a:ea typeface="+mn-ea"/>
            </a:endParaRPr>
          </a:p>
        </p:txBody>
      </p:sp>
      <p:grpSp>
        <p:nvGrpSpPr>
          <p:cNvPr id="5" name="组合 4">
            <a:extLst>
              <a:ext uri="{FF2B5EF4-FFF2-40B4-BE49-F238E27FC236}">
                <a16:creationId xmlns:a16="http://schemas.microsoft.com/office/drawing/2014/main" id="{93670FDA-FEA9-0A4F-B324-549E0FBFC2C5}"/>
              </a:ext>
            </a:extLst>
          </p:cNvPr>
          <p:cNvGrpSpPr/>
          <p:nvPr/>
        </p:nvGrpSpPr>
        <p:grpSpPr>
          <a:xfrm>
            <a:off x="2866018" y="2758145"/>
            <a:ext cx="7126714" cy="1218220"/>
            <a:chOff x="2831053" y="2638665"/>
            <a:chExt cx="7126714" cy="1218220"/>
          </a:xfrm>
        </p:grpSpPr>
        <p:sp>
          <p:nvSpPr>
            <p:cNvPr id="76" name="圆角矩形 75">
              <a:extLst>
                <a:ext uri="{FF2B5EF4-FFF2-40B4-BE49-F238E27FC236}">
                  <a16:creationId xmlns:a16="http://schemas.microsoft.com/office/drawing/2014/main" id="{BD64D993-AA1A-B94C-BAAC-B51364C27B84}"/>
                </a:ext>
              </a:extLst>
            </p:cNvPr>
            <p:cNvSpPr/>
            <p:nvPr/>
          </p:nvSpPr>
          <p:spPr>
            <a:xfrm>
              <a:off x="2831053" y="2638665"/>
              <a:ext cx="864096" cy="1218220"/>
            </a:xfrm>
            <a:prstGeom prst="roundRect">
              <a:avLst/>
            </a:prstGeom>
            <a:solidFill>
              <a:schemeClr val="accent6">
                <a:lumMod val="20000"/>
                <a:lumOff val="8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kumimoji="1" lang="en-US" altLang="zh-CN" sz="2400" dirty="0">
                  <a:solidFill>
                    <a:schemeClr val="tx1">
                      <a:lumMod val="95000"/>
                      <a:lumOff val="5000"/>
                    </a:schemeClr>
                  </a:solidFill>
                </a:rPr>
                <a:t>55</a:t>
              </a:r>
              <a:endParaRPr kumimoji="1" lang="zh-CN" altLang="en-US" sz="2400" dirty="0">
                <a:solidFill>
                  <a:schemeClr val="tx1">
                    <a:lumMod val="95000"/>
                    <a:lumOff val="5000"/>
                  </a:schemeClr>
                </a:solidFill>
              </a:endParaRPr>
            </a:p>
          </p:txBody>
        </p:sp>
        <p:sp>
          <p:nvSpPr>
            <p:cNvPr id="77" name="圆角矩形 76">
              <a:extLst>
                <a:ext uri="{FF2B5EF4-FFF2-40B4-BE49-F238E27FC236}">
                  <a16:creationId xmlns:a16="http://schemas.microsoft.com/office/drawing/2014/main" id="{679B1153-F0AE-3842-9DC4-2741611FE21D}"/>
                </a:ext>
              </a:extLst>
            </p:cNvPr>
            <p:cNvSpPr/>
            <p:nvPr/>
          </p:nvSpPr>
          <p:spPr>
            <a:xfrm>
              <a:off x="5061223" y="2638665"/>
              <a:ext cx="792088" cy="1218220"/>
            </a:xfrm>
            <a:prstGeom prst="roundRect">
              <a:avLst/>
            </a:prstGeom>
            <a:solidFill>
              <a:schemeClr val="accent6">
                <a:lumMod val="20000"/>
                <a:lumOff val="8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kumimoji="1" lang="en-US" altLang="zh-CN" sz="2400" dirty="0">
                  <a:solidFill>
                    <a:schemeClr val="tx1">
                      <a:lumMod val="95000"/>
                      <a:lumOff val="5000"/>
                    </a:schemeClr>
                  </a:solidFill>
                </a:rPr>
                <a:t>30</a:t>
              </a:r>
              <a:endParaRPr kumimoji="1" lang="zh-CN" altLang="en-US" sz="2400" dirty="0">
                <a:solidFill>
                  <a:schemeClr val="tx1">
                    <a:lumMod val="95000"/>
                    <a:lumOff val="5000"/>
                  </a:schemeClr>
                </a:solidFill>
              </a:endParaRPr>
            </a:p>
          </p:txBody>
        </p:sp>
        <p:sp>
          <p:nvSpPr>
            <p:cNvPr id="78" name="圆角矩形 77">
              <a:extLst>
                <a:ext uri="{FF2B5EF4-FFF2-40B4-BE49-F238E27FC236}">
                  <a16:creationId xmlns:a16="http://schemas.microsoft.com/office/drawing/2014/main" id="{679B1153-F0AE-3842-9DC4-2741611FE21D}"/>
                </a:ext>
              </a:extLst>
            </p:cNvPr>
            <p:cNvSpPr/>
            <p:nvPr/>
          </p:nvSpPr>
          <p:spPr>
            <a:xfrm>
              <a:off x="7113451" y="2638665"/>
              <a:ext cx="792088" cy="1218220"/>
            </a:xfrm>
            <a:prstGeom prst="roundRect">
              <a:avLst/>
            </a:prstGeom>
            <a:solidFill>
              <a:schemeClr val="accent6">
                <a:lumMod val="20000"/>
                <a:lumOff val="8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kumimoji="1" lang="en-US" altLang="zh-CN" sz="2400" dirty="0">
                  <a:solidFill>
                    <a:schemeClr val="tx1">
                      <a:lumMod val="95000"/>
                      <a:lumOff val="5000"/>
                    </a:schemeClr>
                  </a:solidFill>
                </a:rPr>
                <a:t>10</a:t>
              </a:r>
              <a:endParaRPr kumimoji="1" lang="zh-CN" altLang="en-US" sz="2400" dirty="0">
                <a:solidFill>
                  <a:schemeClr val="tx1">
                    <a:lumMod val="95000"/>
                    <a:lumOff val="5000"/>
                  </a:schemeClr>
                </a:solidFill>
              </a:endParaRPr>
            </a:p>
          </p:txBody>
        </p:sp>
        <p:sp>
          <p:nvSpPr>
            <p:cNvPr id="79" name="圆角矩形 78">
              <a:extLst>
                <a:ext uri="{FF2B5EF4-FFF2-40B4-BE49-F238E27FC236}">
                  <a16:creationId xmlns:a16="http://schemas.microsoft.com/office/drawing/2014/main" id="{679B1153-F0AE-3842-9DC4-2741611FE21D}"/>
                </a:ext>
              </a:extLst>
            </p:cNvPr>
            <p:cNvSpPr/>
            <p:nvPr/>
          </p:nvSpPr>
          <p:spPr>
            <a:xfrm>
              <a:off x="9165679" y="2638665"/>
              <a:ext cx="792088" cy="1218220"/>
            </a:xfrm>
            <a:prstGeom prst="roundRect">
              <a:avLst/>
            </a:prstGeom>
            <a:solidFill>
              <a:schemeClr val="accent6">
                <a:lumMod val="20000"/>
                <a:lumOff val="8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kumimoji="1" lang="en-US" altLang="zh-CN" sz="2400" dirty="0">
                  <a:solidFill>
                    <a:schemeClr val="tx1">
                      <a:lumMod val="95000"/>
                      <a:lumOff val="5000"/>
                    </a:schemeClr>
                  </a:solidFill>
                </a:rPr>
                <a:t>1</a:t>
              </a:r>
              <a:endParaRPr kumimoji="1" lang="zh-CN" altLang="en-US" sz="2400" dirty="0">
                <a:solidFill>
                  <a:schemeClr val="tx1">
                    <a:lumMod val="95000"/>
                    <a:lumOff val="5000"/>
                  </a:schemeClr>
                </a:solidFill>
              </a:endParaRPr>
            </a:p>
          </p:txBody>
        </p:sp>
        <p:sp>
          <p:nvSpPr>
            <p:cNvPr id="80" name="右箭头 79">
              <a:extLst>
                <a:ext uri="{FF2B5EF4-FFF2-40B4-BE49-F238E27FC236}">
                  <a16:creationId xmlns:a16="http://schemas.microsoft.com/office/drawing/2014/main" id="{59CC7710-0AAF-DE43-B308-33F58581FC97}"/>
                </a:ext>
              </a:extLst>
            </p:cNvPr>
            <p:cNvSpPr/>
            <p:nvPr/>
          </p:nvSpPr>
          <p:spPr>
            <a:xfrm>
              <a:off x="3695150" y="2998341"/>
              <a:ext cx="1366074" cy="545976"/>
            </a:xfrm>
            <a:prstGeom prst="rightArrow">
              <a:avLst/>
            </a:prstGeom>
            <a:solidFill>
              <a:schemeClr val="accent1">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右箭头 80">
              <a:extLst>
                <a:ext uri="{FF2B5EF4-FFF2-40B4-BE49-F238E27FC236}">
                  <a16:creationId xmlns:a16="http://schemas.microsoft.com/office/drawing/2014/main" id="{C122A91E-CDB7-B34C-AB57-1D67D8D5AFCB}"/>
                </a:ext>
              </a:extLst>
            </p:cNvPr>
            <p:cNvSpPr/>
            <p:nvPr/>
          </p:nvSpPr>
          <p:spPr>
            <a:xfrm>
              <a:off x="5853311" y="2998341"/>
              <a:ext cx="1260140" cy="545976"/>
            </a:xfrm>
            <a:prstGeom prst="rightArrow">
              <a:avLst/>
            </a:prstGeom>
            <a:solidFill>
              <a:schemeClr val="accent1">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kumimoji="1" lang="zh-CN" altLang="en-US"/>
            </a:p>
          </p:txBody>
        </p:sp>
        <p:sp>
          <p:nvSpPr>
            <p:cNvPr id="82" name="右箭头 81">
              <a:extLst>
                <a:ext uri="{FF2B5EF4-FFF2-40B4-BE49-F238E27FC236}">
                  <a16:creationId xmlns:a16="http://schemas.microsoft.com/office/drawing/2014/main" id="{15DD324D-6A0D-EF4C-9A23-38929C8773DF}"/>
                </a:ext>
              </a:extLst>
            </p:cNvPr>
            <p:cNvSpPr/>
            <p:nvPr/>
          </p:nvSpPr>
          <p:spPr>
            <a:xfrm>
              <a:off x="7906885" y="2974787"/>
              <a:ext cx="1258794" cy="545976"/>
            </a:xfrm>
            <a:prstGeom prst="rightArrow">
              <a:avLst/>
            </a:prstGeom>
            <a:solidFill>
              <a:schemeClr val="accent1">
                <a:lumMod val="60000"/>
                <a:lumOff val="4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3" name="文本框 82">
            <a:extLst>
              <a:ext uri="{FF2B5EF4-FFF2-40B4-BE49-F238E27FC236}">
                <a16:creationId xmlns:a16="http://schemas.microsoft.com/office/drawing/2014/main" id="{46B22824-F5E4-E240-95DD-C44F262C706B}"/>
              </a:ext>
            </a:extLst>
          </p:cNvPr>
          <p:cNvSpPr txBox="1"/>
          <p:nvPr/>
        </p:nvSpPr>
        <p:spPr>
          <a:xfrm>
            <a:off x="452711" y="4120381"/>
            <a:ext cx="11089232" cy="1284006"/>
          </a:xfrm>
          <a:prstGeom prst="rect">
            <a:avLst/>
          </a:prstGeom>
          <a:noFill/>
        </p:spPr>
        <p:txBody>
          <a:bodyPr wrap="square" rtlCol="0">
            <a:spAutoFit/>
          </a:bodyPr>
          <a:lstStyle/>
          <a:p>
            <a:pPr indent="457200">
              <a:lnSpc>
                <a:spcPct val="150000"/>
              </a:lnSpc>
            </a:pPr>
            <a:r>
              <a:rPr kumimoji="1" lang="zh-CN" altLang="en-US" sz="2800" dirty="0">
                <a:latin typeface="+mn-ea"/>
                <a:ea typeface="+mn-ea"/>
              </a:rPr>
              <a:t>但是无论怎么调整超参，都无法获得参赛论文中的性能。</a:t>
            </a:r>
            <a:endParaRPr kumimoji="1" lang="en-US" altLang="zh-CN" sz="2800" dirty="0">
              <a:latin typeface="+mn-ea"/>
              <a:ea typeface="+mn-ea"/>
            </a:endParaRPr>
          </a:p>
          <a:p>
            <a:pPr indent="457200">
              <a:lnSpc>
                <a:spcPct val="150000"/>
              </a:lnSpc>
            </a:pPr>
            <a:r>
              <a:rPr kumimoji="1" lang="zh-CN" altLang="en-US" sz="2800" dirty="0">
                <a:latin typeface="+mn-ea"/>
                <a:ea typeface="+mn-ea"/>
              </a:rPr>
              <a:t>    </a:t>
            </a:r>
            <a:r>
              <a:rPr kumimoji="1" lang="zh-CN" altLang="en-US" sz="2800" dirty="0">
                <a:solidFill>
                  <a:srgbClr val="C00000"/>
                </a:solidFill>
                <a:latin typeface="+mn-ea"/>
                <a:ea typeface="+mn-ea"/>
              </a:rPr>
              <a:t>参赛论文中对数据预处理的方式存在一些问题！    </a:t>
            </a:r>
            <a:endParaRPr kumimoji="1" lang="en-US" altLang="zh-CN" sz="2800" dirty="0">
              <a:solidFill>
                <a:srgbClr val="C00000"/>
              </a:solidFill>
              <a:latin typeface="+mn-ea"/>
              <a:ea typeface="+mn-ea"/>
            </a:endParaRPr>
          </a:p>
        </p:txBody>
      </p:sp>
      <p:pic>
        <p:nvPicPr>
          <p:cNvPr id="11" name="图片 10">
            <a:extLst>
              <a:ext uri="{FF2B5EF4-FFF2-40B4-BE49-F238E27FC236}">
                <a16:creationId xmlns:a16="http://schemas.microsoft.com/office/drawing/2014/main" id="{D6F0208E-DC7C-DB48-BC1E-7B4C1F62C38C}"/>
              </a:ext>
            </a:extLst>
          </p:cNvPr>
          <p:cNvPicPr>
            <a:picLocks noChangeAspect="1"/>
          </p:cNvPicPr>
          <p:nvPr/>
        </p:nvPicPr>
        <p:blipFill>
          <a:blip r:embed="rId3"/>
          <a:stretch>
            <a:fillRect/>
          </a:stretch>
        </p:blipFill>
        <p:spPr>
          <a:xfrm>
            <a:off x="1115693" y="5776565"/>
            <a:ext cx="5842000" cy="977900"/>
          </a:xfrm>
          <a:prstGeom prst="rect">
            <a:avLst/>
          </a:prstGeom>
        </p:spPr>
      </p:pic>
      <p:sp>
        <p:nvSpPr>
          <p:cNvPr id="12" name="圆角矩形标注 11">
            <a:extLst>
              <a:ext uri="{FF2B5EF4-FFF2-40B4-BE49-F238E27FC236}">
                <a16:creationId xmlns:a16="http://schemas.microsoft.com/office/drawing/2014/main" id="{1A5F8A08-EBB4-BA47-8B06-860C3BA887AF}"/>
              </a:ext>
            </a:extLst>
          </p:cNvPr>
          <p:cNvSpPr/>
          <p:nvPr/>
        </p:nvSpPr>
        <p:spPr>
          <a:xfrm>
            <a:off x="8373591" y="5776565"/>
            <a:ext cx="3961479" cy="861128"/>
          </a:xfrm>
          <a:prstGeom prst="wedgeRoundRectCallout">
            <a:avLst>
              <a:gd name="adj1" fmla="val -79126"/>
              <a:gd name="adj2" fmla="val 13906"/>
              <a:gd name="adj3" fmla="val 16667"/>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rgbClr val="C00000"/>
                </a:solidFill>
              </a:rPr>
              <a:t>参赛论文将训练集与测试集整体进行标准化！</a:t>
            </a:r>
          </a:p>
        </p:txBody>
      </p:sp>
    </p:spTree>
    <p:extLst>
      <p:ext uri="{BB962C8B-B14F-4D97-AF65-F5344CB8AC3E}">
        <p14:creationId xmlns:p14="http://schemas.microsoft.com/office/powerpoint/2010/main" val="1022943928"/>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97468FD0-DEE1-CA44-8D95-6DB2CA419456}"/>
              </a:ext>
            </a:extLst>
          </p:cNvPr>
          <p:cNvPicPr>
            <a:picLocks noChangeAspect="1"/>
          </p:cNvPicPr>
          <p:nvPr/>
        </p:nvPicPr>
        <p:blipFill>
          <a:blip r:embed="rId3"/>
          <a:stretch>
            <a:fillRect/>
          </a:stretch>
        </p:blipFill>
        <p:spPr>
          <a:xfrm>
            <a:off x="1328126" y="1977736"/>
            <a:ext cx="5053075" cy="3814257"/>
          </a:xfrm>
          <a:prstGeom prst="rect">
            <a:avLst/>
          </a:prstGeom>
        </p:spPr>
      </p:pic>
      <p:pic>
        <p:nvPicPr>
          <p:cNvPr id="10" name="图片 9">
            <a:extLst>
              <a:ext uri="{FF2B5EF4-FFF2-40B4-BE49-F238E27FC236}">
                <a16:creationId xmlns:a16="http://schemas.microsoft.com/office/drawing/2014/main" id="{2B0CF197-8BE7-0544-80DA-AB72AE96D0CD}"/>
              </a:ext>
            </a:extLst>
          </p:cNvPr>
          <p:cNvPicPr>
            <a:picLocks noChangeAspect="1"/>
          </p:cNvPicPr>
          <p:nvPr/>
        </p:nvPicPr>
        <p:blipFill>
          <a:blip r:embed="rId4"/>
          <a:stretch>
            <a:fillRect/>
          </a:stretch>
        </p:blipFill>
        <p:spPr>
          <a:xfrm>
            <a:off x="6416860" y="1977736"/>
            <a:ext cx="5053075" cy="3808233"/>
          </a:xfrm>
          <a:prstGeom prst="rect">
            <a:avLst/>
          </a:prstGeom>
        </p:spPr>
      </p:pic>
      <p:grpSp>
        <p:nvGrpSpPr>
          <p:cNvPr id="39" name="组合 19"/>
          <p:cNvGrpSpPr/>
          <p:nvPr/>
        </p:nvGrpSpPr>
        <p:grpSpPr>
          <a:xfrm>
            <a:off x="308695" y="231948"/>
            <a:ext cx="9080352" cy="803605"/>
            <a:chOff x="3978442" y="685959"/>
            <a:chExt cx="7226359" cy="582454"/>
          </a:xfrm>
        </p:grpSpPr>
        <p:sp>
          <p:nvSpPr>
            <p:cNvPr id="1048599" name="文本框 20"/>
            <p:cNvSpPr txBox="1"/>
            <p:nvPr/>
          </p:nvSpPr>
          <p:spPr>
            <a:xfrm>
              <a:off x="4895333" y="685959"/>
              <a:ext cx="6309468" cy="568149"/>
            </a:xfrm>
            <a:prstGeom prst="rect">
              <a:avLst/>
            </a:prstGeom>
            <a:noFill/>
          </p:spPr>
          <p:txBody>
            <a:bodyPr wrap="square" rtlCol="0">
              <a:spAutoFit/>
            </a:bodyPr>
            <a:lstStyle/>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结果复现</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0" name="组合 21"/>
            <p:cNvGrpSpPr/>
            <p:nvPr/>
          </p:nvGrpSpPr>
          <p:grpSpPr>
            <a:xfrm>
              <a:off x="3978442" y="834189"/>
              <a:ext cx="859340" cy="434224"/>
              <a:chOff x="3064042" y="834189"/>
              <a:chExt cx="859340" cy="434224"/>
            </a:xfrm>
          </p:grpSpPr>
          <p:sp>
            <p:nvSpPr>
              <p:cNvPr id="1048600" name="燕尾形 1"/>
              <p:cNvSpPr/>
              <p:nvPr/>
            </p:nvSpPr>
            <p:spPr>
              <a:xfrm>
                <a:off x="3064042" y="834189"/>
                <a:ext cx="434224" cy="434224"/>
              </a:xfrm>
              <a:prstGeom prst="chevron">
                <a:avLst>
                  <a:gd name="adj" fmla="val 47829"/>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1048601" name="燕尾形 22"/>
              <p:cNvSpPr/>
              <p:nvPr/>
            </p:nvSpPr>
            <p:spPr>
              <a:xfrm>
                <a:off x="3489158" y="834189"/>
                <a:ext cx="434224" cy="434224"/>
              </a:xfrm>
              <a:prstGeom prst="chevron">
                <a:avLst>
                  <a:gd name="adj" fmla="val 47829"/>
                </a:avLst>
              </a:prstGeom>
              <a:solidFill>
                <a:schemeClr val="accent5">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grpSp>
      </p:grpSp>
      <p:cxnSp>
        <p:nvCxnSpPr>
          <p:cNvPr id="3145728" name="直接连接符 12"/>
          <p:cNvCxnSpPr>
            <a:cxnSpLocks/>
          </p:cNvCxnSpPr>
          <p:nvPr/>
        </p:nvCxnSpPr>
        <p:spPr>
          <a:xfrm>
            <a:off x="42163" y="1195359"/>
            <a:ext cx="753934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69A7276E-C651-6F47-8C4F-71ACE634EC33}"/>
              </a:ext>
            </a:extLst>
          </p:cNvPr>
          <p:cNvSpPr txBox="1"/>
          <p:nvPr/>
        </p:nvSpPr>
        <p:spPr>
          <a:xfrm>
            <a:off x="452711" y="1256399"/>
            <a:ext cx="11881320" cy="637675"/>
          </a:xfrm>
          <a:prstGeom prst="rect">
            <a:avLst/>
          </a:prstGeom>
          <a:noFill/>
        </p:spPr>
        <p:txBody>
          <a:bodyPr wrap="square" rtlCol="0">
            <a:spAutoFit/>
          </a:bodyPr>
          <a:lstStyle/>
          <a:p>
            <a:pPr indent="457200">
              <a:lnSpc>
                <a:spcPct val="150000"/>
              </a:lnSpc>
            </a:pPr>
            <a:r>
              <a:rPr kumimoji="1" lang="zh-CN" altLang="en-US" sz="2800" dirty="0">
                <a:latin typeface="+mn-ea"/>
                <a:ea typeface="+mn-ea"/>
              </a:rPr>
              <a:t>在复现时，我对比了两种不同数据预处理的方式。（</a:t>
            </a:r>
            <a:r>
              <a:rPr kumimoji="1" lang="en-US" altLang="zh-CN" sz="2800" dirty="0">
                <a:latin typeface="+mn-ea"/>
                <a:ea typeface="+mn-ea"/>
              </a:rPr>
              <a:t>line</a:t>
            </a:r>
            <a:r>
              <a:rPr kumimoji="1" lang="zh-CN" altLang="en-US" sz="2800" dirty="0">
                <a:latin typeface="+mn-ea"/>
                <a:ea typeface="+mn-ea"/>
              </a:rPr>
              <a:t> </a:t>
            </a:r>
            <a:r>
              <a:rPr kumimoji="1" lang="en-US" altLang="zh-CN" sz="2800" dirty="0">
                <a:latin typeface="+mn-ea"/>
                <a:ea typeface="+mn-ea"/>
              </a:rPr>
              <a:t>=</a:t>
            </a:r>
            <a:r>
              <a:rPr kumimoji="1" lang="zh-CN" altLang="en-US" sz="2800" dirty="0">
                <a:latin typeface="+mn-ea"/>
                <a:ea typeface="+mn-ea"/>
              </a:rPr>
              <a:t> </a:t>
            </a:r>
            <a:r>
              <a:rPr kumimoji="1" lang="en-US" altLang="zh-CN" sz="2800" dirty="0">
                <a:latin typeface="+mn-ea"/>
                <a:ea typeface="+mn-ea"/>
              </a:rPr>
              <a:t>1003.02</a:t>
            </a:r>
            <a:r>
              <a:rPr kumimoji="1" lang="zh-CN" altLang="en-US" sz="2800" dirty="0">
                <a:latin typeface="+mn-ea"/>
                <a:ea typeface="+mn-ea"/>
              </a:rPr>
              <a:t>）    </a:t>
            </a:r>
            <a:endParaRPr kumimoji="1" lang="en-US" altLang="zh-CN" sz="2800" dirty="0">
              <a:latin typeface="+mn-ea"/>
              <a:ea typeface="+mn-ea"/>
            </a:endParaRPr>
          </a:p>
        </p:txBody>
      </p:sp>
      <p:sp>
        <p:nvSpPr>
          <p:cNvPr id="7" name="矩形 6">
            <a:extLst>
              <a:ext uri="{FF2B5EF4-FFF2-40B4-BE49-F238E27FC236}">
                <a16:creationId xmlns:a16="http://schemas.microsoft.com/office/drawing/2014/main" id="{D9509D92-6543-E44B-9B65-18C24356AEB3}"/>
              </a:ext>
            </a:extLst>
          </p:cNvPr>
          <p:cNvSpPr/>
          <p:nvPr/>
        </p:nvSpPr>
        <p:spPr>
          <a:xfrm>
            <a:off x="1115693" y="5976251"/>
            <a:ext cx="10975652" cy="1200329"/>
          </a:xfrm>
          <a:prstGeom prst="rect">
            <a:avLst/>
          </a:prstGeom>
        </p:spPr>
        <p:txBody>
          <a:bodyPr wrap="square">
            <a:spAutoFit/>
          </a:bodyPr>
          <a:lstStyle/>
          <a:p>
            <a:pPr algn="just"/>
            <a:r>
              <a:rPr kumimoji="1" lang="zh-CN" altLang="en-US" sz="2400" dirty="0">
                <a:solidFill>
                  <a:srgbClr val="C00000"/>
                </a:solidFill>
                <a:latin typeface="+mn-ea"/>
              </a:rPr>
              <a:t>    显然，左图对应的模型透露了测试集的信息；但在未知测试集的情况下，模型依然可以精准预测走势，换句话说，模型所带来的误差大多是由缩放引起的，也就是预处理的方式。</a:t>
            </a:r>
            <a:endParaRPr lang="zh-CN" altLang="en-US" sz="2400" dirty="0"/>
          </a:p>
        </p:txBody>
      </p:sp>
      <p:sp>
        <p:nvSpPr>
          <p:cNvPr id="8" name="文本框 7">
            <a:extLst>
              <a:ext uri="{FF2B5EF4-FFF2-40B4-BE49-F238E27FC236}">
                <a16:creationId xmlns:a16="http://schemas.microsoft.com/office/drawing/2014/main" id="{09443D7F-6E55-BF45-974F-BC705CEEA9FE}"/>
              </a:ext>
            </a:extLst>
          </p:cNvPr>
          <p:cNvSpPr txBox="1"/>
          <p:nvPr/>
        </p:nvSpPr>
        <p:spPr>
          <a:xfrm>
            <a:off x="1862526" y="2134656"/>
            <a:ext cx="1132041" cy="369332"/>
          </a:xfrm>
          <a:prstGeom prst="rect">
            <a:avLst/>
          </a:prstGeom>
          <a:noFill/>
        </p:spPr>
        <p:txBody>
          <a:bodyPr wrap="none" rtlCol="0">
            <a:spAutoFit/>
          </a:bodyPr>
          <a:lstStyle/>
          <a:p>
            <a:r>
              <a:rPr kumimoji="1" lang="en-US" altLang="zh-CN" dirty="0"/>
              <a:t>RMSE=4.5</a:t>
            </a:r>
            <a:endParaRPr kumimoji="1" lang="zh-CN" altLang="en-US" dirty="0"/>
          </a:p>
        </p:txBody>
      </p:sp>
      <p:sp>
        <p:nvSpPr>
          <p:cNvPr id="9" name="文本框 8">
            <a:extLst>
              <a:ext uri="{FF2B5EF4-FFF2-40B4-BE49-F238E27FC236}">
                <a16:creationId xmlns:a16="http://schemas.microsoft.com/office/drawing/2014/main" id="{5A28F0BD-FD43-0A46-A465-A489B5024AC7}"/>
              </a:ext>
            </a:extLst>
          </p:cNvPr>
          <p:cNvSpPr txBox="1"/>
          <p:nvPr/>
        </p:nvSpPr>
        <p:spPr>
          <a:xfrm>
            <a:off x="6902583" y="2134656"/>
            <a:ext cx="1471878" cy="369332"/>
          </a:xfrm>
          <a:prstGeom prst="rect">
            <a:avLst/>
          </a:prstGeom>
          <a:noFill/>
        </p:spPr>
        <p:txBody>
          <a:bodyPr wrap="none" rtlCol="0">
            <a:spAutoFit/>
          </a:bodyPr>
          <a:lstStyle/>
          <a:p>
            <a:r>
              <a:rPr kumimoji="1" lang="en-US" altLang="zh-CN" dirty="0"/>
              <a:t>RMSE = 277.9</a:t>
            </a:r>
            <a:endParaRPr kumimoji="1" lang="zh-CN" altLang="en-US" dirty="0"/>
          </a:p>
        </p:txBody>
      </p:sp>
    </p:spTree>
    <p:extLst>
      <p:ext uri="{BB962C8B-B14F-4D97-AF65-F5344CB8AC3E}">
        <p14:creationId xmlns:p14="http://schemas.microsoft.com/office/powerpoint/2010/main" val="3939714256"/>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D4C11B4-44EF-41E6-9F25-1731B80406C9}"/>
              </a:ext>
            </a:extLst>
          </p:cNvPr>
          <p:cNvSpPr txBox="1">
            <a:spLocks noChangeArrowheads="1"/>
          </p:cNvSpPr>
          <p:nvPr/>
        </p:nvSpPr>
        <p:spPr bwMode="auto">
          <a:xfrm>
            <a:off x="740743" y="591989"/>
            <a:ext cx="8641475" cy="43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0" rtl="0" eaLnBrk="0" fontAlgn="base" hangingPunct="0">
              <a:spcBef>
                <a:spcPct val="20000"/>
              </a:spcBef>
              <a:spcAft>
                <a:spcPct val="0"/>
              </a:spcAft>
              <a:buClr>
                <a:srgbClr val="A50021"/>
              </a:buClr>
              <a:buSzPct val="100000"/>
              <a:buFont typeface="Wingdings" panose="05000000000000000000" pitchFamily="2" charset="2"/>
              <a:buChar char="v"/>
              <a:defRPr sz="2800" b="1">
                <a:solidFill>
                  <a:srgbClr val="080808"/>
                </a:solidFill>
                <a:latin typeface="+mn-lt"/>
                <a:ea typeface="+mn-ea"/>
                <a:cs typeface="微软雅黑" panose="020B0503020204020204" pitchFamily="34" charset="-122"/>
                <a:sym typeface="Verdana" panose="020B0604030504040204" pitchFamily="34" charset="0"/>
              </a:defRPr>
            </a:lvl1pPr>
            <a:lvl2pPr marL="742950" indent="-285750" algn="l" defTabSz="0" rtl="0" eaLnBrk="0" fontAlgn="base" hangingPunct="0">
              <a:spcBef>
                <a:spcPct val="20000"/>
              </a:spcBef>
              <a:spcAft>
                <a:spcPct val="0"/>
              </a:spcAft>
              <a:buClr>
                <a:srgbClr val="A50021"/>
              </a:buClr>
              <a:buSzPct val="100000"/>
              <a:buFont typeface="Wingdings" panose="05000000000000000000" pitchFamily="2" charset="2"/>
              <a:buChar char="§"/>
              <a:defRPr sz="2800" b="1">
                <a:solidFill>
                  <a:srgbClr val="080808"/>
                </a:solidFill>
                <a:latin typeface="微软雅黑" panose="020B0503020204020204" pitchFamily="34" charset="-122"/>
                <a:ea typeface="+mn-ea"/>
                <a:sym typeface="Verdana" panose="020B0604030504040204" pitchFamily="34" charset="0"/>
              </a:defRPr>
            </a:lvl2pPr>
            <a:lvl3pPr marL="11430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400" b="1">
                <a:solidFill>
                  <a:srgbClr val="080808"/>
                </a:solidFill>
                <a:latin typeface="微软雅黑" panose="020B0503020204020204" pitchFamily="34" charset="-122"/>
                <a:ea typeface="+mn-ea"/>
                <a:sym typeface="Verdana" panose="020B0604030504040204" pitchFamily="34" charset="0"/>
              </a:defRPr>
            </a:lvl3pPr>
            <a:lvl4pPr marL="16002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微软雅黑" panose="020B0503020204020204" pitchFamily="34" charset="-122"/>
                <a:ea typeface="+mn-ea"/>
                <a:sym typeface="Verdana" panose="020B0604030504040204" pitchFamily="34" charset="0"/>
              </a:defRPr>
            </a:lvl4pPr>
            <a:lvl5pPr marL="20574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微软雅黑" panose="020B0503020204020204" pitchFamily="34" charset="-122"/>
                <a:ea typeface="+mn-ea"/>
                <a:sym typeface="Verdana" panose="020B0604030504040204" pitchFamily="34" charset="0"/>
              </a:defRPr>
            </a:lvl5pPr>
            <a:lvl6pPr marL="25146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6pPr>
            <a:lvl7pPr marL="29718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7pPr>
            <a:lvl8pPr marL="34290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8pPr>
            <a:lvl9pPr marL="3886200" indent="-228600" algn="l" defTabSz="0" rtl="0" eaLnBrk="0" fontAlgn="base" hangingPunct="0">
              <a:spcBef>
                <a:spcPct val="20000"/>
              </a:spcBef>
              <a:spcAft>
                <a:spcPct val="0"/>
              </a:spcAft>
              <a:buClr>
                <a:srgbClr val="A50021"/>
              </a:buClr>
              <a:buSzPct val="100000"/>
              <a:buFont typeface="Wingdings" panose="05000000000000000000" pitchFamily="2" charset="2"/>
              <a:buChar char="»"/>
              <a:defRPr sz="2000" b="1">
                <a:solidFill>
                  <a:srgbClr val="080808"/>
                </a:solidFill>
                <a:latin typeface="Arial" panose="020B0604020202020204" pitchFamily="34" charset="0"/>
                <a:ea typeface="+mn-ea"/>
                <a:sym typeface="Verdana" panose="020B0604030504040204" pitchFamily="34" charset="0"/>
              </a:defRPr>
            </a:lvl9pPr>
          </a:lstStyle>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参赛论文思路</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rPr>
              <a:t>结果复现</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endParaRPr>
          </a:p>
          <a:p>
            <a:pPr>
              <a:lnSpc>
                <a:spcPct val="140000"/>
              </a:lnSpc>
              <a:defRPr/>
            </a:pPr>
            <a:r>
              <a:rPr lang="en-US" altLang="zh-CN" sz="3600" kern="0" dirty="0">
                <a:solidFill>
                  <a:srgbClr val="C00000"/>
                </a:solidFill>
                <a:latin typeface="微软雅黑" panose="020B0503020204020204" pitchFamily="34" charset="-122"/>
                <a:ea typeface="微软雅黑" panose="020B0503020204020204" pitchFamily="34" charset="-122"/>
                <a:sym typeface="楷体_GB2312" charset="0"/>
              </a:rPr>
              <a:t>Attention</a:t>
            </a:r>
            <a:r>
              <a:rPr lang="zh-CN" altLang="en-US" sz="3600" kern="0" dirty="0">
                <a:solidFill>
                  <a:srgbClr val="C00000"/>
                </a:solidFill>
                <a:latin typeface="微软雅黑" panose="020B0503020204020204" pitchFamily="34" charset="-122"/>
                <a:ea typeface="微软雅黑" panose="020B0503020204020204" pitchFamily="34" charset="-122"/>
                <a:sym typeface="楷体_GB2312" charset="0"/>
              </a:rPr>
              <a:t>地磁导航模型</a:t>
            </a:r>
            <a:endParaRPr lang="en-US" altLang="zh-CN" sz="3600" kern="0" dirty="0">
              <a:solidFill>
                <a:srgbClr val="C00000"/>
              </a:solidFill>
              <a:latin typeface="微软雅黑" panose="020B0503020204020204" pitchFamily="34" charset="-122"/>
              <a:ea typeface="微软雅黑" panose="020B0503020204020204" pitchFamily="34" charset="-122"/>
              <a:sym typeface="楷体_GB2312" charset="0"/>
            </a:endParaRPr>
          </a:p>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实验结果</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探索更普适的应用场景</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r>
              <a:rPr lang="zh-CN" altLang="en-US"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rPr>
              <a:t>潜在应用场景下的模型结果</a:t>
            </a: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a:p>
            <a:pPr>
              <a:lnSpc>
                <a:spcPct val="140000"/>
              </a:lnSpc>
              <a:defRPr/>
            </a:pPr>
            <a:endParaRPr lang="en-US" altLang="zh-CN" sz="3600" kern="0" dirty="0">
              <a:solidFill>
                <a:schemeClr val="accent1">
                  <a:lumMod val="50000"/>
                </a:schemeClr>
              </a:solidFill>
              <a:latin typeface="微软雅黑" panose="020B0503020204020204" pitchFamily="34" charset="-122"/>
              <a:ea typeface="微软雅黑" panose="020B0503020204020204" pitchFamily="34" charset="-122"/>
              <a:sym typeface="楷体_GB2312" charset="0"/>
            </a:endParaRPr>
          </a:p>
        </p:txBody>
      </p:sp>
    </p:spTree>
    <p:extLst>
      <p:ext uri="{BB962C8B-B14F-4D97-AF65-F5344CB8AC3E}">
        <p14:creationId xmlns:p14="http://schemas.microsoft.com/office/powerpoint/2010/main" val="2922329830"/>
      </p:ext>
    </p:extLst>
  </p:cSld>
  <p:clrMapOvr>
    <a:masterClrMapping/>
  </p:clrMapOvr>
  <mc:AlternateContent xmlns:mc="http://schemas.openxmlformats.org/markup-compatibility/2006" xmlns:p14="http://schemas.microsoft.com/office/powerpoint/2010/main">
    <mc:Choice Requires="p14">
      <p:transition p14:dur="0" advTm="6537"/>
    </mc:Choice>
    <mc:Fallback xmlns="">
      <p:transition advTm="6537"/>
    </mc:Fallback>
  </mc:AlternateContent>
</p:sld>
</file>

<file path=ppt/theme/theme1.xml><?xml version="1.0" encoding="utf-8"?>
<a:theme xmlns:a="http://schemas.openxmlformats.org/drawingml/2006/main" name="李杨">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852</Words>
  <Application>Microsoft Macintosh PowerPoint</Application>
  <PresentationFormat>自定义</PresentationFormat>
  <Paragraphs>141</Paragraphs>
  <Slides>18</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宋体</vt:lpstr>
      <vt:lpstr>微软雅黑</vt:lpstr>
      <vt:lpstr>Arial</vt:lpstr>
      <vt:lpstr>Calibri</vt:lpstr>
      <vt:lpstr>Calibri Light</vt:lpstr>
      <vt:lpstr>Times New Roman</vt:lpstr>
      <vt:lpstr>Wingdings</vt:lpstr>
      <vt:lpstr>李杨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bt376</dc:title>
  <dc:creator/>
  <cp:lastModifiedBy/>
  <cp:revision>1</cp:revision>
  <dcterms:created xsi:type="dcterms:W3CDTF">2016-12-20T00:58:00Z</dcterms:created>
  <dcterms:modified xsi:type="dcterms:W3CDTF">2022-04-07T03:25:32Z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2052-10.1.0.7669</vt:lpwstr>
  </property>
</Properties>
</file>