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364" r:id="rId2"/>
    <p:sldId id="357" r:id="rId3"/>
    <p:sldId id="461" r:id="rId4"/>
    <p:sldId id="462" r:id="rId5"/>
    <p:sldId id="463" r:id="rId6"/>
    <p:sldId id="464" r:id="rId7"/>
    <p:sldId id="465" r:id="rId8"/>
    <p:sldId id="466" r:id="rId9"/>
    <p:sldId id="467" r:id="rId10"/>
    <p:sldId id="468" r:id="rId11"/>
    <p:sldId id="469" r:id="rId12"/>
    <p:sldId id="366" r:id="rId13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">
          <p15:clr>
            <a:srgbClr val="A4A3A4"/>
          </p15:clr>
        </p15:guide>
        <p15:guide id="2" pos="4050">
          <p15:clr>
            <a:srgbClr val="A4A3A4"/>
          </p15:clr>
        </p15:guide>
        <p15:guide id="3" pos="557">
          <p15:clr>
            <a:srgbClr val="A4A3A4"/>
          </p15:clr>
        </p15:guide>
        <p15:guide id="4" orient="horz" pos="4183">
          <p15:clr>
            <a:srgbClr val="A4A3A4"/>
          </p15:clr>
        </p15:guide>
        <p15:guide id="5" pos="7497">
          <p15:clr>
            <a:srgbClr val="A4A3A4"/>
          </p15:clr>
        </p15:guide>
        <p15:guide id="6" pos="6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B96"/>
    <a:srgbClr val="59377C"/>
    <a:srgbClr val="B220EC"/>
    <a:srgbClr val="693F7B"/>
    <a:srgbClr val="CA1EA5"/>
    <a:srgbClr val="D620AF"/>
    <a:srgbClr val="6B116B"/>
    <a:srgbClr val="B8306F"/>
    <a:srgbClr val="E6E6E6"/>
    <a:srgbClr val="532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640" autoAdjust="0"/>
    <p:restoredTop sz="91293" autoAdjust="0"/>
  </p:normalViewPr>
  <p:slideViewPr>
    <p:cSldViewPr>
      <p:cViewPr varScale="1">
        <p:scale>
          <a:sx n="74" d="100"/>
          <a:sy n="74" d="100"/>
        </p:scale>
        <p:origin x="200" y="1008"/>
      </p:cViewPr>
      <p:guideLst>
        <p:guide orient="horz" pos="290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48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1048849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50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1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42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24D97-E667-405D-B634-E583E2108D71}" type="datetimeFigureOut">
              <a:rPr lang="zh-CN" altLang="en-US"/>
              <a:t>2022/6/15</a:t>
            </a:fld>
            <a:endParaRPr lang="zh-CN" altLang="en-US"/>
          </a:p>
        </p:txBody>
      </p:sp>
      <p:sp>
        <p:nvSpPr>
          <p:cNvPr id="1048843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1048844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48845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46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377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04860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</p:spPr>
        <p:txBody>
          <a:bodyPr/>
          <a:lstStyle/>
          <a:p>
            <a:endParaRPr lang="zh-CN" altLang="zh-CN" dirty="0"/>
          </a:p>
        </p:txBody>
      </p:sp>
      <p:sp>
        <p:nvSpPr>
          <p:cNvPr id="104860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6973D0F9-71BE-4F9A-B9AC-7D8698CD66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8912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04860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</p:spPr>
        <p:txBody>
          <a:bodyPr/>
          <a:lstStyle/>
          <a:p>
            <a:endParaRPr lang="zh-CN" altLang="zh-CN" dirty="0"/>
          </a:p>
        </p:txBody>
      </p:sp>
      <p:sp>
        <p:nvSpPr>
          <p:cNvPr id="104860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6973D0F9-71BE-4F9A-B9AC-7D8698CD66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523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04860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</p:spPr>
        <p:txBody>
          <a:bodyPr/>
          <a:lstStyle/>
          <a:p>
            <a:endParaRPr lang="zh-CN" altLang="zh-CN" dirty="0"/>
          </a:p>
        </p:txBody>
      </p:sp>
      <p:sp>
        <p:nvSpPr>
          <p:cNvPr id="104860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6973D0F9-71BE-4F9A-B9AC-7D8698CD66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3699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04860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</p:spPr>
        <p:txBody>
          <a:bodyPr/>
          <a:lstStyle/>
          <a:p>
            <a:endParaRPr lang="zh-CN" altLang="zh-CN" dirty="0"/>
          </a:p>
        </p:txBody>
      </p:sp>
      <p:sp>
        <p:nvSpPr>
          <p:cNvPr id="104860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6973D0F9-71BE-4F9A-B9AC-7D8698CD66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818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04860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</p:spPr>
        <p:txBody>
          <a:bodyPr/>
          <a:lstStyle/>
          <a:p>
            <a:endParaRPr lang="zh-CN" altLang="zh-CN" dirty="0"/>
          </a:p>
        </p:txBody>
      </p:sp>
      <p:sp>
        <p:nvSpPr>
          <p:cNvPr id="104860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6973D0F9-71BE-4F9A-B9AC-7D8698CD66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480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04860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</p:spPr>
        <p:txBody>
          <a:bodyPr/>
          <a:lstStyle/>
          <a:p>
            <a:endParaRPr lang="zh-CN" altLang="zh-CN" dirty="0"/>
          </a:p>
        </p:txBody>
      </p:sp>
      <p:sp>
        <p:nvSpPr>
          <p:cNvPr id="104860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6973D0F9-71BE-4F9A-B9AC-7D8698CD66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16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04860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</p:spPr>
        <p:txBody>
          <a:bodyPr/>
          <a:lstStyle/>
          <a:p>
            <a:endParaRPr lang="zh-CN" altLang="zh-CN" dirty="0"/>
          </a:p>
        </p:txBody>
      </p:sp>
      <p:sp>
        <p:nvSpPr>
          <p:cNvPr id="104860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6973D0F9-71BE-4F9A-B9AC-7D8698CD66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4166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标题 1"/>
          <p:cNvSpPr>
            <a:spLocks noGrp="1"/>
          </p:cNvSpPr>
          <p:nvPr>
            <p:ph type="ctrTitle"/>
          </p:nvPr>
        </p:nvSpPr>
        <p:spPr>
          <a:xfrm>
            <a:off x="1607344" y="1183677"/>
            <a:ext cx="9644063" cy="2518034"/>
          </a:xfrm>
        </p:spPr>
        <p:txBody>
          <a:bodyPr anchor="b"/>
          <a:lstStyle>
            <a:lvl1pPr algn="ctr">
              <a:defRPr sz="633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750" name="副标题 2"/>
          <p:cNvSpPr>
            <a:spLocks noGrp="1"/>
          </p:cNvSpPr>
          <p:nvPr>
            <p:ph type="subTitle" idx="1"/>
          </p:nvPr>
        </p:nvSpPr>
        <p:spPr>
          <a:xfrm>
            <a:off x="1607344" y="3798816"/>
            <a:ext cx="9644063" cy="1746216"/>
          </a:xfrm>
        </p:spPr>
        <p:txBody>
          <a:bodyPr/>
          <a:lstStyle>
            <a:lvl1pPr marL="0" indent="0" algn="ctr">
              <a:buNone/>
              <a:defRPr sz="2530"/>
            </a:lvl1pPr>
            <a:lvl2pPr marL="481965" indent="0" algn="ctr">
              <a:buNone/>
              <a:defRPr sz="2110"/>
            </a:lvl2pPr>
            <a:lvl3pPr marL="964565" indent="0" algn="ctr">
              <a:buNone/>
              <a:defRPr sz="1900"/>
            </a:lvl3pPr>
            <a:lvl4pPr marL="1446530" indent="0" algn="ctr">
              <a:buNone/>
              <a:defRPr sz="1685"/>
            </a:lvl4pPr>
            <a:lvl5pPr marL="1928495" indent="0" algn="ctr">
              <a:buNone/>
              <a:defRPr sz="1685"/>
            </a:lvl5pPr>
            <a:lvl6pPr marL="2411095" indent="0" algn="ctr">
              <a:buNone/>
              <a:defRPr sz="1685"/>
            </a:lvl6pPr>
            <a:lvl7pPr marL="2893060" indent="0" algn="ctr">
              <a:buNone/>
              <a:defRPr sz="1685"/>
            </a:lvl7pPr>
            <a:lvl8pPr marL="3375025" indent="0" algn="ctr">
              <a:buNone/>
              <a:defRPr sz="1685"/>
            </a:lvl8pPr>
            <a:lvl9pPr marL="3856990" indent="0" algn="ctr">
              <a:buNone/>
              <a:defRPr sz="1685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04875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B0F4-4F8A-46DE-AE2E-B96E99DE50F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6537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745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74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DA63-A815-47FE-B143-5EC9AFF833B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6537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竖排标题 1"/>
          <p:cNvSpPr>
            <a:spLocks noGrp="1"/>
          </p:cNvSpPr>
          <p:nvPr>
            <p:ph type="title" orient="vert"/>
          </p:nvPr>
        </p:nvSpPr>
        <p:spPr>
          <a:xfrm>
            <a:off x="9202043" y="385071"/>
            <a:ext cx="2772668" cy="612933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740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84039" y="385071"/>
            <a:ext cx="8157270" cy="612933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74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02D6-3974-4442-8085-771E7892E1D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6537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7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76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6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AAE7-0D26-4771-B1AE-C998CEAD93F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6537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标题 1"/>
          <p:cNvSpPr>
            <a:spLocks noGrp="1"/>
          </p:cNvSpPr>
          <p:nvPr>
            <p:ph type="title"/>
          </p:nvPr>
        </p:nvSpPr>
        <p:spPr>
          <a:xfrm>
            <a:off x="877342" y="1803141"/>
            <a:ext cx="11090672" cy="3008581"/>
          </a:xfrm>
        </p:spPr>
        <p:txBody>
          <a:bodyPr anchor="b"/>
          <a:lstStyle>
            <a:lvl1pPr>
              <a:defRPr sz="633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772" name="文本占位符 2"/>
          <p:cNvSpPr>
            <a:spLocks noGrp="1"/>
          </p:cNvSpPr>
          <p:nvPr>
            <p:ph type="body" idx="1"/>
          </p:nvPr>
        </p:nvSpPr>
        <p:spPr>
          <a:xfrm>
            <a:off x="877342" y="4840184"/>
            <a:ext cx="11090672" cy="1582142"/>
          </a:xfrm>
        </p:spPr>
        <p:txBody>
          <a:bodyPr/>
          <a:lstStyle>
            <a:lvl1pPr marL="0" indent="0">
              <a:buNone/>
              <a:defRPr sz="2530">
                <a:solidFill>
                  <a:schemeClr val="tx1">
                    <a:tint val="75000"/>
                  </a:schemeClr>
                </a:solidFill>
              </a:defRPr>
            </a:lvl1pPr>
            <a:lvl2pPr marL="481965" indent="0">
              <a:buNone/>
              <a:defRPr sz="2110">
                <a:solidFill>
                  <a:schemeClr val="tx1">
                    <a:tint val="75000"/>
                  </a:schemeClr>
                </a:solidFill>
              </a:defRPr>
            </a:lvl2pPr>
            <a:lvl3pPr marL="964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46530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4pPr>
            <a:lvl5pPr marL="1928495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5pPr>
            <a:lvl6pPr marL="2411095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6pPr>
            <a:lvl7pPr marL="2893060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7pPr>
            <a:lvl8pPr marL="3375025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8pPr>
            <a:lvl9pPr marL="3856990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04877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1F8A-A035-4703-9072-067966D91A8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6537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777" name="内容占位符 2"/>
          <p:cNvSpPr>
            <a:spLocks noGrp="1"/>
          </p:cNvSpPr>
          <p:nvPr>
            <p:ph sz="half" idx="1"/>
          </p:nvPr>
        </p:nvSpPr>
        <p:spPr>
          <a:xfrm>
            <a:off x="884039" y="1925358"/>
            <a:ext cx="5464969" cy="45890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778" name="内容占位符 3"/>
          <p:cNvSpPr>
            <a:spLocks noGrp="1"/>
          </p:cNvSpPr>
          <p:nvPr>
            <p:ph sz="half" idx="2"/>
          </p:nvPr>
        </p:nvSpPr>
        <p:spPr>
          <a:xfrm>
            <a:off x="6509742" y="1925358"/>
            <a:ext cx="5464969" cy="45890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77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8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8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0E34-81B8-4230-974F-6C175165FB7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6537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标题 1"/>
          <p:cNvSpPr>
            <a:spLocks noGrp="1"/>
          </p:cNvSpPr>
          <p:nvPr>
            <p:ph type="title"/>
          </p:nvPr>
        </p:nvSpPr>
        <p:spPr>
          <a:xfrm>
            <a:off x="885714" y="385072"/>
            <a:ext cx="11090672" cy="1397978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732" name="文本占位符 2"/>
          <p:cNvSpPr>
            <a:spLocks noGrp="1"/>
          </p:cNvSpPr>
          <p:nvPr>
            <p:ph type="body" idx="1"/>
          </p:nvPr>
        </p:nvSpPr>
        <p:spPr>
          <a:xfrm>
            <a:off x="885715" y="1773004"/>
            <a:ext cx="5439853" cy="868922"/>
          </a:xfrm>
        </p:spPr>
        <p:txBody>
          <a:bodyPr anchor="b"/>
          <a:lstStyle>
            <a:lvl1pPr marL="0" indent="0">
              <a:buNone/>
              <a:defRPr sz="2530" b="1"/>
            </a:lvl1pPr>
            <a:lvl2pPr marL="481965" indent="0">
              <a:buNone/>
              <a:defRPr sz="2110" b="1"/>
            </a:lvl2pPr>
            <a:lvl3pPr marL="964565" indent="0">
              <a:buNone/>
              <a:defRPr sz="1900" b="1"/>
            </a:lvl3pPr>
            <a:lvl4pPr marL="1446530" indent="0">
              <a:buNone/>
              <a:defRPr sz="1685" b="1"/>
            </a:lvl4pPr>
            <a:lvl5pPr marL="1928495" indent="0">
              <a:buNone/>
              <a:defRPr sz="1685" b="1"/>
            </a:lvl5pPr>
            <a:lvl6pPr marL="2411095" indent="0">
              <a:buNone/>
              <a:defRPr sz="1685" b="1"/>
            </a:lvl6pPr>
            <a:lvl7pPr marL="2893060" indent="0">
              <a:buNone/>
              <a:defRPr sz="1685" b="1"/>
            </a:lvl7pPr>
            <a:lvl8pPr marL="3375025" indent="0">
              <a:buNone/>
              <a:defRPr sz="1685" b="1"/>
            </a:lvl8pPr>
            <a:lvl9pPr marL="3856990" indent="0">
              <a:buNone/>
              <a:defRPr sz="1685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048733" name="内容占位符 3"/>
          <p:cNvSpPr>
            <a:spLocks noGrp="1"/>
          </p:cNvSpPr>
          <p:nvPr>
            <p:ph sz="half" idx="2"/>
          </p:nvPr>
        </p:nvSpPr>
        <p:spPr>
          <a:xfrm>
            <a:off x="885715" y="2641926"/>
            <a:ext cx="5439853" cy="3885876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734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09742" y="1773004"/>
            <a:ext cx="5466644" cy="868922"/>
          </a:xfrm>
        </p:spPr>
        <p:txBody>
          <a:bodyPr anchor="b"/>
          <a:lstStyle>
            <a:lvl1pPr marL="0" indent="0">
              <a:buNone/>
              <a:defRPr sz="2530" b="1"/>
            </a:lvl1pPr>
            <a:lvl2pPr marL="481965" indent="0">
              <a:buNone/>
              <a:defRPr sz="2110" b="1"/>
            </a:lvl2pPr>
            <a:lvl3pPr marL="964565" indent="0">
              <a:buNone/>
              <a:defRPr sz="1900" b="1"/>
            </a:lvl3pPr>
            <a:lvl4pPr marL="1446530" indent="0">
              <a:buNone/>
              <a:defRPr sz="1685" b="1"/>
            </a:lvl4pPr>
            <a:lvl5pPr marL="1928495" indent="0">
              <a:buNone/>
              <a:defRPr sz="1685" b="1"/>
            </a:lvl5pPr>
            <a:lvl6pPr marL="2411095" indent="0">
              <a:buNone/>
              <a:defRPr sz="1685" b="1"/>
            </a:lvl6pPr>
            <a:lvl7pPr marL="2893060" indent="0">
              <a:buNone/>
              <a:defRPr sz="1685" b="1"/>
            </a:lvl7pPr>
            <a:lvl8pPr marL="3375025" indent="0">
              <a:buNone/>
              <a:defRPr sz="1685" b="1"/>
            </a:lvl8pPr>
            <a:lvl9pPr marL="3856990" indent="0">
              <a:buNone/>
              <a:defRPr sz="1685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048735" name="内容占位符 5"/>
          <p:cNvSpPr>
            <a:spLocks noGrp="1"/>
          </p:cNvSpPr>
          <p:nvPr>
            <p:ph sz="quarter" idx="4"/>
          </p:nvPr>
        </p:nvSpPr>
        <p:spPr>
          <a:xfrm>
            <a:off x="6509742" y="2641926"/>
            <a:ext cx="5466644" cy="3885876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73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D4CA-40A5-44FA-A36A-C523FE98351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6537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7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23D2-D29F-49BB-8D9B-BDD3F7A2D91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6537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86E3-F472-42B1-B59A-1F029ECAE2A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6537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标题 1"/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755" name="内容占位符 2"/>
          <p:cNvSpPr>
            <a:spLocks noGrp="1"/>
          </p:cNvSpPr>
          <p:nvPr>
            <p:ph idx="1"/>
          </p:nvPr>
        </p:nvSpPr>
        <p:spPr>
          <a:xfrm>
            <a:off x="5466644" y="1041368"/>
            <a:ext cx="6509742" cy="5139869"/>
          </a:xfrm>
        </p:spPr>
        <p:txBody>
          <a:bodyPr/>
          <a:lstStyle>
            <a:lvl1pPr>
              <a:defRPr sz="3375"/>
            </a:lvl1pPr>
            <a:lvl2pPr>
              <a:defRPr sz="2955"/>
            </a:lvl2pPr>
            <a:lvl3pPr>
              <a:defRPr sz="2530"/>
            </a:lvl3pPr>
            <a:lvl4pPr>
              <a:defRPr sz="2110"/>
            </a:lvl4pPr>
            <a:lvl5pPr>
              <a:defRPr sz="2110"/>
            </a:lvl5pPr>
            <a:lvl6pPr>
              <a:defRPr sz="2110"/>
            </a:lvl6pPr>
            <a:lvl7pPr>
              <a:defRPr sz="2110"/>
            </a:lvl7pPr>
            <a:lvl8pPr>
              <a:defRPr sz="2110"/>
            </a:lvl8pPr>
            <a:lvl9pPr>
              <a:defRPr sz="211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756" name="文本占位符 3"/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5"/>
            </a:lvl1pPr>
            <a:lvl2pPr marL="481965" indent="0">
              <a:buNone/>
              <a:defRPr sz="1475"/>
            </a:lvl2pPr>
            <a:lvl3pPr marL="964565" indent="0">
              <a:buNone/>
              <a:defRPr sz="1265"/>
            </a:lvl3pPr>
            <a:lvl4pPr marL="1446530" indent="0">
              <a:buNone/>
              <a:defRPr sz="1055"/>
            </a:lvl4pPr>
            <a:lvl5pPr marL="1928495" indent="0">
              <a:buNone/>
              <a:defRPr sz="1055"/>
            </a:lvl5pPr>
            <a:lvl6pPr marL="2411095" indent="0">
              <a:buNone/>
              <a:defRPr sz="1055"/>
            </a:lvl6pPr>
            <a:lvl7pPr marL="2893060" indent="0">
              <a:buNone/>
              <a:defRPr sz="1055"/>
            </a:lvl7pPr>
            <a:lvl8pPr marL="3375025" indent="0">
              <a:buNone/>
              <a:defRPr sz="1055"/>
            </a:lvl8pPr>
            <a:lvl9pPr marL="3856990" indent="0">
              <a:buNone/>
              <a:defRPr sz="105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04875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197B-00FA-4E3B-ADD4-2638733EC7D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6537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标题 1"/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761" name="图片占位符 2"/>
          <p:cNvSpPr>
            <a:spLocks noGrp="1"/>
          </p:cNvSpPr>
          <p:nvPr>
            <p:ph type="pic" idx="1"/>
          </p:nvPr>
        </p:nvSpPr>
        <p:spPr>
          <a:xfrm>
            <a:off x="5466644" y="1041368"/>
            <a:ext cx="6509742" cy="5139869"/>
          </a:xfrm>
        </p:spPr>
        <p:txBody>
          <a:bodyPr rtlCol="0">
            <a:normAutofit/>
          </a:bodyPr>
          <a:lstStyle>
            <a:lvl1pPr marL="0" indent="0">
              <a:buNone/>
              <a:defRPr sz="3375"/>
            </a:lvl1pPr>
            <a:lvl2pPr marL="481965" indent="0">
              <a:buNone/>
              <a:defRPr sz="2955"/>
            </a:lvl2pPr>
            <a:lvl3pPr marL="964565" indent="0">
              <a:buNone/>
              <a:defRPr sz="2530"/>
            </a:lvl3pPr>
            <a:lvl4pPr marL="1446530" indent="0">
              <a:buNone/>
              <a:defRPr sz="2110"/>
            </a:lvl4pPr>
            <a:lvl5pPr marL="1928495" indent="0">
              <a:buNone/>
              <a:defRPr sz="2110"/>
            </a:lvl5pPr>
            <a:lvl6pPr marL="2411095" indent="0">
              <a:buNone/>
              <a:defRPr sz="2110"/>
            </a:lvl6pPr>
            <a:lvl7pPr marL="2893060" indent="0">
              <a:buNone/>
              <a:defRPr sz="2110"/>
            </a:lvl7pPr>
            <a:lvl8pPr marL="3375025" indent="0">
              <a:buNone/>
              <a:defRPr sz="2110"/>
            </a:lvl8pPr>
            <a:lvl9pPr marL="3856990" indent="0">
              <a:buNone/>
              <a:defRPr sz="2110"/>
            </a:lvl9pPr>
          </a:lstStyle>
          <a:p>
            <a:pPr lvl="0"/>
            <a:endParaRPr lang="zh-CN" altLang="en-US" noProof="0"/>
          </a:p>
        </p:txBody>
      </p:sp>
      <p:sp>
        <p:nvSpPr>
          <p:cNvPr id="1048762" name="文本占位符 3"/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5"/>
            </a:lvl1pPr>
            <a:lvl2pPr marL="481965" indent="0">
              <a:buNone/>
              <a:defRPr sz="1475"/>
            </a:lvl2pPr>
            <a:lvl3pPr marL="964565" indent="0">
              <a:buNone/>
              <a:defRPr sz="1265"/>
            </a:lvl3pPr>
            <a:lvl4pPr marL="1446530" indent="0">
              <a:buNone/>
              <a:defRPr sz="1055"/>
            </a:lvl4pPr>
            <a:lvl5pPr marL="1928495" indent="0">
              <a:buNone/>
              <a:defRPr sz="1055"/>
            </a:lvl5pPr>
            <a:lvl6pPr marL="2411095" indent="0">
              <a:buNone/>
              <a:defRPr sz="1055"/>
            </a:lvl6pPr>
            <a:lvl7pPr marL="2893060" indent="0">
              <a:buNone/>
              <a:defRPr sz="1055"/>
            </a:lvl7pPr>
            <a:lvl8pPr marL="3375025" indent="0">
              <a:buNone/>
              <a:defRPr sz="1055"/>
            </a:lvl8pPr>
            <a:lvl9pPr marL="3856990" indent="0">
              <a:buNone/>
              <a:defRPr sz="105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04876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6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63BF-66E9-4704-8F0C-A17B81CB06F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6537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84039" y="385072"/>
            <a:ext cx="11090672" cy="139797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48592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84039" y="1925358"/>
            <a:ext cx="11090672" cy="45890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3" name="日期占位符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6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4859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6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4859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Tx/>
              <a:buNone/>
              <a:defRPr sz="1265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948DCF91-5AE7-4DD6-80D8-6C0C44CFB891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 spd="slow" advTm="6537">
    <p:push dir="u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81965" algn="l" rtl="0" fontAlgn="base">
        <a:lnSpc>
          <a:spcPct val="9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64565" algn="l" rtl="0" fontAlgn="base">
        <a:lnSpc>
          <a:spcPct val="9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446530" algn="l" rtl="0" fontAlgn="base">
        <a:lnSpc>
          <a:spcPct val="9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928495" algn="l" rtl="0" fontAlgn="base">
        <a:lnSpc>
          <a:spcPct val="9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41300" indent="-241300" algn="l" rtl="0" eaLnBrk="0" fontAlgn="base" hangingPunct="0">
        <a:lnSpc>
          <a:spcPct val="90000"/>
        </a:lnSpc>
        <a:spcBef>
          <a:spcPts val="1055"/>
        </a:spcBef>
        <a:spcAft>
          <a:spcPct val="0"/>
        </a:spcAft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1pPr>
      <a:lvl2pPr marL="723265" indent="-241300" algn="l" rtl="0" eaLnBrk="0" fontAlgn="base" hangingPunct="0">
        <a:lnSpc>
          <a:spcPct val="90000"/>
        </a:lnSpc>
        <a:spcBef>
          <a:spcPts val="525"/>
        </a:spcBef>
        <a:spcAft>
          <a:spcPct val="0"/>
        </a:spcAft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2pPr>
      <a:lvl3pPr marL="1205230" indent="-241300" algn="l" rtl="0" eaLnBrk="0" fontAlgn="base" hangingPunct="0">
        <a:lnSpc>
          <a:spcPct val="90000"/>
        </a:lnSpc>
        <a:spcBef>
          <a:spcPts val="525"/>
        </a:spcBef>
        <a:spcAft>
          <a:spcPct val="0"/>
        </a:spcAft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3pPr>
      <a:lvl4pPr marL="1687830" indent="-241300" algn="l" rtl="0" eaLnBrk="0" fontAlgn="base" hangingPunct="0">
        <a:lnSpc>
          <a:spcPct val="90000"/>
        </a:lnSpc>
        <a:spcBef>
          <a:spcPts val="525"/>
        </a:spcBef>
        <a:spcAft>
          <a:spcPct val="0"/>
        </a:spcAft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4pPr>
      <a:lvl5pPr marL="2169795" indent="-241300" algn="l" rtl="0" eaLnBrk="0" fontAlgn="base" hangingPunct="0">
        <a:lnSpc>
          <a:spcPct val="90000"/>
        </a:lnSpc>
        <a:spcBef>
          <a:spcPts val="525"/>
        </a:spcBef>
        <a:spcAft>
          <a:spcPct val="0"/>
        </a:spcAft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5pPr>
      <a:lvl6pPr marL="2651760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6569DF3-F89C-4167-828C-ED644A3A9CDE}"/>
              </a:ext>
            </a:extLst>
          </p:cNvPr>
          <p:cNvSpPr/>
          <p:nvPr/>
        </p:nvSpPr>
        <p:spPr>
          <a:xfrm>
            <a:off x="0" y="0"/>
            <a:ext cx="12856950" cy="5020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endParaRPr lang="en-US" altLang="zh-CN" sz="28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4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4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endParaRPr lang="en-US" altLang="zh-CN" sz="28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4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423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37"/>
    </mc:Choice>
    <mc:Fallback xmlns="">
      <p:transition advTm="653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19"/>
          <p:cNvGrpSpPr/>
          <p:nvPr/>
        </p:nvGrpSpPr>
        <p:grpSpPr>
          <a:xfrm>
            <a:off x="308695" y="231948"/>
            <a:ext cx="9080351" cy="803605"/>
            <a:chOff x="3978442" y="685959"/>
            <a:chExt cx="7226358" cy="582454"/>
          </a:xfrm>
        </p:grpSpPr>
        <p:sp>
          <p:nvSpPr>
            <p:cNvPr id="1048599" name="文本框 20"/>
            <p:cNvSpPr txBox="1"/>
            <p:nvPr/>
          </p:nvSpPr>
          <p:spPr>
            <a:xfrm>
              <a:off x="4895332" y="685959"/>
              <a:ext cx="6309468" cy="568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  <a:defRPr/>
              </a:pPr>
              <a:r>
                <a:rPr lang="zh-CN" altLang="en-US" sz="3600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偏微分方程发现</a:t>
              </a:r>
              <a:endParaRPr lang="en-US" altLang="zh-CN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" name="组合 21"/>
            <p:cNvGrpSpPr/>
            <p:nvPr/>
          </p:nvGrpSpPr>
          <p:grpSpPr>
            <a:xfrm>
              <a:off x="3978442" y="834189"/>
              <a:ext cx="859340" cy="434224"/>
              <a:chOff x="3064042" y="834189"/>
              <a:chExt cx="859340" cy="434224"/>
            </a:xfrm>
          </p:grpSpPr>
          <p:sp>
            <p:nvSpPr>
              <p:cNvPr id="1048600" name="燕尾形 1"/>
              <p:cNvSpPr/>
              <p:nvPr/>
            </p:nvSpPr>
            <p:spPr>
              <a:xfrm>
                <a:off x="3064042" y="834189"/>
                <a:ext cx="434224" cy="434224"/>
              </a:xfrm>
              <a:prstGeom prst="chevron">
                <a:avLst>
                  <a:gd name="adj" fmla="val 47829"/>
                </a:avLst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8601" name="燕尾形 22"/>
              <p:cNvSpPr/>
              <p:nvPr/>
            </p:nvSpPr>
            <p:spPr>
              <a:xfrm>
                <a:off x="3489158" y="834189"/>
                <a:ext cx="434224" cy="434224"/>
              </a:xfrm>
              <a:prstGeom prst="chevron">
                <a:avLst>
                  <a:gd name="adj" fmla="val 47829"/>
                </a:avLst>
              </a:prstGeom>
              <a:solidFill>
                <a:schemeClr val="accent5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cxnSp>
        <p:nvCxnSpPr>
          <p:cNvPr id="3145728" name="直接连接符 12"/>
          <p:cNvCxnSpPr>
            <a:cxnSpLocks/>
          </p:cNvCxnSpPr>
          <p:nvPr/>
        </p:nvCxnSpPr>
        <p:spPr>
          <a:xfrm>
            <a:off x="42163" y="1195359"/>
            <a:ext cx="753934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8368182C-9AA5-F24E-9A25-32F260468925}"/>
              </a:ext>
            </a:extLst>
          </p:cNvPr>
          <p:cNvSpPr/>
          <p:nvPr/>
        </p:nvSpPr>
        <p:spPr>
          <a:xfrm>
            <a:off x="214345" y="4727330"/>
            <a:ext cx="5134910" cy="75653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1828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5955" indent="-5543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已知</a:t>
            </a:r>
            <a:r>
              <a:rPr kumimoji="1"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</a:t>
            </a:r>
            <a:r>
              <a:rPr kumimoji="1"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的稀疏且低分辨率标注数据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B1058C39-2947-364B-84F9-A27E0991BF56}"/>
              </a:ext>
            </a:extLst>
          </p:cNvPr>
          <p:cNvSpPr/>
          <p:nvPr/>
        </p:nvSpPr>
        <p:spPr>
          <a:xfrm>
            <a:off x="214345" y="5666084"/>
            <a:ext cx="5134910" cy="1334618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1828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5955" indent="-5543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1a</a:t>
            </a:r>
            <a:r>
              <a:rPr kumimoji="1"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：将低分辨率初始条件转化为高分辨率初始条件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B4B6CC0B-C056-EE4F-9C02-1DB2B03666E3}"/>
              </a:ext>
            </a:extLst>
          </p:cNvPr>
          <p:cNvSpPr/>
          <p:nvPr/>
        </p:nvSpPr>
        <p:spPr>
          <a:xfrm>
            <a:off x="7581503" y="231948"/>
            <a:ext cx="5112568" cy="90409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1828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5955" indent="-5543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Target</a:t>
            </a:r>
            <a:r>
              <a:rPr kumimoji="1"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endParaRPr kumimoji="1"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endParaRPr kumimoji="1"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D742E0-182C-C940-A4D5-F6A3B2DF7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8" y="1256262"/>
            <a:ext cx="12606363" cy="34710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F376E52-DCE2-3641-A125-FAE29073A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7814" y="399290"/>
            <a:ext cx="3642241" cy="446901"/>
          </a:xfrm>
          <a:prstGeom prst="rect">
            <a:avLst/>
          </a:prstGeom>
        </p:spPr>
      </p:pic>
      <p:sp>
        <p:nvSpPr>
          <p:cNvPr id="20" name="圆角矩形 19">
            <a:extLst>
              <a:ext uri="{FF2B5EF4-FFF2-40B4-BE49-F238E27FC236}">
                <a16:creationId xmlns:a16="http://schemas.microsoft.com/office/drawing/2014/main" id="{02E87AFC-5C91-9544-89EB-259AB8842C4E}"/>
              </a:ext>
            </a:extLst>
          </p:cNvPr>
          <p:cNvSpPr/>
          <p:nvPr/>
        </p:nvSpPr>
        <p:spPr>
          <a:xfrm>
            <a:off x="5594024" y="4741449"/>
            <a:ext cx="5134910" cy="742413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1828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5955" indent="-5543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1b</a:t>
            </a:r>
            <a:r>
              <a:rPr kumimoji="1"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：模拟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524F8EC-70F0-9D43-921C-F16319A57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5439" y="4857132"/>
            <a:ext cx="3543300" cy="546100"/>
          </a:xfrm>
          <a:prstGeom prst="rect">
            <a:avLst/>
          </a:prstGeom>
        </p:spPr>
      </p:pic>
      <p:sp>
        <p:nvSpPr>
          <p:cNvPr id="22" name="圆角矩形 21">
            <a:extLst>
              <a:ext uri="{FF2B5EF4-FFF2-40B4-BE49-F238E27FC236}">
                <a16:creationId xmlns:a16="http://schemas.microsoft.com/office/drawing/2014/main" id="{8F90F234-9B1D-CC4B-839D-5C7BD693105D}"/>
              </a:ext>
            </a:extLst>
          </p:cNvPr>
          <p:cNvSpPr/>
          <p:nvPr/>
        </p:nvSpPr>
        <p:spPr>
          <a:xfrm>
            <a:off x="5585824" y="5666084"/>
            <a:ext cx="5134910" cy="1334618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1828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5955" indent="-5543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kumimoji="1"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endParaRPr kumimoji="1"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endParaRPr kumimoji="1"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3F1C917-91C1-F64A-BEDF-4DF827FCFD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6139" y="5857648"/>
            <a:ext cx="4292600" cy="4064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DF83326-3D19-8F4A-9ECF-F0743ABE0E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2194" y="6341987"/>
            <a:ext cx="4083479" cy="491373"/>
          </a:xfrm>
          <a:prstGeom prst="rect">
            <a:avLst/>
          </a:prstGeom>
        </p:spPr>
      </p:pic>
      <p:sp>
        <p:nvSpPr>
          <p:cNvPr id="25" name="圆角矩形 24">
            <a:extLst>
              <a:ext uri="{FF2B5EF4-FFF2-40B4-BE49-F238E27FC236}">
                <a16:creationId xmlns:a16="http://schemas.microsoft.com/office/drawing/2014/main" id="{26CFDF9A-DBDC-7F47-BF5B-823D53C918ED}"/>
              </a:ext>
            </a:extLst>
          </p:cNvPr>
          <p:cNvSpPr/>
          <p:nvPr/>
        </p:nvSpPr>
        <p:spPr>
          <a:xfrm>
            <a:off x="10957302" y="4741449"/>
            <a:ext cx="1760747" cy="2259253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1828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5955" indent="-5543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3b</a:t>
            </a:r>
            <a:r>
              <a:rPr kumimoji="1"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：根据</a:t>
            </a:r>
            <a:r>
              <a:rPr kumimoji="1"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kumimoji="1"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的结果进行微调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95D12DB-27D5-A842-AC0A-A54D1823CC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3496" y="4153935"/>
            <a:ext cx="3208582" cy="42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72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537"/>
    </mc:Choice>
    <mc:Fallback>
      <p:transition advTm="653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19"/>
          <p:cNvGrpSpPr/>
          <p:nvPr/>
        </p:nvGrpSpPr>
        <p:grpSpPr>
          <a:xfrm>
            <a:off x="308695" y="231948"/>
            <a:ext cx="9080351" cy="803605"/>
            <a:chOff x="3978442" y="685959"/>
            <a:chExt cx="7226358" cy="582454"/>
          </a:xfrm>
        </p:grpSpPr>
        <p:sp>
          <p:nvSpPr>
            <p:cNvPr id="1048599" name="文本框 20"/>
            <p:cNvSpPr txBox="1"/>
            <p:nvPr/>
          </p:nvSpPr>
          <p:spPr>
            <a:xfrm>
              <a:off x="4895332" y="685959"/>
              <a:ext cx="6309468" cy="568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  <a:defRPr/>
              </a:pPr>
              <a:r>
                <a:rPr lang="zh-CN" altLang="en-US" sz="3600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en-US" altLang="zh-CN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" name="组合 21"/>
            <p:cNvGrpSpPr/>
            <p:nvPr/>
          </p:nvGrpSpPr>
          <p:grpSpPr>
            <a:xfrm>
              <a:off x="3978442" y="834189"/>
              <a:ext cx="859340" cy="434224"/>
              <a:chOff x="3064042" y="834189"/>
              <a:chExt cx="859340" cy="434224"/>
            </a:xfrm>
          </p:grpSpPr>
          <p:sp>
            <p:nvSpPr>
              <p:cNvPr id="1048600" name="燕尾形 1"/>
              <p:cNvSpPr/>
              <p:nvPr/>
            </p:nvSpPr>
            <p:spPr>
              <a:xfrm>
                <a:off x="3064042" y="834189"/>
                <a:ext cx="434224" cy="434224"/>
              </a:xfrm>
              <a:prstGeom prst="chevron">
                <a:avLst>
                  <a:gd name="adj" fmla="val 47829"/>
                </a:avLst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8601" name="燕尾形 22"/>
              <p:cNvSpPr/>
              <p:nvPr/>
            </p:nvSpPr>
            <p:spPr>
              <a:xfrm>
                <a:off x="3489158" y="834189"/>
                <a:ext cx="434224" cy="434224"/>
              </a:xfrm>
              <a:prstGeom prst="chevron">
                <a:avLst>
                  <a:gd name="adj" fmla="val 47829"/>
                </a:avLst>
              </a:prstGeom>
              <a:solidFill>
                <a:schemeClr val="accent5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cxnSp>
        <p:nvCxnSpPr>
          <p:cNvPr id="3145728" name="直接连接符 12"/>
          <p:cNvCxnSpPr>
            <a:cxnSpLocks/>
          </p:cNvCxnSpPr>
          <p:nvPr/>
        </p:nvCxnSpPr>
        <p:spPr>
          <a:xfrm>
            <a:off x="42163" y="1195359"/>
            <a:ext cx="753934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26CFDF9A-DBDC-7F47-BF5B-823D53C918ED}"/>
              </a:ext>
            </a:extLst>
          </p:cNvPr>
          <p:cNvSpPr/>
          <p:nvPr/>
        </p:nvSpPr>
        <p:spPr>
          <a:xfrm>
            <a:off x="452711" y="1561816"/>
            <a:ext cx="5976664" cy="1498958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1828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5955" indent="-5543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偏微分方程求解（获取稠密数据）</a:t>
            </a:r>
            <a:endParaRPr kumimoji="1"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偏微分方程发现（构造未知偏微分方程）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FEB31C9A-A4C3-6644-A713-52926A651FB4}"/>
              </a:ext>
            </a:extLst>
          </p:cNvPr>
          <p:cNvSpPr/>
          <p:nvPr/>
        </p:nvSpPr>
        <p:spPr>
          <a:xfrm>
            <a:off x="452711" y="3350027"/>
            <a:ext cx="2376264" cy="1498958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1828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5955" indent="-5543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无标注数据</a:t>
            </a:r>
            <a:endParaRPr kumimoji="1"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稀疏标注数据</a:t>
            </a:r>
          </a:p>
        </p:txBody>
      </p:sp>
    </p:spTree>
    <p:extLst>
      <p:ext uri="{BB962C8B-B14F-4D97-AF65-F5344CB8AC3E}">
        <p14:creationId xmlns:p14="http://schemas.microsoft.com/office/powerpoint/2010/main" val="15446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537"/>
    </mc:Choice>
    <mc:Fallback>
      <p:transition advTm="653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C4BBF52D-6E24-4A71-8D55-75396F84D322}"/>
              </a:ext>
            </a:extLst>
          </p:cNvPr>
          <p:cNvSpPr>
            <a:spLocks/>
          </p:cNvSpPr>
          <p:nvPr/>
        </p:nvSpPr>
        <p:spPr bwMode="auto">
          <a:xfrm>
            <a:off x="0" y="6434739"/>
            <a:ext cx="12858749" cy="797911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163D6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FF146F1D-EB0E-40F2-980E-A2D4F3E11F6D}"/>
              </a:ext>
            </a:extLst>
          </p:cNvPr>
          <p:cNvSpPr>
            <a:spLocks/>
          </p:cNvSpPr>
          <p:nvPr/>
        </p:nvSpPr>
        <p:spPr bwMode="auto">
          <a:xfrm>
            <a:off x="0" y="6165085"/>
            <a:ext cx="12858749" cy="257898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163D6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2217BE-0019-4F91-9752-3A7BBB6D4040}"/>
              </a:ext>
            </a:extLst>
          </p:cNvPr>
          <p:cNvSpPr txBox="1"/>
          <p:nvPr/>
        </p:nvSpPr>
        <p:spPr>
          <a:xfrm>
            <a:off x="4629174" y="2046665"/>
            <a:ext cx="3600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600" b="1" cap="all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谢  谢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654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37"/>
    </mc:Choice>
    <mc:Fallback xmlns="">
      <p:transition advTm="653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D4C11B4-44EF-41E6-9F25-1731B8040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743" y="591989"/>
            <a:ext cx="8641475" cy="431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v"/>
              <a:defRPr sz="2800" b="1">
                <a:solidFill>
                  <a:srgbClr val="080808"/>
                </a:solidFill>
                <a:latin typeface="+mn-lt"/>
                <a:ea typeface="+mn-ea"/>
                <a:cs typeface="微软雅黑" panose="020B0503020204020204" pitchFamily="34" charset="-122"/>
                <a:sym typeface="Verdana" panose="020B060403050404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§"/>
              <a:defRPr sz="2800" b="1">
                <a:solidFill>
                  <a:srgbClr val="080808"/>
                </a:solidFill>
                <a:latin typeface="微软雅黑" panose="020B0503020204020204" pitchFamily="34" charset="-122"/>
                <a:ea typeface="+mn-ea"/>
                <a:sym typeface="Verdana" panose="020B060403050404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•"/>
              <a:defRPr sz="2400" b="1">
                <a:solidFill>
                  <a:srgbClr val="080808"/>
                </a:solidFill>
                <a:latin typeface="微软雅黑" panose="020B0503020204020204" pitchFamily="34" charset="-122"/>
                <a:ea typeface="+mn-ea"/>
                <a:sym typeface="Verdana" panose="020B060403050404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–"/>
              <a:defRPr sz="2000" b="1">
                <a:solidFill>
                  <a:srgbClr val="080808"/>
                </a:solidFill>
                <a:latin typeface="微软雅黑" panose="020B0503020204020204" pitchFamily="34" charset="-122"/>
                <a:ea typeface="+mn-ea"/>
                <a:sym typeface="Verdana" panose="020B060403050404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»"/>
              <a:defRPr sz="2000" b="1">
                <a:solidFill>
                  <a:srgbClr val="080808"/>
                </a:solidFill>
                <a:latin typeface="微软雅黑" panose="020B0503020204020204" pitchFamily="34" charset="-122"/>
                <a:ea typeface="+mn-ea"/>
                <a:sym typeface="Verdana" panose="020B0604030504040204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»"/>
              <a:defRPr sz="2000" b="1">
                <a:solidFill>
                  <a:srgbClr val="080808"/>
                </a:solidFill>
                <a:latin typeface="Arial" panose="020B0604020202020204" pitchFamily="34" charset="0"/>
                <a:ea typeface="+mn-ea"/>
                <a:sym typeface="Verdana" panose="020B0604030504040204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»"/>
              <a:defRPr sz="2000" b="1">
                <a:solidFill>
                  <a:srgbClr val="080808"/>
                </a:solidFill>
                <a:latin typeface="Arial" panose="020B0604020202020204" pitchFamily="34" charset="0"/>
                <a:ea typeface="+mn-ea"/>
                <a:sym typeface="Verdana" panose="020B0604030504040204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»"/>
              <a:defRPr sz="2000" b="1">
                <a:solidFill>
                  <a:srgbClr val="080808"/>
                </a:solidFill>
                <a:latin typeface="Arial" panose="020B0604020202020204" pitchFamily="34" charset="0"/>
                <a:ea typeface="+mn-ea"/>
                <a:sym typeface="Verdana" panose="020B0604030504040204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»"/>
              <a:defRPr sz="2000" b="1">
                <a:solidFill>
                  <a:srgbClr val="080808"/>
                </a:solidFill>
                <a:latin typeface="Arial" panose="020B0604020202020204" pitchFamily="34" charset="0"/>
                <a:ea typeface="+mn-ea"/>
                <a:sym typeface="Verdana" panose="020B0604030504040204" pitchFamily="34" charset="0"/>
              </a:defRPr>
            </a:lvl9pPr>
          </a:lstStyle>
          <a:p>
            <a:pPr>
              <a:lnSpc>
                <a:spcPct val="140000"/>
              </a:lnSpc>
              <a:defRPr/>
            </a:pPr>
            <a:r>
              <a:rPr lang="en-US" altLang="zh-CN" sz="36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PINN</a:t>
            </a:r>
            <a:r>
              <a:rPr lang="zh-CN" altLang="en-US" sz="36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细节</a:t>
            </a:r>
            <a:endParaRPr lang="en-US" altLang="zh-CN" sz="360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defRPr/>
            </a:pPr>
            <a:r>
              <a:rPr lang="zh-CN" altLang="en-US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偏微分方程求解</a:t>
            </a:r>
            <a:endParaRPr lang="en-US" altLang="zh-CN" sz="3600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defRPr/>
            </a:pPr>
            <a:r>
              <a:rPr lang="zh-CN" altLang="en-US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偏微分方程发现（包括系数求解）</a:t>
            </a:r>
            <a:endParaRPr lang="en-US" altLang="zh-CN" sz="3600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40000"/>
              </a:lnSpc>
              <a:buNone/>
              <a:defRPr/>
            </a:pPr>
            <a:endParaRPr lang="en-US" altLang="zh-CN" sz="3600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defRPr/>
            </a:pPr>
            <a:endParaRPr lang="en-US" altLang="zh-CN" sz="3600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_GB2312" charset="0"/>
            </a:endParaRPr>
          </a:p>
          <a:p>
            <a:pPr>
              <a:lnSpc>
                <a:spcPct val="140000"/>
              </a:lnSpc>
              <a:defRPr/>
            </a:pPr>
            <a:endParaRPr lang="en-US" altLang="zh-CN" sz="3600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_GB231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A477E1-20F5-494D-9F27-E1934BF7A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91" y="3616325"/>
            <a:ext cx="6507942" cy="79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7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37"/>
    </mc:Choice>
    <mc:Fallback xmlns="">
      <p:transition advTm="653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19"/>
          <p:cNvGrpSpPr/>
          <p:nvPr/>
        </p:nvGrpSpPr>
        <p:grpSpPr>
          <a:xfrm>
            <a:off x="308695" y="231948"/>
            <a:ext cx="9080351" cy="803605"/>
            <a:chOff x="3978442" y="685959"/>
            <a:chExt cx="7226358" cy="582454"/>
          </a:xfrm>
        </p:grpSpPr>
        <p:sp>
          <p:nvSpPr>
            <p:cNvPr id="1048599" name="文本框 20"/>
            <p:cNvSpPr txBox="1"/>
            <p:nvPr/>
          </p:nvSpPr>
          <p:spPr>
            <a:xfrm>
              <a:off x="4895332" y="685959"/>
              <a:ext cx="6309468" cy="568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  <a:defRPr/>
              </a:pPr>
              <a:r>
                <a:rPr lang="en-US" altLang="zh-CN" sz="3600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PINN</a:t>
              </a:r>
              <a:r>
                <a:rPr lang="zh-CN" altLang="en-US" sz="3600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细节</a:t>
              </a:r>
              <a:endParaRPr lang="en-US" altLang="zh-CN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" name="组合 21"/>
            <p:cNvGrpSpPr/>
            <p:nvPr/>
          </p:nvGrpSpPr>
          <p:grpSpPr>
            <a:xfrm>
              <a:off x="3978442" y="834189"/>
              <a:ext cx="859340" cy="434224"/>
              <a:chOff x="3064042" y="834189"/>
              <a:chExt cx="859340" cy="434224"/>
            </a:xfrm>
          </p:grpSpPr>
          <p:sp>
            <p:nvSpPr>
              <p:cNvPr id="1048600" name="燕尾形 1"/>
              <p:cNvSpPr/>
              <p:nvPr/>
            </p:nvSpPr>
            <p:spPr>
              <a:xfrm>
                <a:off x="3064042" y="834189"/>
                <a:ext cx="434224" cy="434224"/>
              </a:xfrm>
              <a:prstGeom prst="chevron">
                <a:avLst>
                  <a:gd name="adj" fmla="val 47829"/>
                </a:avLst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8601" name="燕尾形 22"/>
              <p:cNvSpPr/>
              <p:nvPr/>
            </p:nvSpPr>
            <p:spPr>
              <a:xfrm>
                <a:off x="3489158" y="834189"/>
                <a:ext cx="434224" cy="434224"/>
              </a:xfrm>
              <a:prstGeom prst="chevron">
                <a:avLst>
                  <a:gd name="adj" fmla="val 47829"/>
                </a:avLst>
              </a:prstGeom>
              <a:solidFill>
                <a:schemeClr val="accent5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cxnSp>
        <p:nvCxnSpPr>
          <p:cNvPr id="3145728" name="直接连接符 12"/>
          <p:cNvCxnSpPr>
            <a:cxnSpLocks/>
          </p:cNvCxnSpPr>
          <p:nvPr/>
        </p:nvCxnSpPr>
        <p:spPr>
          <a:xfrm>
            <a:off x="42163" y="1195359"/>
            <a:ext cx="753934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76476217-5A76-D149-9D50-47F41BE9A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4902"/>
            <a:ext cx="9097871" cy="5524598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B9E555DA-2E74-4549-8310-49A3DB8ACB81}"/>
              </a:ext>
            </a:extLst>
          </p:cNvPr>
          <p:cNvSpPr/>
          <p:nvPr/>
        </p:nvSpPr>
        <p:spPr>
          <a:xfrm>
            <a:off x="4485159" y="4480421"/>
            <a:ext cx="648072" cy="720080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7BE7682-2FB7-E44B-A98C-03AF57FCDC6D}"/>
              </a:ext>
            </a:extLst>
          </p:cNvPr>
          <p:cNvSpPr/>
          <p:nvPr/>
        </p:nvSpPr>
        <p:spPr>
          <a:xfrm>
            <a:off x="4485159" y="5848573"/>
            <a:ext cx="648072" cy="720080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0FDF4A03-5426-5C41-86F1-0913F186FDF3}"/>
              </a:ext>
            </a:extLst>
          </p:cNvPr>
          <p:cNvSpPr/>
          <p:nvPr/>
        </p:nvSpPr>
        <p:spPr>
          <a:xfrm>
            <a:off x="9237687" y="1240061"/>
            <a:ext cx="3578900" cy="242096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这里的求导是一个关键的技术，通过神经网络的自动微分技术可以巧妙的解决。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D6429A9-CA94-D545-B977-6A596E9F0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6" y="2649369"/>
            <a:ext cx="3236880" cy="606915"/>
          </a:xfrm>
          <a:prstGeom prst="rect">
            <a:avLst/>
          </a:prstGeom>
        </p:spPr>
      </p:pic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0554EAF6-069A-854B-A63D-C0A535021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334544"/>
              </p:ext>
            </p:extLst>
          </p:nvPr>
        </p:nvGraphicFramePr>
        <p:xfrm>
          <a:off x="9931408" y="4137201"/>
          <a:ext cx="2707830" cy="25202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1305">
                  <a:extLst>
                    <a:ext uri="{9D8B030D-6E8A-4147-A177-3AD203B41FA5}">
                      <a16:colId xmlns:a16="http://schemas.microsoft.com/office/drawing/2014/main" val="4173883300"/>
                    </a:ext>
                  </a:extLst>
                </a:gridCol>
                <a:gridCol w="451305">
                  <a:extLst>
                    <a:ext uri="{9D8B030D-6E8A-4147-A177-3AD203B41FA5}">
                      <a16:colId xmlns:a16="http://schemas.microsoft.com/office/drawing/2014/main" val="3721533597"/>
                    </a:ext>
                  </a:extLst>
                </a:gridCol>
                <a:gridCol w="451305">
                  <a:extLst>
                    <a:ext uri="{9D8B030D-6E8A-4147-A177-3AD203B41FA5}">
                      <a16:colId xmlns:a16="http://schemas.microsoft.com/office/drawing/2014/main" val="937066681"/>
                    </a:ext>
                  </a:extLst>
                </a:gridCol>
                <a:gridCol w="451305">
                  <a:extLst>
                    <a:ext uri="{9D8B030D-6E8A-4147-A177-3AD203B41FA5}">
                      <a16:colId xmlns:a16="http://schemas.microsoft.com/office/drawing/2014/main" val="3328215888"/>
                    </a:ext>
                  </a:extLst>
                </a:gridCol>
                <a:gridCol w="451305">
                  <a:extLst>
                    <a:ext uri="{9D8B030D-6E8A-4147-A177-3AD203B41FA5}">
                      <a16:colId xmlns:a16="http://schemas.microsoft.com/office/drawing/2014/main" val="2997840926"/>
                    </a:ext>
                  </a:extLst>
                </a:gridCol>
                <a:gridCol w="451305">
                  <a:extLst>
                    <a:ext uri="{9D8B030D-6E8A-4147-A177-3AD203B41FA5}">
                      <a16:colId xmlns:a16="http://schemas.microsoft.com/office/drawing/2014/main" val="3689596859"/>
                    </a:ext>
                  </a:extLst>
                </a:gridCol>
              </a:tblGrid>
              <a:tr h="420047"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57309" marR="57309" marT="28655" marB="28655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57309" marR="57309" marT="28655" marB="28655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57309" marR="57309" marT="28655" marB="28655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57309" marR="57309" marT="28655" marB="28655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57309" marR="57309" marT="28655" marB="28655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57309" marR="57309" marT="28655" marB="28655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686890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57309" marR="57309" marT="28655" marB="28655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57309" marR="57309" marT="28655" marB="28655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57309" marR="57309" marT="28655" marB="28655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57309" marR="57309" marT="28655" marB="28655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57309" marR="57309" marT="28655" marB="28655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57309" marR="57309" marT="28655" marB="28655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565606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57309" marR="57309" marT="28655" marB="28655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57309" marR="57309" marT="28655" marB="28655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57309" marR="57309" marT="28655" marB="28655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57309" marR="57309" marT="28655" marB="28655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57309" marR="57309" marT="28655" marB="28655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57309" marR="57309" marT="28655" marB="28655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7232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57309" marR="57309" marT="28655" marB="28655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57309" marR="57309" marT="28655" marB="28655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57309" marR="57309" marT="28655" marB="28655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57309" marR="57309" marT="28655" marB="28655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57309" marR="57309" marT="28655" marB="28655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57309" marR="57309" marT="28655" marB="28655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0280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57309" marR="57309" marT="28655" marB="28655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57309" marR="57309" marT="28655" marB="28655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57309" marR="57309" marT="28655" marB="28655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57309" marR="57309" marT="28655" marB="28655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57309" marR="57309" marT="28655" marB="28655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57309" marR="57309" marT="28655" marB="28655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698251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57309" marR="57309" marT="28655" marB="28655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57309" marR="57309" marT="28655" marB="28655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57309" marR="57309" marT="28655" marB="28655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57309" marR="57309" marT="28655" marB="28655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57309" marR="57309" marT="28655" marB="28655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57309" marR="57309" marT="28655" marB="28655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836905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A52455EA-F30F-B644-B22C-53FE80B71B05}"/>
              </a:ext>
            </a:extLst>
          </p:cNvPr>
          <p:cNvSpPr/>
          <p:nvPr/>
        </p:nvSpPr>
        <p:spPr>
          <a:xfrm>
            <a:off x="9362384" y="5145949"/>
            <a:ext cx="3465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y</a:t>
            </a:r>
            <a:endParaRPr lang="zh-CN" altLang="en-US" sz="28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2225C0D-206E-FE4B-B63B-049E0C71D272}"/>
              </a:ext>
            </a:extLst>
          </p:cNvPr>
          <p:cNvSpPr/>
          <p:nvPr/>
        </p:nvSpPr>
        <p:spPr>
          <a:xfrm>
            <a:off x="11115244" y="6709430"/>
            <a:ext cx="3401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x</a:t>
            </a:r>
            <a:endParaRPr lang="zh-CN" altLang="en-US" sz="28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5E45273-601C-A24D-A4D6-6611252A082B}"/>
              </a:ext>
            </a:extLst>
          </p:cNvPr>
          <p:cNvSpPr/>
          <p:nvPr/>
        </p:nvSpPr>
        <p:spPr>
          <a:xfrm>
            <a:off x="9595818" y="3862497"/>
            <a:ext cx="367408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0</a:t>
            </a:r>
          </a:p>
          <a:p>
            <a:r>
              <a:rPr lang="en-US" altLang="zh-CN" sz="2800" dirty="0"/>
              <a:t>1</a:t>
            </a:r>
          </a:p>
          <a:p>
            <a:r>
              <a:rPr lang="en-US" altLang="zh-CN" sz="2800" dirty="0"/>
              <a:t>2</a:t>
            </a:r>
          </a:p>
          <a:p>
            <a:r>
              <a:rPr lang="en-US" altLang="zh-CN" sz="2800" dirty="0"/>
              <a:t>3</a:t>
            </a:r>
          </a:p>
          <a:p>
            <a:r>
              <a:rPr lang="en-US" altLang="zh-CN" sz="2800" dirty="0"/>
              <a:t>4</a:t>
            </a:r>
          </a:p>
          <a:p>
            <a:r>
              <a:rPr lang="en-US" altLang="zh-CN" sz="2800" dirty="0"/>
              <a:t>5</a:t>
            </a:r>
          </a:p>
          <a:p>
            <a:r>
              <a:rPr lang="en-US" altLang="zh-CN" sz="2800" dirty="0"/>
              <a:t>6</a:t>
            </a:r>
            <a:endParaRPr lang="zh-CN" altLang="en-US" sz="28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A9A3748-C11E-2942-875C-429F9D2B443D}"/>
              </a:ext>
            </a:extLst>
          </p:cNvPr>
          <p:cNvSpPr/>
          <p:nvPr/>
        </p:nvSpPr>
        <p:spPr>
          <a:xfrm>
            <a:off x="10248917" y="3685145"/>
            <a:ext cx="25891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   </a:t>
            </a:r>
            <a:r>
              <a:rPr lang="en-US" altLang="zh-CN" sz="2800" dirty="0"/>
              <a:t>2</a:t>
            </a:r>
            <a:r>
              <a:rPr lang="zh-CN" altLang="en-US" sz="2800" dirty="0"/>
              <a:t>   </a:t>
            </a:r>
            <a:r>
              <a:rPr lang="en-US" altLang="zh-CN" sz="2800" dirty="0"/>
              <a:t>3</a:t>
            </a:r>
            <a:r>
              <a:rPr lang="zh-CN" altLang="en-US" sz="2800" dirty="0"/>
              <a:t>   </a:t>
            </a:r>
            <a:r>
              <a:rPr lang="en-US" altLang="zh-CN" sz="2800" dirty="0"/>
              <a:t>4</a:t>
            </a:r>
            <a:r>
              <a:rPr lang="zh-CN" altLang="en-US" sz="2800" dirty="0"/>
              <a:t>    </a:t>
            </a:r>
            <a:r>
              <a:rPr lang="en-US" altLang="zh-CN" sz="2800" dirty="0"/>
              <a:t>5</a:t>
            </a:r>
            <a:r>
              <a:rPr lang="zh-CN" altLang="en-US" sz="2800" dirty="0"/>
              <a:t>   </a:t>
            </a:r>
            <a:r>
              <a:rPr lang="en-US" altLang="zh-CN" sz="2800" dirty="0"/>
              <a:t>6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1204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37"/>
    </mc:Choice>
    <mc:Fallback xmlns="">
      <p:transition advTm="653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19"/>
          <p:cNvGrpSpPr/>
          <p:nvPr/>
        </p:nvGrpSpPr>
        <p:grpSpPr>
          <a:xfrm>
            <a:off x="308695" y="231948"/>
            <a:ext cx="9080351" cy="803605"/>
            <a:chOff x="3978442" y="685959"/>
            <a:chExt cx="7226358" cy="582454"/>
          </a:xfrm>
        </p:grpSpPr>
        <p:sp>
          <p:nvSpPr>
            <p:cNvPr id="1048599" name="文本框 20"/>
            <p:cNvSpPr txBox="1"/>
            <p:nvPr/>
          </p:nvSpPr>
          <p:spPr>
            <a:xfrm>
              <a:off x="4895332" y="685959"/>
              <a:ext cx="6309468" cy="568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  <a:defRPr/>
              </a:pPr>
              <a:r>
                <a:rPr lang="en-US" altLang="zh-CN" sz="3600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PINN</a:t>
              </a:r>
              <a:r>
                <a:rPr lang="zh-CN" altLang="en-US" sz="3600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细节</a:t>
              </a:r>
              <a:endParaRPr lang="en-US" altLang="zh-CN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" name="组合 21"/>
            <p:cNvGrpSpPr/>
            <p:nvPr/>
          </p:nvGrpSpPr>
          <p:grpSpPr>
            <a:xfrm>
              <a:off x="3978442" y="834189"/>
              <a:ext cx="859340" cy="434224"/>
              <a:chOff x="3064042" y="834189"/>
              <a:chExt cx="859340" cy="434224"/>
            </a:xfrm>
          </p:grpSpPr>
          <p:sp>
            <p:nvSpPr>
              <p:cNvPr id="1048600" name="燕尾形 1"/>
              <p:cNvSpPr/>
              <p:nvPr/>
            </p:nvSpPr>
            <p:spPr>
              <a:xfrm>
                <a:off x="3064042" y="834189"/>
                <a:ext cx="434224" cy="434224"/>
              </a:xfrm>
              <a:prstGeom prst="chevron">
                <a:avLst>
                  <a:gd name="adj" fmla="val 47829"/>
                </a:avLst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8601" name="燕尾形 22"/>
              <p:cNvSpPr/>
              <p:nvPr/>
            </p:nvSpPr>
            <p:spPr>
              <a:xfrm>
                <a:off x="3489158" y="834189"/>
                <a:ext cx="434224" cy="434224"/>
              </a:xfrm>
              <a:prstGeom prst="chevron">
                <a:avLst>
                  <a:gd name="adj" fmla="val 47829"/>
                </a:avLst>
              </a:prstGeom>
              <a:solidFill>
                <a:schemeClr val="accent5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cxnSp>
        <p:nvCxnSpPr>
          <p:cNvPr id="3145728" name="直接连接符 12"/>
          <p:cNvCxnSpPr>
            <a:cxnSpLocks/>
          </p:cNvCxnSpPr>
          <p:nvPr/>
        </p:nvCxnSpPr>
        <p:spPr>
          <a:xfrm>
            <a:off x="42163" y="1195359"/>
            <a:ext cx="753934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76476217-5A76-D149-9D50-47F41BE9A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4902"/>
            <a:ext cx="9097871" cy="552459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FD2473E-E48A-2842-930C-A6EF41880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47" y="2680221"/>
            <a:ext cx="3225800" cy="457200"/>
          </a:xfrm>
          <a:prstGeom prst="rect">
            <a:avLst/>
          </a:prstGeom>
        </p:spPr>
      </p:pic>
      <p:sp>
        <p:nvSpPr>
          <p:cNvPr id="6" name="圆角矩形标注 5">
            <a:extLst>
              <a:ext uri="{FF2B5EF4-FFF2-40B4-BE49-F238E27FC236}">
                <a16:creationId xmlns:a16="http://schemas.microsoft.com/office/drawing/2014/main" id="{E151F58F-EC23-A44C-97C5-210279A79B9E}"/>
              </a:ext>
            </a:extLst>
          </p:cNvPr>
          <p:cNvSpPr/>
          <p:nvPr/>
        </p:nvSpPr>
        <p:spPr>
          <a:xfrm>
            <a:off x="9241887" y="1374902"/>
            <a:ext cx="3596200" cy="3825599"/>
          </a:xfrm>
          <a:prstGeom prst="wedgeRoundRectCallout">
            <a:avLst>
              <a:gd name="adj1" fmla="val -115823"/>
              <a:gd name="adj2" fmla="val 26610"/>
              <a:gd name="adj3" fmla="val 16667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对于像</a:t>
            </a: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  <a:r>
              <a:rPr kumimoji="1"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这样的系数，可以在求导算子后再增加一个可训练的参数</a:t>
            </a: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</a:t>
            </a:r>
            <a:r>
              <a:rPr kumimoji="1"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6475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37"/>
    </mc:Choice>
    <mc:Fallback xmlns="">
      <p:transition advTm="653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D4C11B4-44EF-41E6-9F25-1731B8040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743" y="591989"/>
            <a:ext cx="8641475" cy="431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v"/>
              <a:defRPr sz="2800" b="1">
                <a:solidFill>
                  <a:srgbClr val="080808"/>
                </a:solidFill>
                <a:latin typeface="+mn-lt"/>
                <a:ea typeface="+mn-ea"/>
                <a:cs typeface="微软雅黑" panose="020B0503020204020204" pitchFamily="34" charset="-122"/>
                <a:sym typeface="Verdana" panose="020B060403050404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§"/>
              <a:defRPr sz="2800" b="1">
                <a:solidFill>
                  <a:srgbClr val="080808"/>
                </a:solidFill>
                <a:latin typeface="微软雅黑" panose="020B0503020204020204" pitchFamily="34" charset="-122"/>
                <a:ea typeface="+mn-ea"/>
                <a:sym typeface="Verdana" panose="020B060403050404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•"/>
              <a:defRPr sz="2400" b="1">
                <a:solidFill>
                  <a:srgbClr val="080808"/>
                </a:solidFill>
                <a:latin typeface="微软雅黑" panose="020B0503020204020204" pitchFamily="34" charset="-122"/>
                <a:ea typeface="+mn-ea"/>
                <a:sym typeface="Verdana" panose="020B060403050404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–"/>
              <a:defRPr sz="2000" b="1">
                <a:solidFill>
                  <a:srgbClr val="080808"/>
                </a:solidFill>
                <a:latin typeface="微软雅黑" panose="020B0503020204020204" pitchFamily="34" charset="-122"/>
                <a:ea typeface="+mn-ea"/>
                <a:sym typeface="Verdana" panose="020B060403050404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»"/>
              <a:defRPr sz="2000" b="1">
                <a:solidFill>
                  <a:srgbClr val="080808"/>
                </a:solidFill>
                <a:latin typeface="微软雅黑" panose="020B0503020204020204" pitchFamily="34" charset="-122"/>
                <a:ea typeface="+mn-ea"/>
                <a:sym typeface="Verdana" panose="020B0604030504040204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»"/>
              <a:defRPr sz="2000" b="1">
                <a:solidFill>
                  <a:srgbClr val="080808"/>
                </a:solidFill>
                <a:latin typeface="Arial" panose="020B0604020202020204" pitchFamily="34" charset="0"/>
                <a:ea typeface="+mn-ea"/>
                <a:sym typeface="Verdana" panose="020B0604030504040204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»"/>
              <a:defRPr sz="2000" b="1">
                <a:solidFill>
                  <a:srgbClr val="080808"/>
                </a:solidFill>
                <a:latin typeface="Arial" panose="020B0604020202020204" pitchFamily="34" charset="0"/>
                <a:ea typeface="+mn-ea"/>
                <a:sym typeface="Verdana" panose="020B0604030504040204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»"/>
              <a:defRPr sz="2000" b="1">
                <a:solidFill>
                  <a:srgbClr val="080808"/>
                </a:solidFill>
                <a:latin typeface="Arial" panose="020B0604020202020204" pitchFamily="34" charset="0"/>
                <a:ea typeface="+mn-ea"/>
                <a:sym typeface="Verdana" panose="020B0604030504040204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»"/>
              <a:defRPr sz="2000" b="1">
                <a:solidFill>
                  <a:srgbClr val="080808"/>
                </a:solidFill>
                <a:latin typeface="Arial" panose="020B0604020202020204" pitchFamily="34" charset="0"/>
                <a:ea typeface="+mn-ea"/>
                <a:sym typeface="Verdana" panose="020B0604030504040204" pitchFamily="34" charset="0"/>
              </a:defRPr>
            </a:lvl9pPr>
          </a:lstStyle>
          <a:p>
            <a:pPr>
              <a:lnSpc>
                <a:spcPct val="140000"/>
              </a:lnSpc>
              <a:defRPr/>
            </a:pPr>
            <a:r>
              <a:rPr lang="en-US" altLang="zh-CN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PINN</a:t>
            </a:r>
            <a:r>
              <a:rPr lang="zh-CN" altLang="en-US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细节</a:t>
            </a:r>
            <a:endParaRPr lang="en-US" altLang="zh-CN" sz="3600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defRPr/>
            </a:pPr>
            <a:r>
              <a:rPr lang="zh-CN" altLang="en-US" sz="36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偏微分方程求解</a:t>
            </a:r>
            <a:endParaRPr lang="en-US" altLang="zh-CN" sz="360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defRPr/>
            </a:pPr>
            <a:r>
              <a:rPr lang="zh-CN" altLang="en-US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偏微分方程发现</a:t>
            </a:r>
            <a:endParaRPr lang="en-US" altLang="zh-CN" sz="3600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40000"/>
              </a:lnSpc>
              <a:buNone/>
              <a:defRPr/>
            </a:pPr>
            <a:endParaRPr lang="en-US" altLang="zh-CN" sz="3600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defRPr/>
            </a:pPr>
            <a:endParaRPr lang="en-US" altLang="zh-CN" sz="3600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_GB2312" charset="0"/>
            </a:endParaRPr>
          </a:p>
          <a:p>
            <a:pPr>
              <a:lnSpc>
                <a:spcPct val="140000"/>
              </a:lnSpc>
              <a:defRPr/>
            </a:pPr>
            <a:endParaRPr lang="en-US" altLang="zh-CN" sz="3600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_GB23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37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37"/>
    </mc:Choice>
    <mc:Fallback xmlns="">
      <p:transition advTm="653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19"/>
          <p:cNvGrpSpPr/>
          <p:nvPr/>
        </p:nvGrpSpPr>
        <p:grpSpPr>
          <a:xfrm>
            <a:off x="308695" y="231948"/>
            <a:ext cx="9080351" cy="803605"/>
            <a:chOff x="3978442" y="685959"/>
            <a:chExt cx="7226358" cy="582454"/>
          </a:xfrm>
        </p:grpSpPr>
        <p:sp>
          <p:nvSpPr>
            <p:cNvPr id="1048599" name="文本框 20"/>
            <p:cNvSpPr txBox="1"/>
            <p:nvPr/>
          </p:nvSpPr>
          <p:spPr>
            <a:xfrm>
              <a:off x="4895332" y="685959"/>
              <a:ext cx="6309468" cy="568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  <a:defRPr/>
              </a:pPr>
              <a:r>
                <a:rPr lang="zh-CN" altLang="en-US" sz="3600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偏微分方程求解</a:t>
              </a:r>
              <a:endParaRPr lang="en-US" altLang="zh-CN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" name="组合 21"/>
            <p:cNvGrpSpPr/>
            <p:nvPr/>
          </p:nvGrpSpPr>
          <p:grpSpPr>
            <a:xfrm>
              <a:off x="3978442" y="834189"/>
              <a:ext cx="859340" cy="434224"/>
              <a:chOff x="3064042" y="834189"/>
              <a:chExt cx="859340" cy="434224"/>
            </a:xfrm>
          </p:grpSpPr>
          <p:sp>
            <p:nvSpPr>
              <p:cNvPr id="1048600" name="燕尾形 1"/>
              <p:cNvSpPr/>
              <p:nvPr/>
            </p:nvSpPr>
            <p:spPr>
              <a:xfrm>
                <a:off x="3064042" y="834189"/>
                <a:ext cx="434224" cy="434224"/>
              </a:xfrm>
              <a:prstGeom prst="chevron">
                <a:avLst>
                  <a:gd name="adj" fmla="val 47829"/>
                </a:avLst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8601" name="燕尾形 22"/>
              <p:cNvSpPr/>
              <p:nvPr/>
            </p:nvSpPr>
            <p:spPr>
              <a:xfrm>
                <a:off x="3489158" y="834189"/>
                <a:ext cx="434224" cy="434224"/>
              </a:xfrm>
              <a:prstGeom prst="chevron">
                <a:avLst>
                  <a:gd name="adj" fmla="val 47829"/>
                </a:avLst>
              </a:prstGeom>
              <a:solidFill>
                <a:schemeClr val="accent5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cxnSp>
        <p:nvCxnSpPr>
          <p:cNvPr id="3145728" name="直接连接符 12"/>
          <p:cNvCxnSpPr>
            <a:cxnSpLocks/>
          </p:cNvCxnSpPr>
          <p:nvPr/>
        </p:nvCxnSpPr>
        <p:spPr>
          <a:xfrm>
            <a:off x="42163" y="1195359"/>
            <a:ext cx="753934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82BF2963-0576-F84F-950E-9F9DB810F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3" y="3009968"/>
            <a:ext cx="12816587" cy="42226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F94A177-5D10-804E-93AE-7ADB2E748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1" y="1504225"/>
            <a:ext cx="2808312" cy="62843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9B9CB3B-B8B6-DC43-A271-501273E07597}"/>
              </a:ext>
            </a:extLst>
          </p:cNvPr>
          <p:cNvSpPr txBox="1"/>
          <p:nvPr/>
        </p:nvSpPr>
        <p:spPr>
          <a:xfrm>
            <a:off x="2998163" y="1527910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783F49-32D6-2F46-B587-7881D5E21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658" y="1409539"/>
            <a:ext cx="1885302" cy="6284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857E074-4C1A-BA44-9E2E-28E6D4D970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4896" y="1215908"/>
            <a:ext cx="4015679" cy="4934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6BEE97-DCE4-2F4A-954A-DCA9578476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4896" y="1696144"/>
            <a:ext cx="2353426" cy="4895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E6DC4F8-EA2A-EA41-8908-CD8A66A7DB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4896" y="2136790"/>
            <a:ext cx="3633833" cy="6224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62452DD-D2CF-8C4A-AB1B-47DB9B4F63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7452" y="2695439"/>
            <a:ext cx="4597400" cy="571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圆角矩形 15">
                <a:extLst>
                  <a:ext uri="{FF2B5EF4-FFF2-40B4-BE49-F238E27FC236}">
                    <a16:creationId xmlns:a16="http://schemas.microsoft.com/office/drawing/2014/main" id="{0FDF4A03-5426-5C41-86F1-0913F186FDF3}"/>
                  </a:ext>
                </a:extLst>
              </p:cNvPr>
              <p:cNvSpPr/>
              <p:nvPr/>
            </p:nvSpPr>
            <p:spPr>
              <a:xfrm>
                <a:off x="298661" y="2185725"/>
                <a:ext cx="5038964" cy="756532"/>
              </a:xfrm>
              <a:prstGeom prst="round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18288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5955" indent="-55435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kumimoji="1" lang="zh-CN" alt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kumimoji="1" lang="en-US" altLang="zh-CN" sz="2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[</m:t>
                    </m:r>
                    <m:sSub>
                      <m:sSubPr>
                        <m:ctrlPr>
                          <a:rPr kumimoji="1" lang="en-US" altLang="zh-CN" sz="24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𝑔</m:t>
                        </m:r>
                      </m:sub>
                    </m:sSub>
                    <m:r>
                      <a:rPr kumimoji="1" lang="en-US" altLang="zh-CN" sz="2400" b="0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kumimoji="1" lang="en-US" altLang="zh-CN" sz="24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sz="24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u</m:t>
                        </m:r>
                        <m:r>
                          <a:rPr kumimoji="1" lang="en-US" altLang="zh-CN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kumimoji="1" lang="zh-CN" altLang="en-US" sz="24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u</m:t>
                            </m:r>
                          </m:e>
                        </m:acc>
                      </m:e>
                    </m:d>
                    <m:r>
                      <a:rPr kumimoji="1" lang="en-US" altLang="zh-CN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]</m:t>
                    </m:r>
                  </m:oMath>
                </a14:m>
                <a:r>
                  <a:rPr kumimoji="1" lang="zh-CN" alt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的稀疏标注数据</a:t>
                </a:r>
              </a:p>
            </p:txBody>
          </p:sp>
        </mc:Choice>
        <mc:Fallback>
          <p:sp>
            <p:nvSpPr>
              <p:cNvPr id="16" name="圆角矩形 15">
                <a:extLst>
                  <a:ext uri="{FF2B5EF4-FFF2-40B4-BE49-F238E27FC236}">
                    <a16:creationId xmlns:a16="http://schemas.microsoft.com/office/drawing/2014/main" id="{0FDF4A03-5426-5C41-86F1-0913F186FD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61" y="2185725"/>
                <a:ext cx="5038964" cy="756532"/>
              </a:xfrm>
              <a:prstGeom prst="roundRect">
                <a:avLst/>
              </a:prstGeom>
              <a:blipFill>
                <a:blip r:embed="rId10"/>
                <a:stretch>
                  <a:fillRect l="-1000" b="-1563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5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37"/>
    </mc:Choice>
    <mc:Fallback xmlns="">
      <p:transition advTm="653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19"/>
          <p:cNvGrpSpPr/>
          <p:nvPr/>
        </p:nvGrpSpPr>
        <p:grpSpPr>
          <a:xfrm>
            <a:off x="308695" y="231948"/>
            <a:ext cx="9080351" cy="803605"/>
            <a:chOff x="3978442" y="685959"/>
            <a:chExt cx="7226358" cy="582454"/>
          </a:xfrm>
        </p:grpSpPr>
        <p:sp>
          <p:nvSpPr>
            <p:cNvPr id="1048599" name="文本框 20"/>
            <p:cNvSpPr txBox="1"/>
            <p:nvPr/>
          </p:nvSpPr>
          <p:spPr>
            <a:xfrm>
              <a:off x="4895332" y="685959"/>
              <a:ext cx="6309468" cy="568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  <a:defRPr/>
              </a:pPr>
              <a:r>
                <a:rPr lang="zh-CN" altLang="en-US" sz="3600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偏微分方程求解</a:t>
              </a:r>
              <a:endParaRPr lang="en-US" altLang="zh-CN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" name="组合 21"/>
            <p:cNvGrpSpPr/>
            <p:nvPr/>
          </p:nvGrpSpPr>
          <p:grpSpPr>
            <a:xfrm>
              <a:off x="3978442" y="834189"/>
              <a:ext cx="859340" cy="434224"/>
              <a:chOff x="3064042" y="834189"/>
              <a:chExt cx="859340" cy="434224"/>
            </a:xfrm>
          </p:grpSpPr>
          <p:sp>
            <p:nvSpPr>
              <p:cNvPr id="1048600" name="燕尾形 1"/>
              <p:cNvSpPr/>
              <p:nvPr/>
            </p:nvSpPr>
            <p:spPr>
              <a:xfrm>
                <a:off x="3064042" y="834189"/>
                <a:ext cx="434224" cy="434224"/>
              </a:xfrm>
              <a:prstGeom prst="chevron">
                <a:avLst>
                  <a:gd name="adj" fmla="val 47829"/>
                </a:avLst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8601" name="燕尾形 22"/>
              <p:cNvSpPr/>
              <p:nvPr/>
            </p:nvSpPr>
            <p:spPr>
              <a:xfrm>
                <a:off x="3489158" y="834189"/>
                <a:ext cx="434224" cy="434224"/>
              </a:xfrm>
              <a:prstGeom prst="chevron">
                <a:avLst>
                  <a:gd name="adj" fmla="val 47829"/>
                </a:avLst>
              </a:prstGeom>
              <a:solidFill>
                <a:schemeClr val="accent5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cxnSp>
        <p:nvCxnSpPr>
          <p:cNvPr id="3145728" name="直接连接符 12"/>
          <p:cNvCxnSpPr>
            <a:cxnSpLocks/>
          </p:cNvCxnSpPr>
          <p:nvPr/>
        </p:nvCxnSpPr>
        <p:spPr>
          <a:xfrm>
            <a:off x="42163" y="1195359"/>
            <a:ext cx="753934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3D9F12CF-1824-0043-8AAA-78E5CA12A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3" y="1240061"/>
            <a:ext cx="8928992" cy="59861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圆角矩形 17">
                <a:extLst>
                  <a:ext uri="{FF2B5EF4-FFF2-40B4-BE49-F238E27FC236}">
                    <a16:creationId xmlns:a16="http://schemas.microsoft.com/office/drawing/2014/main" id="{3AC2BA99-B84C-CB40-9EA2-EF848E120B16}"/>
                  </a:ext>
                </a:extLst>
              </p:cNvPr>
              <p:cNvSpPr/>
              <p:nvPr/>
            </p:nvSpPr>
            <p:spPr>
              <a:xfrm>
                <a:off x="9237687" y="1035553"/>
                <a:ext cx="3565556" cy="1788684"/>
              </a:xfrm>
              <a:prstGeom prst="round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18288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5955" indent="-55435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kumimoji="1" lang="zh-CN" alt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已知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b="0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u</m:t>
                    </m:r>
                  </m:oMath>
                </a14:m>
                <a:r>
                  <a:rPr kumimoji="1" lang="zh-CN" alt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的初始低分辨率条件，其中</a:t>
                </a:r>
                <a:r>
                  <a:rPr kumimoji="1" lang="en-US" altLang="zh-CN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u</a:t>
                </a:r>
                <a:r>
                  <a:rPr kumimoji="1" lang="zh-CN" alt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是一般的三维图像。</a:t>
                </a:r>
              </a:p>
            </p:txBody>
          </p:sp>
        </mc:Choice>
        <mc:Fallback>
          <p:sp>
            <p:nvSpPr>
              <p:cNvPr id="18" name="圆角矩形 17">
                <a:extLst>
                  <a:ext uri="{FF2B5EF4-FFF2-40B4-BE49-F238E27FC236}">
                    <a16:creationId xmlns:a16="http://schemas.microsoft.com/office/drawing/2014/main" id="{3AC2BA99-B84C-CB40-9EA2-EF848E120B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687" y="1035553"/>
                <a:ext cx="3565556" cy="1788684"/>
              </a:xfrm>
              <a:prstGeom prst="roundRect">
                <a:avLst/>
              </a:prstGeom>
              <a:blipFill>
                <a:blip r:embed="rId4"/>
                <a:stretch>
                  <a:fillRect b="-3472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圆角矩形 18">
            <a:extLst>
              <a:ext uri="{FF2B5EF4-FFF2-40B4-BE49-F238E27FC236}">
                <a16:creationId xmlns:a16="http://schemas.microsoft.com/office/drawing/2014/main" id="{E83C1BE1-693D-C944-9FB7-948ED302CD1B}"/>
              </a:ext>
            </a:extLst>
          </p:cNvPr>
          <p:cNvSpPr/>
          <p:nvPr/>
        </p:nvSpPr>
        <p:spPr>
          <a:xfrm>
            <a:off x="4773191" y="3688333"/>
            <a:ext cx="1368152" cy="53032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1828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5955" indent="-5543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残差链接</a:t>
            </a:r>
          </a:p>
        </p:txBody>
      </p:sp>
      <p:sp>
        <p:nvSpPr>
          <p:cNvPr id="20" name="圆角矩形标注 19">
            <a:extLst>
              <a:ext uri="{FF2B5EF4-FFF2-40B4-BE49-F238E27FC236}">
                <a16:creationId xmlns:a16="http://schemas.microsoft.com/office/drawing/2014/main" id="{D913655A-8911-8740-BD69-31E443BDD590}"/>
              </a:ext>
            </a:extLst>
          </p:cNvPr>
          <p:cNvSpPr/>
          <p:nvPr/>
        </p:nvSpPr>
        <p:spPr>
          <a:xfrm>
            <a:off x="9262550" y="4552429"/>
            <a:ext cx="3540693" cy="1440160"/>
          </a:xfrm>
          <a:prstGeom prst="wedgeRoundRectCallout">
            <a:avLst>
              <a:gd name="adj1" fmla="val -73903"/>
              <a:gd name="adj2" fmla="val -55188"/>
              <a:gd name="adj3" fmla="val 16667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将低分辨率三维图像转化为重构精度更好的高分辨率三维图像。</a:t>
            </a:r>
          </a:p>
        </p:txBody>
      </p:sp>
      <p:sp>
        <p:nvSpPr>
          <p:cNvPr id="21" name="圆角矩形标注 20">
            <a:extLst>
              <a:ext uri="{FF2B5EF4-FFF2-40B4-BE49-F238E27FC236}">
                <a16:creationId xmlns:a16="http://schemas.microsoft.com/office/drawing/2014/main" id="{19947273-6777-D14B-85C9-551A2898F9D7}"/>
              </a:ext>
            </a:extLst>
          </p:cNvPr>
          <p:cNvSpPr/>
          <p:nvPr/>
        </p:nvSpPr>
        <p:spPr>
          <a:xfrm>
            <a:off x="9237687" y="2896244"/>
            <a:ext cx="3596200" cy="1512169"/>
          </a:xfrm>
          <a:prstGeom prst="wedgeRoundRectCallout">
            <a:avLst>
              <a:gd name="adj1" fmla="val -72872"/>
              <a:gd name="adj2" fmla="val -10571"/>
              <a:gd name="adj3" fmla="val 16667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将高分辨率的三维图像重构为与原始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低分辨率同样大小的图像。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341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537"/>
    </mc:Choice>
    <mc:Fallback>
      <p:transition advTm="653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D4C11B4-44EF-41E6-9F25-1731B8040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743" y="591989"/>
            <a:ext cx="8641475" cy="431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v"/>
              <a:defRPr sz="2800" b="1">
                <a:solidFill>
                  <a:srgbClr val="080808"/>
                </a:solidFill>
                <a:latin typeface="+mn-lt"/>
                <a:ea typeface="+mn-ea"/>
                <a:cs typeface="微软雅黑" panose="020B0503020204020204" pitchFamily="34" charset="-122"/>
                <a:sym typeface="Verdana" panose="020B060403050404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§"/>
              <a:defRPr sz="2800" b="1">
                <a:solidFill>
                  <a:srgbClr val="080808"/>
                </a:solidFill>
                <a:latin typeface="微软雅黑" panose="020B0503020204020204" pitchFamily="34" charset="-122"/>
                <a:ea typeface="+mn-ea"/>
                <a:sym typeface="Verdana" panose="020B060403050404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•"/>
              <a:defRPr sz="2400" b="1">
                <a:solidFill>
                  <a:srgbClr val="080808"/>
                </a:solidFill>
                <a:latin typeface="微软雅黑" panose="020B0503020204020204" pitchFamily="34" charset="-122"/>
                <a:ea typeface="+mn-ea"/>
                <a:sym typeface="Verdana" panose="020B060403050404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–"/>
              <a:defRPr sz="2000" b="1">
                <a:solidFill>
                  <a:srgbClr val="080808"/>
                </a:solidFill>
                <a:latin typeface="微软雅黑" panose="020B0503020204020204" pitchFamily="34" charset="-122"/>
                <a:ea typeface="+mn-ea"/>
                <a:sym typeface="Verdana" panose="020B060403050404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»"/>
              <a:defRPr sz="2000" b="1">
                <a:solidFill>
                  <a:srgbClr val="080808"/>
                </a:solidFill>
                <a:latin typeface="微软雅黑" panose="020B0503020204020204" pitchFamily="34" charset="-122"/>
                <a:ea typeface="+mn-ea"/>
                <a:sym typeface="Verdana" panose="020B0604030504040204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»"/>
              <a:defRPr sz="2000" b="1">
                <a:solidFill>
                  <a:srgbClr val="080808"/>
                </a:solidFill>
                <a:latin typeface="Arial" panose="020B0604020202020204" pitchFamily="34" charset="0"/>
                <a:ea typeface="+mn-ea"/>
                <a:sym typeface="Verdana" panose="020B0604030504040204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»"/>
              <a:defRPr sz="2000" b="1">
                <a:solidFill>
                  <a:srgbClr val="080808"/>
                </a:solidFill>
                <a:latin typeface="Arial" panose="020B0604020202020204" pitchFamily="34" charset="0"/>
                <a:ea typeface="+mn-ea"/>
                <a:sym typeface="Verdana" panose="020B0604030504040204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»"/>
              <a:defRPr sz="2000" b="1">
                <a:solidFill>
                  <a:srgbClr val="080808"/>
                </a:solidFill>
                <a:latin typeface="Arial" panose="020B0604020202020204" pitchFamily="34" charset="0"/>
                <a:ea typeface="+mn-ea"/>
                <a:sym typeface="Verdana" panose="020B0604030504040204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»"/>
              <a:defRPr sz="2000" b="1">
                <a:solidFill>
                  <a:srgbClr val="080808"/>
                </a:solidFill>
                <a:latin typeface="Arial" panose="020B0604020202020204" pitchFamily="34" charset="0"/>
                <a:ea typeface="+mn-ea"/>
                <a:sym typeface="Verdana" panose="020B0604030504040204" pitchFamily="34" charset="0"/>
              </a:defRPr>
            </a:lvl9pPr>
          </a:lstStyle>
          <a:p>
            <a:pPr>
              <a:lnSpc>
                <a:spcPct val="140000"/>
              </a:lnSpc>
              <a:defRPr/>
            </a:pPr>
            <a:r>
              <a:rPr lang="en-US" altLang="zh-CN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PINN</a:t>
            </a:r>
            <a:r>
              <a:rPr lang="zh-CN" altLang="en-US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细节</a:t>
            </a:r>
            <a:endParaRPr lang="en-US" altLang="zh-CN" sz="3600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defRPr/>
            </a:pPr>
            <a:r>
              <a:rPr lang="zh-CN" altLang="en-US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偏微分方程求解</a:t>
            </a:r>
            <a:endParaRPr lang="en-US" altLang="zh-CN" sz="3600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defRPr/>
            </a:pPr>
            <a:r>
              <a:rPr lang="zh-CN" altLang="en-US" sz="36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偏微分方程发现</a:t>
            </a:r>
            <a:endParaRPr lang="en-US" altLang="zh-CN" sz="360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40000"/>
              </a:lnSpc>
              <a:buNone/>
              <a:defRPr/>
            </a:pPr>
            <a:endParaRPr lang="en-US" altLang="zh-CN" sz="3600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defRPr/>
            </a:pPr>
            <a:endParaRPr lang="en-US" altLang="zh-CN" sz="3600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_GB2312" charset="0"/>
            </a:endParaRPr>
          </a:p>
          <a:p>
            <a:pPr>
              <a:lnSpc>
                <a:spcPct val="140000"/>
              </a:lnSpc>
              <a:defRPr/>
            </a:pPr>
            <a:endParaRPr lang="en-US" altLang="zh-CN" sz="3600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_GB23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93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37"/>
    </mc:Choice>
    <mc:Fallback xmlns="">
      <p:transition advTm="653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19"/>
          <p:cNvGrpSpPr/>
          <p:nvPr/>
        </p:nvGrpSpPr>
        <p:grpSpPr>
          <a:xfrm>
            <a:off x="308695" y="231948"/>
            <a:ext cx="9080351" cy="803605"/>
            <a:chOff x="3978442" y="685959"/>
            <a:chExt cx="7226358" cy="582454"/>
          </a:xfrm>
        </p:grpSpPr>
        <p:sp>
          <p:nvSpPr>
            <p:cNvPr id="1048599" name="文本框 20"/>
            <p:cNvSpPr txBox="1"/>
            <p:nvPr/>
          </p:nvSpPr>
          <p:spPr>
            <a:xfrm>
              <a:off x="4895332" y="685959"/>
              <a:ext cx="6309468" cy="568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  <a:defRPr/>
              </a:pPr>
              <a:r>
                <a:rPr lang="zh-CN" altLang="en-US" sz="3600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偏微分方程发现</a:t>
              </a:r>
              <a:endParaRPr lang="en-US" altLang="zh-CN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" name="组合 21"/>
            <p:cNvGrpSpPr/>
            <p:nvPr/>
          </p:nvGrpSpPr>
          <p:grpSpPr>
            <a:xfrm>
              <a:off x="3978442" y="834189"/>
              <a:ext cx="859340" cy="434224"/>
              <a:chOff x="3064042" y="834189"/>
              <a:chExt cx="859340" cy="434224"/>
            </a:xfrm>
          </p:grpSpPr>
          <p:sp>
            <p:nvSpPr>
              <p:cNvPr id="1048600" name="燕尾形 1"/>
              <p:cNvSpPr/>
              <p:nvPr/>
            </p:nvSpPr>
            <p:spPr>
              <a:xfrm>
                <a:off x="3064042" y="834189"/>
                <a:ext cx="434224" cy="434224"/>
              </a:xfrm>
              <a:prstGeom prst="chevron">
                <a:avLst>
                  <a:gd name="adj" fmla="val 47829"/>
                </a:avLst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8601" name="燕尾形 22"/>
              <p:cNvSpPr/>
              <p:nvPr/>
            </p:nvSpPr>
            <p:spPr>
              <a:xfrm>
                <a:off x="3489158" y="834189"/>
                <a:ext cx="434224" cy="434224"/>
              </a:xfrm>
              <a:prstGeom prst="chevron">
                <a:avLst>
                  <a:gd name="adj" fmla="val 47829"/>
                </a:avLst>
              </a:prstGeom>
              <a:solidFill>
                <a:schemeClr val="accent5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cxnSp>
        <p:nvCxnSpPr>
          <p:cNvPr id="3145728" name="直接连接符 12"/>
          <p:cNvCxnSpPr>
            <a:cxnSpLocks/>
          </p:cNvCxnSpPr>
          <p:nvPr/>
        </p:nvCxnSpPr>
        <p:spPr>
          <a:xfrm>
            <a:off x="42163" y="1195359"/>
            <a:ext cx="753934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7694EA3D-A389-EE49-8EE9-3872588AC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464" y="1215095"/>
            <a:ext cx="10477500" cy="3492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圆角矩形 13">
                <a:extLst>
                  <a:ext uri="{FF2B5EF4-FFF2-40B4-BE49-F238E27FC236}">
                    <a16:creationId xmlns:a16="http://schemas.microsoft.com/office/drawing/2014/main" id="{8368182C-9AA5-F24E-9A25-32F260468925}"/>
                  </a:ext>
                </a:extLst>
              </p:cNvPr>
              <p:cNvSpPr/>
              <p:nvPr/>
            </p:nvSpPr>
            <p:spPr>
              <a:xfrm>
                <a:off x="214345" y="4727330"/>
                <a:ext cx="4198806" cy="756532"/>
              </a:xfrm>
              <a:prstGeom prst="round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18288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5955" indent="-55435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kumimoji="1" lang="zh-CN" alt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kumimoji="1" lang="en-US" altLang="zh-CN" sz="2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[</m:t>
                    </m:r>
                    <m:r>
                      <a:rPr kumimoji="1" lang="en-US" altLang="zh-CN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𝑡</m:t>
                    </m:r>
                    <m:r>
                      <a:rPr kumimoji="1" lang="en-US" altLang="zh-CN" sz="2400" b="0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kumimoji="1" lang="en-US" altLang="zh-CN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𝑦</m:t>
                    </m:r>
                    <m:r>
                      <a:rPr kumimoji="1" lang="en-US" altLang="zh-CN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]</m:t>
                    </m:r>
                  </m:oMath>
                </a14:m>
                <a:r>
                  <a:rPr kumimoji="1" lang="zh-CN" alt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的稀疏标注数据</a:t>
                </a:r>
              </a:p>
            </p:txBody>
          </p:sp>
        </mc:Choice>
        <mc:Fallback>
          <p:sp>
            <p:nvSpPr>
              <p:cNvPr id="14" name="圆角矩形 13">
                <a:extLst>
                  <a:ext uri="{FF2B5EF4-FFF2-40B4-BE49-F238E27FC236}">
                    <a16:creationId xmlns:a16="http://schemas.microsoft.com/office/drawing/2014/main" id="{8368182C-9AA5-F24E-9A25-32F2604689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45" y="4727330"/>
                <a:ext cx="4198806" cy="756532"/>
              </a:xfrm>
              <a:prstGeom prst="roundRect">
                <a:avLst/>
              </a:prstGeom>
              <a:blipFill>
                <a:blip r:embed="rId4"/>
                <a:stretch>
                  <a:fillRect l="-898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圆角矩形 14">
            <a:extLst>
              <a:ext uri="{FF2B5EF4-FFF2-40B4-BE49-F238E27FC236}">
                <a16:creationId xmlns:a16="http://schemas.microsoft.com/office/drawing/2014/main" id="{B696BC5C-D392-7441-8351-8AEBA982987D}"/>
              </a:ext>
            </a:extLst>
          </p:cNvPr>
          <p:cNvSpPr/>
          <p:nvPr/>
        </p:nvSpPr>
        <p:spPr>
          <a:xfrm>
            <a:off x="885167" y="1888133"/>
            <a:ext cx="2087824" cy="1425264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1828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5955" indent="-5543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kumimoji="1"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B1058C39-2947-364B-84F9-A27E0991BF56}"/>
              </a:ext>
            </a:extLst>
          </p:cNvPr>
          <p:cNvSpPr/>
          <p:nvPr/>
        </p:nvSpPr>
        <p:spPr>
          <a:xfrm>
            <a:off x="214345" y="5776564"/>
            <a:ext cx="4198806" cy="1224137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1828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5955" indent="-5543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三次</a:t>
            </a:r>
            <a:r>
              <a:rPr kumimoji="1"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</a:t>
            </a:r>
            <a:r>
              <a:rPr kumimoji="1"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样条拟合获得稠密拟合曲线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A2CC44-3BDE-464B-8808-186DF5309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5199" y="4906873"/>
            <a:ext cx="1854200" cy="495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AF2F3CF-F636-274A-B88D-31B02265D3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5199" y="6157823"/>
            <a:ext cx="1742090" cy="495300"/>
          </a:xfrm>
          <a:prstGeom prst="rect">
            <a:avLst/>
          </a:prstGeom>
        </p:spPr>
      </p:pic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3A89A8B4-1B72-0B40-BC73-531DAF81344A}"/>
              </a:ext>
            </a:extLst>
          </p:cNvPr>
          <p:cNvCxnSpPr/>
          <p:nvPr/>
        </p:nvCxnSpPr>
        <p:spPr>
          <a:xfrm>
            <a:off x="5772299" y="5579911"/>
            <a:ext cx="0" cy="43204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40E49474-773F-E94A-9AB6-A05B3BC909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7928" y="2130865"/>
            <a:ext cx="2120900" cy="469900"/>
          </a:xfrm>
          <a:prstGeom prst="rect">
            <a:avLst/>
          </a:prstGeom>
        </p:spPr>
      </p:pic>
      <p:sp>
        <p:nvSpPr>
          <p:cNvPr id="23" name="圆角矩形 22">
            <a:extLst>
              <a:ext uri="{FF2B5EF4-FFF2-40B4-BE49-F238E27FC236}">
                <a16:creationId xmlns:a16="http://schemas.microsoft.com/office/drawing/2014/main" id="{B4B6CC0B-C056-EE4F-9C02-1DB2B03666E3}"/>
              </a:ext>
            </a:extLst>
          </p:cNvPr>
          <p:cNvSpPr/>
          <p:nvPr/>
        </p:nvSpPr>
        <p:spPr>
          <a:xfrm>
            <a:off x="10605838" y="1215095"/>
            <a:ext cx="2285081" cy="182516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1828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5955" indent="-5543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Target</a:t>
            </a:r>
            <a:r>
              <a:rPr kumimoji="1"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endParaRPr kumimoji="1"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endParaRPr kumimoji="1"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endParaRPr kumimoji="1"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9206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537"/>
    </mc:Choice>
    <mc:Fallback>
      <p:transition advTm="6537"/>
    </mc:Fallback>
  </mc:AlternateContent>
</p:sld>
</file>

<file path=ppt/theme/theme1.xml><?xml version="1.0" encoding="utf-8"?>
<a:theme xmlns:a="http://schemas.openxmlformats.org/drawingml/2006/main" name="李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Macintosh PowerPoint</Application>
  <PresentationFormat>自定义</PresentationFormat>
  <Paragraphs>62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SimSun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李杨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bt376</dc:title>
  <dc:creator/>
  <cp:lastModifiedBy/>
  <cp:revision>1</cp:revision>
  <dcterms:created xsi:type="dcterms:W3CDTF">2016-12-20T00:58:00Z</dcterms:created>
  <dcterms:modified xsi:type="dcterms:W3CDTF">2022-06-15T15:02:56Z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2052-10.1.0.7669</vt:lpwstr>
  </property>
</Properties>
</file>