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9" r:id="rId1"/>
  </p:sldMasterIdLst>
  <p:notesMasterIdLst>
    <p:notesMasterId r:id="rId14"/>
  </p:notesMasterIdLst>
  <p:handoutMasterIdLst>
    <p:handoutMasterId r:id="rId15"/>
  </p:handoutMasterIdLst>
  <p:sldIdLst>
    <p:sldId id="364" r:id="rId2"/>
    <p:sldId id="357" r:id="rId3"/>
    <p:sldId id="461" r:id="rId4"/>
    <p:sldId id="470" r:id="rId5"/>
    <p:sldId id="471" r:id="rId6"/>
    <p:sldId id="472" r:id="rId7"/>
    <p:sldId id="473" r:id="rId8"/>
    <p:sldId id="474" r:id="rId9"/>
    <p:sldId id="462" r:id="rId10"/>
    <p:sldId id="475" r:id="rId11"/>
    <p:sldId id="476" r:id="rId12"/>
    <p:sldId id="366" r:id="rId13"/>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0">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B96"/>
    <a:srgbClr val="59377C"/>
    <a:srgbClr val="B220EC"/>
    <a:srgbClr val="693F7B"/>
    <a:srgbClr val="CA1EA5"/>
    <a:srgbClr val="D620AF"/>
    <a:srgbClr val="6B116B"/>
    <a:srgbClr val="B8306F"/>
    <a:srgbClr val="E6E6E6"/>
    <a:srgbClr val="532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40" autoAdjust="0"/>
    <p:restoredTop sz="91293" autoAdjust="0"/>
  </p:normalViewPr>
  <p:slideViewPr>
    <p:cSldViewPr>
      <p:cViewPr varScale="1">
        <p:scale>
          <a:sx n="74" d="100"/>
          <a:sy n="74" d="100"/>
        </p:scale>
        <p:origin x="200" y="1008"/>
      </p:cViewPr>
      <p:guideLst>
        <p:guide orient="horz" pos="290"/>
        <p:guide pos="4050"/>
        <p:guide pos="557"/>
        <p:guide orient="horz" pos="4183"/>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48"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2022/6/22</a:t>
            </a:fld>
            <a:endParaRPr lang="zh-CN" altLang="en-US"/>
          </a:p>
        </p:txBody>
      </p:sp>
      <p:sp>
        <p:nvSpPr>
          <p:cNvPr id="1048849"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50"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1"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8842"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4D97-E667-405D-B634-E583E2108D71}" type="datetimeFigureOut">
              <a:rPr lang="zh-CN" altLang="en-US"/>
              <a:t>2022/6/22</a:t>
            </a:fld>
            <a:endParaRPr lang="zh-CN" altLang="en-US"/>
          </a:p>
        </p:txBody>
      </p:sp>
      <p:sp>
        <p:nvSpPr>
          <p:cNvPr id="1048843"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1048844"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48845"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8846"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878237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891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5405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65391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8422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95468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2852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2160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49" name="标题 1"/>
          <p:cNvSpPr>
            <a:spLocks noGrp="1"/>
          </p:cNvSpPr>
          <p:nvPr>
            <p:ph type="ctrTitle"/>
          </p:nvPr>
        </p:nvSpPr>
        <p:spPr>
          <a:xfrm>
            <a:off x="1607344" y="1183677"/>
            <a:ext cx="9644063" cy="2518034"/>
          </a:xfrm>
        </p:spPr>
        <p:txBody>
          <a:bodyPr anchor="b"/>
          <a:lstStyle>
            <a:lvl1pPr algn="ctr">
              <a:defRPr sz="6330"/>
            </a:lvl1pPr>
          </a:lstStyle>
          <a:p>
            <a:r>
              <a:rPr lang="zh-CN" altLang="en-US" noProof="1"/>
              <a:t>单击此处编辑母版标题样式</a:t>
            </a:r>
          </a:p>
        </p:txBody>
      </p:sp>
      <p:sp>
        <p:nvSpPr>
          <p:cNvPr id="1048750" name="副标题 2"/>
          <p:cNvSpPr>
            <a:spLocks noGrp="1"/>
          </p:cNvSpPr>
          <p:nvPr>
            <p:ph type="subTitle" idx="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noProof="1"/>
              <a:t>单击此处编辑母版副标题样式</a:t>
            </a:r>
          </a:p>
        </p:txBody>
      </p:sp>
      <p:sp>
        <p:nvSpPr>
          <p:cNvPr id="1048751" name="日期占位符 3"/>
          <p:cNvSpPr>
            <a:spLocks noGrp="1"/>
          </p:cNvSpPr>
          <p:nvPr>
            <p:ph type="dt" sz="half" idx="10"/>
          </p:nvPr>
        </p:nvSpPr>
        <p:spPr/>
        <p:txBody>
          <a:bodyPr/>
          <a:lstStyle/>
          <a:p>
            <a:endParaRPr lang="zh-CN" altLang="en-US"/>
          </a:p>
        </p:txBody>
      </p:sp>
      <p:sp>
        <p:nvSpPr>
          <p:cNvPr id="1048752" name="页脚占位符 4"/>
          <p:cNvSpPr>
            <a:spLocks noGrp="1"/>
          </p:cNvSpPr>
          <p:nvPr>
            <p:ph type="ftr" sz="quarter" idx="11"/>
          </p:nvPr>
        </p:nvSpPr>
        <p:spPr/>
        <p:txBody>
          <a:bodyPr/>
          <a:lstStyle/>
          <a:p>
            <a:endParaRPr lang="zh-CN" altLang="en-US"/>
          </a:p>
        </p:txBody>
      </p:sp>
      <p:sp>
        <p:nvSpPr>
          <p:cNvPr id="1048753" name="灯片编号占位符 5"/>
          <p:cNvSpPr>
            <a:spLocks noGrp="1"/>
          </p:cNvSpPr>
          <p:nvPr>
            <p:ph type="sldNum" sz="quarter" idx="12"/>
          </p:nvPr>
        </p:nvSpPr>
        <p:spPr/>
        <p:txBody>
          <a:bodyPr/>
          <a:lstStyle/>
          <a:p>
            <a:fld id="{860FB0F4-4F8A-46DE-AE2E-B96E99DE50FF}" type="slidenum">
              <a:rPr lang="zh-CN" altLang="en-US"/>
              <a:t>‹#›</a:t>
            </a:fld>
            <a:endParaRPr lang="zh-CN" altLang="en-US"/>
          </a:p>
        </p:txBody>
      </p:sp>
    </p:spTree>
  </p:cSld>
  <p:clrMapOvr>
    <a:masterClrMapping/>
  </p:clrMapOvr>
  <p:transition spd="slow" advTm="6537">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4" name="标题 1"/>
          <p:cNvSpPr>
            <a:spLocks noGrp="1"/>
          </p:cNvSpPr>
          <p:nvPr>
            <p:ph type="title"/>
          </p:nvPr>
        </p:nvSpPr>
        <p:spPr/>
        <p:txBody>
          <a:bodyPr/>
          <a:lstStyle/>
          <a:p>
            <a:r>
              <a:rPr lang="zh-CN" altLang="en-US" noProof="1"/>
              <a:t>单击此处编辑母版标题样式</a:t>
            </a:r>
          </a:p>
        </p:txBody>
      </p:sp>
      <p:sp>
        <p:nvSpPr>
          <p:cNvPr id="1048745"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46" name="日期占位符 3"/>
          <p:cNvSpPr>
            <a:spLocks noGrp="1"/>
          </p:cNvSpPr>
          <p:nvPr>
            <p:ph type="dt" sz="half" idx="10"/>
          </p:nvPr>
        </p:nvSpPr>
        <p:spPr/>
        <p:txBody>
          <a:bodyPr/>
          <a:lstStyle/>
          <a:p>
            <a:endParaRPr lang="zh-CN" altLang="en-US"/>
          </a:p>
        </p:txBody>
      </p:sp>
      <p:sp>
        <p:nvSpPr>
          <p:cNvPr id="1048747" name="页脚占位符 4"/>
          <p:cNvSpPr>
            <a:spLocks noGrp="1"/>
          </p:cNvSpPr>
          <p:nvPr>
            <p:ph type="ftr" sz="quarter" idx="11"/>
          </p:nvPr>
        </p:nvSpPr>
        <p:spPr/>
        <p:txBody>
          <a:bodyPr/>
          <a:lstStyle/>
          <a:p>
            <a:endParaRPr lang="zh-CN" altLang="en-US"/>
          </a:p>
        </p:txBody>
      </p:sp>
      <p:sp>
        <p:nvSpPr>
          <p:cNvPr id="1048748" name="灯片编号占位符 5"/>
          <p:cNvSpPr>
            <a:spLocks noGrp="1"/>
          </p:cNvSpPr>
          <p:nvPr>
            <p:ph type="sldNum" sz="quarter" idx="12"/>
          </p:nvPr>
        </p:nvSpPr>
        <p:spPr/>
        <p:txBody>
          <a:bodyPr/>
          <a:lstStyle/>
          <a:p>
            <a:fld id="{BFB4DA63-A815-47FE-B143-5EC9AFF833BF}" type="slidenum">
              <a:rPr lang="zh-CN" altLang="en-US"/>
              <a:t>‹#›</a:t>
            </a:fld>
            <a:endParaRPr lang="zh-CN" altLang="en-US"/>
          </a:p>
        </p:txBody>
      </p:sp>
    </p:spTree>
  </p:cSld>
  <p:clrMapOvr>
    <a:masterClrMapping/>
  </p:clrMapOvr>
  <p:transition spd="slow" advTm="6537">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739" name="竖排标题 1"/>
          <p:cNvSpPr>
            <a:spLocks noGrp="1"/>
          </p:cNvSpPr>
          <p:nvPr>
            <p:ph type="title" orient="vert"/>
          </p:nvPr>
        </p:nvSpPr>
        <p:spPr>
          <a:xfrm>
            <a:off x="9202043" y="385071"/>
            <a:ext cx="2772668" cy="6129337"/>
          </a:xfrm>
        </p:spPr>
        <p:txBody>
          <a:bodyPr vert="eaVert"/>
          <a:lstStyle/>
          <a:p>
            <a:r>
              <a:rPr lang="zh-CN" altLang="en-US" noProof="1"/>
              <a:t>单击此处编辑母版标题样式</a:t>
            </a:r>
          </a:p>
        </p:txBody>
      </p:sp>
      <p:sp>
        <p:nvSpPr>
          <p:cNvPr id="1048740" name="竖排文字占位符 2"/>
          <p:cNvSpPr>
            <a:spLocks noGrp="1"/>
          </p:cNvSpPr>
          <p:nvPr>
            <p:ph type="body" orient="vert" idx="1"/>
          </p:nvPr>
        </p:nvSpPr>
        <p:spPr>
          <a:xfrm>
            <a:off x="884039" y="385071"/>
            <a:ext cx="8157270" cy="612933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41" name="日期占位符 3"/>
          <p:cNvSpPr>
            <a:spLocks noGrp="1"/>
          </p:cNvSpPr>
          <p:nvPr>
            <p:ph type="dt" sz="half" idx="10"/>
          </p:nvPr>
        </p:nvSpPr>
        <p:spPr/>
        <p:txBody>
          <a:bodyPr/>
          <a:lstStyle/>
          <a:p>
            <a:endParaRPr lang="zh-CN" altLang="en-US"/>
          </a:p>
        </p:txBody>
      </p:sp>
      <p:sp>
        <p:nvSpPr>
          <p:cNvPr id="1048742" name="页脚占位符 4"/>
          <p:cNvSpPr>
            <a:spLocks noGrp="1"/>
          </p:cNvSpPr>
          <p:nvPr>
            <p:ph type="ftr" sz="quarter" idx="11"/>
          </p:nvPr>
        </p:nvSpPr>
        <p:spPr/>
        <p:txBody>
          <a:bodyPr/>
          <a:lstStyle/>
          <a:p>
            <a:endParaRPr lang="zh-CN" altLang="en-US"/>
          </a:p>
        </p:txBody>
      </p:sp>
      <p:sp>
        <p:nvSpPr>
          <p:cNvPr id="1048743" name="灯片编号占位符 5"/>
          <p:cNvSpPr>
            <a:spLocks noGrp="1"/>
          </p:cNvSpPr>
          <p:nvPr>
            <p:ph type="sldNum" sz="quarter" idx="12"/>
          </p:nvPr>
        </p:nvSpPr>
        <p:spPr/>
        <p:txBody>
          <a:bodyPr/>
          <a:lstStyle/>
          <a:p>
            <a:fld id="{034502D6-3974-4442-8085-771E7892E1D0}" type="slidenum">
              <a:rPr lang="zh-CN" altLang="en-US"/>
              <a:t>‹#›</a:t>
            </a:fld>
            <a:endParaRPr lang="zh-CN" altLang="en-US"/>
          </a:p>
        </p:txBody>
      </p:sp>
    </p:spTree>
  </p:cSld>
  <p:clrMapOvr>
    <a:masterClrMapping/>
  </p:clrMapOvr>
  <p:transition spd="slow" advTm="6537">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66" name="标题 1"/>
          <p:cNvSpPr>
            <a:spLocks noGrp="1"/>
          </p:cNvSpPr>
          <p:nvPr>
            <p:ph type="title"/>
          </p:nvPr>
        </p:nvSpPr>
        <p:spPr/>
        <p:txBody>
          <a:bodyPr/>
          <a:lstStyle/>
          <a:p>
            <a:r>
              <a:rPr lang="zh-CN" altLang="en-US" noProof="1"/>
              <a:t>单击此处编辑母版标题样式</a:t>
            </a:r>
          </a:p>
        </p:txBody>
      </p:sp>
      <p:sp>
        <p:nvSpPr>
          <p:cNvPr id="1048767"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68" name="日期占位符 3"/>
          <p:cNvSpPr>
            <a:spLocks noGrp="1"/>
          </p:cNvSpPr>
          <p:nvPr>
            <p:ph type="dt" sz="half" idx="10"/>
          </p:nvPr>
        </p:nvSpPr>
        <p:spPr/>
        <p:txBody>
          <a:bodyPr/>
          <a:lstStyle/>
          <a:p>
            <a:endParaRPr lang="zh-CN" altLang="en-US"/>
          </a:p>
        </p:txBody>
      </p:sp>
      <p:sp>
        <p:nvSpPr>
          <p:cNvPr id="1048769" name="页脚占位符 4"/>
          <p:cNvSpPr>
            <a:spLocks noGrp="1"/>
          </p:cNvSpPr>
          <p:nvPr>
            <p:ph type="ftr" sz="quarter" idx="11"/>
          </p:nvPr>
        </p:nvSpPr>
        <p:spPr/>
        <p:txBody>
          <a:bodyPr/>
          <a:lstStyle/>
          <a:p>
            <a:endParaRPr lang="zh-CN" altLang="en-US"/>
          </a:p>
        </p:txBody>
      </p:sp>
      <p:sp>
        <p:nvSpPr>
          <p:cNvPr id="1048770" name="灯片编号占位符 5"/>
          <p:cNvSpPr>
            <a:spLocks noGrp="1"/>
          </p:cNvSpPr>
          <p:nvPr>
            <p:ph type="sldNum" sz="quarter" idx="12"/>
          </p:nvPr>
        </p:nvSpPr>
        <p:spPr/>
        <p:txBody>
          <a:bodyPr/>
          <a:lstStyle/>
          <a:p>
            <a:fld id="{2387AAE7-0D26-4771-B1AE-C998CEAD93F3}" type="slidenum">
              <a:rPr lang="zh-CN" altLang="en-US"/>
              <a:t>‹#›</a:t>
            </a:fld>
            <a:endParaRPr lang="zh-CN" altLang="en-US"/>
          </a:p>
        </p:txBody>
      </p:sp>
    </p:spTree>
  </p:cSld>
  <p:clrMapOvr>
    <a:masterClrMapping/>
  </p:clrMapOvr>
  <p:transition spd="slow" advTm="6537">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77342" y="1803141"/>
            <a:ext cx="11090672" cy="3008581"/>
          </a:xfrm>
        </p:spPr>
        <p:txBody>
          <a:bodyPr anchor="b"/>
          <a:lstStyle>
            <a:lvl1pPr>
              <a:defRPr sz="6330"/>
            </a:lvl1pPr>
          </a:lstStyle>
          <a:p>
            <a:r>
              <a:rPr lang="zh-CN" altLang="en-US" noProof="1"/>
              <a:t>单击此处编辑母版标题样式</a:t>
            </a:r>
          </a:p>
        </p:txBody>
      </p:sp>
      <p:sp>
        <p:nvSpPr>
          <p:cNvPr id="1048772" name="文本占位符 2"/>
          <p:cNvSpPr>
            <a:spLocks noGrp="1"/>
          </p:cNvSpPr>
          <p:nvPr>
            <p:ph type="body" idx="1"/>
          </p:nvPr>
        </p:nvSpPr>
        <p:spPr>
          <a:xfrm>
            <a:off x="877342" y="4840184"/>
            <a:ext cx="11090672" cy="1582142"/>
          </a:xfrm>
        </p:spPr>
        <p:txBody>
          <a:bodyPr/>
          <a:lstStyle>
            <a:lvl1pPr marL="0" indent="0">
              <a:buNone/>
              <a:defRPr sz="2530">
                <a:solidFill>
                  <a:schemeClr val="tx1">
                    <a:tint val="75000"/>
                  </a:schemeClr>
                </a:solidFill>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6990" indent="0">
              <a:buNone/>
              <a:defRPr sz="1685">
                <a:solidFill>
                  <a:schemeClr val="tx1">
                    <a:tint val="75000"/>
                  </a:schemeClr>
                </a:solidFill>
              </a:defRPr>
            </a:lvl9pPr>
          </a:lstStyle>
          <a:p>
            <a:pPr lvl="0"/>
            <a:r>
              <a:rPr lang="zh-CN" altLang="en-US" noProof="1"/>
              <a:t>单击此处编辑母版文本样式</a:t>
            </a:r>
          </a:p>
        </p:txBody>
      </p:sp>
      <p:sp>
        <p:nvSpPr>
          <p:cNvPr id="1048773" name="日期占位符 3"/>
          <p:cNvSpPr>
            <a:spLocks noGrp="1"/>
          </p:cNvSpPr>
          <p:nvPr>
            <p:ph type="dt" sz="half" idx="10"/>
          </p:nvPr>
        </p:nvSpPr>
        <p:spPr/>
        <p:txBody>
          <a:bodyPr/>
          <a:lstStyle/>
          <a:p>
            <a:endParaRPr lang="zh-CN" altLang="en-US"/>
          </a:p>
        </p:txBody>
      </p:sp>
      <p:sp>
        <p:nvSpPr>
          <p:cNvPr id="1048774" name="页脚占位符 4"/>
          <p:cNvSpPr>
            <a:spLocks noGrp="1"/>
          </p:cNvSpPr>
          <p:nvPr>
            <p:ph type="ftr" sz="quarter" idx="11"/>
          </p:nvPr>
        </p:nvSpPr>
        <p:spPr/>
        <p:txBody>
          <a:bodyPr/>
          <a:lstStyle/>
          <a:p>
            <a:endParaRPr lang="zh-CN" altLang="en-US"/>
          </a:p>
        </p:txBody>
      </p:sp>
      <p:sp>
        <p:nvSpPr>
          <p:cNvPr id="1048775" name="灯片编号占位符 5"/>
          <p:cNvSpPr>
            <a:spLocks noGrp="1"/>
          </p:cNvSpPr>
          <p:nvPr>
            <p:ph type="sldNum" sz="quarter" idx="12"/>
          </p:nvPr>
        </p:nvSpPr>
        <p:spPr/>
        <p:txBody>
          <a:bodyPr/>
          <a:lstStyle/>
          <a:p>
            <a:fld id="{14061F8A-A035-4703-9072-067966D91A8E}" type="slidenum">
              <a:rPr lang="zh-CN" altLang="en-US"/>
              <a:t>‹#›</a:t>
            </a:fld>
            <a:endParaRPr lang="zh-CN" altLang="en-US"/>
          </a:p>
        </p:txBody>
      </p:sp>
    </p:spTree>
  </p:cSld>
  <p:clrMapOvr>
    <a:masterClrMapping/>
  </p:clrMapOvr>
  <p:transition spd="slow" advTm="6537">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76" name="标题 1"/>
          <p:cNvSpPr>
            <a:spLocks noGrp="1"/>
          </p:cNvSpPr>
          <p:nvPr>
            <p:ph type="title"/>
          </p:nvPr>
        </p:nvSpPr>
        <p:spPr/>
        <p:txBody>
          <a:bodyPr/>
          <a:lstStyle/>
          <a:p>
            <a:r>
              <a:rPr lang="zh-CN" altLang="en-US" noProof="1"/>
              <a:t>单击此处编辑母版标题样式</a:t>
            </a:r>
          </a:p>
        </p:txBody>
      </p:sp>
      <p:sp>
        <p:nvSpPr>
          <p:cNvPr id="1048777" name="内容占位符 2"/>
          <p:cNvSpPr>
            <a:spLocks noGrp="1"/>
          </p:cNvSpPr>
          <p:nvPr>
            <p:ph sz="half" idx="1"/>
          </p:nvPr>
        </p:nvSpPr>
        <p:spPr>
          <a:xfrm>
            <a:off x="884039" y="1925358"/>
            <a:ext cx="5464969" cy="45890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78" name="内容占位符 3"/>
          <p:cNvSpPr>
            <a:spLocks noGrp="1"/>
          </p:cNvSpPr>
          <p:nvPr>
            <p:ph sz="half" idx="2"/>
          </p:nvPr>
        </p:nvSpPr>
        <p:spPr>
          <a:xfrm>
            <a:off x="6509742" y="1925358"/>
            <a:ext cx="5464969" cy="45890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79" name="日期占位符 3"/>
          <p:cNvSpPr>
            <a:spLocks noGrp="1"/>
          </p:cNvSpPr>
          <p:nvPr>
            <p:ph type="dt" sz="half" idx="10"/>
          </p:nvPr>
        </p:nvSpPr>
        <p:spPr/>
        <p:txBody>
          <a:bodyPr/>
          <a:lstStyle/>
          <a:p>
            <a:endParaRPr lang="zh-CN" altLang="en-US"/>
          </a:p>
        </p:txBody>
      </p:sp>
      <p:sp>
        <p:nvSpPr>
          <p:cNvPr id="1048780" name="页脚占位符 4"/>
          <p:cNvSpPr>
            <a:spLocks noGrp="1"/>
          </p:cNvSpPr>
          <p:nvPr>
            <p:ph type="ftr" sz="quarter" idx="11"/>
          </p:nvPr>
        </p:nvSpPr>
        <p:spPr/>
        <p:txBody>
          <a:bodyPr/>
          <a:lstStyle/>
          <a:p>
            <a:endParaRPr lang="zh-CN" altLang="en-US"/>
          </a:p>
        </p:txBody>
      </p:sp>
      <p:sp>
        <p:nvSpPr>
          <p:cNvPr id="1048781" name="灯片编号占位符 5"/>
          <p:cNvSpPr>
            <a:spLocks noGrp="1"/>
          </p:cNvSpPr>
          <p:nvPr>
            <p:ph type="sldNum" sz="quarter" idx="12"/>
          </p:nvPr>
        </p:nvSpPr>
        <p:spPr/>
        <p:txBody>
          <a:bodyPr/>
          <a:lstStyle/>
          <a:p>
            <a:fld id="{CEE60E34-81B8-4230-974F-6C175165FB74}" type="slidenum">
              <a:rPr lang="zh-CN" altLang="en-US"/>
              <a:t>‹#›</a:t>
            </a:fld>
            <a:endParaRPr lang="zh-CN" altLang="en-US"/>
          </a:p>
        </p:txBody>
      </p:sp>
    </p:spTree>
  </p:cSld>
  <p:clrMapOvr>
    <a:masterClrMapping/>
  </p:clrMapOvr>
  <p:transition spd="slow" advTm="6537">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31" name="标题 1"/>
          <p:cNvSpPr>
            <a:spLocks noGrp="1"/>
          </p:cNvSpPr>
          <p:nvPr>
            <p:ph type="title"/>
          </p:nvPr>
        </p:nvSpPr>
        <p:spPr>
          <a:xfrm>
            <a:off x="885714" y="385072"/>
            <a:ext cx="11090672" cy="1397978"/>
          </a:xfrm>
        </p:spPr>
        <p:txBody>
          <a:bodyPr/>
          <a:lstStyle/>
          <a:p>
            <a:r>
              <a:rPr lang="zh-CN" altLang="en-US" noProof="1"/>
              <a:t>单击此处编辑母版标题样式</a:t>
            </a:r>
          </a:p>
        </p:txBody>
      </p:sp>
      <p:sp>
        <p:nvSpPr>
          <p:cNvPr id="1048732" name="文本占位符 2"/>
          <p:cNvSpPr>
            <a:spLocks noGrp="1"/>
          </p:cNvSpPr>
          <p:nvPr>
            <p:ph type="body" idx="1"/>
          </p:nvPr>
        </p:nvSpPr>
        <p:spPr>
          <a:xfrm>
            <a:off x="885715" y="1773004"/>
            <a:ext cx="5439853"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noProof="1"/>
              <a:t>单击此处编辑母版文本样式</a:t>
            </a:r>
          </a:p>
        </p:txBody>
      </p:sp>
      <p:sp>
        <p:nvSpPr>
          <p:cNvPr id="1048733" name="内容占位符 3"/>
          <p:cNvSpPr>
            <a:spLocks noGrp="1"/>
          </p:cNvSpPr>
          <p:nvPr>
            <p:ph sz="half" idx="2"/>
          </p:nvPr>
        </p:nvSpPr>
        <p:spPr>
          <a:xfrm>
            <a:off x="885715" y="2641926"/>
            <a:ext cx="5439853" cy="388587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34" name="文本占位符 4"/>
          <p:cNvSpPr>
            <a:spLocks noGrp="1"/>
          </p:cNvSpPr>
          <p:nvPr>
            <p:ph type="body" sz="quarter" idx="3"/>
          </p:nvPr>
        </p:nvSpPr>
        <p:spPr>
          <a:xfrm>
            <a:off x="6509742" y="1773004"/>
            <a:ext cx="5466644"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noProof="1"/>
              <a:t>单击此处编辑母版文本样式</a:t>
            </a:r>
          </a:p>
        </p:txBody>
      </p:sp>
      <p:sp>
        <p:nvSpPr>
          <p:cNvPr id="1048735" name="内容占位符 5"/>
          <p:cNvSpPr>
            <a:spLocks noGrp="1"/>
          </p:cNvSpPr>
          <p:nvPr>
            <p:ph sz="quarter" idx="4"/>
          </p:nvPr>
        </p:nvSpPr>
        <p:spPr>
          <a:xfrm>
            <a:off x="6509742" y="2641926"/>
            <a:ext cx="5466644" cy="388587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36" name="日期占位符 3"/>
          <p:cNvSpPr>
            <a:spLocks noGrp="1"/>
          </p:cNvSpPr>
          <p:nvPr>
            <p:ph type="dt" sz="half" idx="10"/>
          </p:nvPr>
        </p:nvSpPr>
        <p:spPr/>
        <p:txBody>
          <a:bodyPr/>
          <a:lstStyle/>
          <a:p>
            <a:endParaRPr lang="zh-CN" altLang="en-US"/>
          </a:p>
        </p:txBody>
      </p:sp>
      <p:sp>
        <p:nvSpPr>
          <p:cNvPr id="1048737" name="页脚占位符 4"/>
          <p:cNvSpPr>
            <a:spLocks noGrp="1"/>
          </p:cNvSpPr>
          <p:nvPr>
            <p:ph type="ftr" sz="quarter" idx="11"/>
          </p:nvPr>
        </p:nvSpPr>
        <p:spPr/>
        <p:txBody>
          <a:bodyPr/>
          <a:lstStyle/>
          <a:p>
            <a:endParaRPr lang="zh-CN" altLang="en-US"/>
          </a:p>
        </p:txBody>
      </p:sp>
      <p:sp>
        <p:nvSpPr>
          <p:cNvPr id="1048738" name="灯片编号占位符 5"/>
          <p:cNvSpPr>
            <a:spLocks noGrp="1"/>
          </p:cNvSpPr>
          <p:nvPr>
            <p:ph type="sldNum" sz="quarter" idx="12"/>
          </p:nvPr>
        </p:nvSpPr>
        <p:spPr/>
        <p:txBody>
          <a:bodyPr/>
          <a:lstStyle/>
          <a:p>
            <a:fld id="{2B00D4CA-40A5-44FA-A36A-C523FE983519}" type="slidenum">
              <a:rPr lang="zh-CN" altLang="en-US"/>
              <a:t>‹#›</a:t>
            </a:fld>
            <a:endParaRPr lang="zh-CN" altLang="en-US"/>
          </a:p>
        </p:txBody>
      </p:sp>
    </p:spTree>
  </p:cSld>
  <p:clrMapOvr>
    <a:masterClrMapping/>
  </p:clrMapOvr>
  <p:transition spd="slow" advTm="6537">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82" name="标题 1"/>
          <p:cNvSpPr>
            <a:spLocks noGrp="1"/>
          </p:cNvSpPr>
          <p:nvPr>
            <p:ph type="title"/>
          </p:nvPr>
        </p:nvSpPr>
        <p:spPr/>
        <p:txBody>
          <a:bodyPr/>
          <a:lstStyle/>
          <a:p>
            <a:r>
              <a:rPr lang="zh-CN" altLang="en-US" noProof="1"/>
              <a:t>单击此处编辑母版标题样式</a:t>
            </a:r>
          </a:p>
        </p:txBody>
      </p:sp>
      <p:sp>
        <p:nvSpPr>
          <p:cNvPr id="1048783" name="日期占位符 3"/>
          <p:cNvSpPr>
            <a:spLocks noGrp="1"/>
          </p:cNvSpPr>
          <p:nvPr>
            <p:ph type="dt" sz="half" idx="10"/>
          </p:nvPr>
        </p:nvSpPr>
        <p:spPr/>
        <p:txBody>
          <a:bodyPr/>
          <a:lstStyle/>
          <a:p>
            <a:endParaRPr lang="zh-CN" altLang="en-US"/>
          </a:p>
        </p:txBody>
      </p:sp>
      <p:sp>
        <p:nvSpPr>
          <p:cNvPr id="1048784" name="页脚占位符 4"/>
          <p:cNvSpPr>
            <a:spLocks noGrp="1"/>
          </p:cNvSpPr>
          <p:nvPr>
            <p:ph type="ftr" sz="quarter" idx="11"/>
          </p:nvPr>
        </p:nvSpPr>
        <p:spPr/>
        <p:txBody>
          <a:bodyPr/>
          <a:lstStyle/>
          <a:p>
            <a:endParaRPr lang="zh-CN" altLang="en-US"/>
          </a:p>
        </p:txBody>
      </p:sp>
      <p:sp>
        <p:nvSpPr>
          <p:cNvPr id="1048785" name="灯片编号占位符 5"/>
          <p:cNvSpPr>
            <a:spLocks noGrp="1"/>
          </p:cNvSpPr>
          <p:nvPr>
            <p:ph type="sldNum" sz="quarter" idx="12"/>
          </p:nvPr>
        </p:nvSpPr>
        <p:spPr/>
        <p:txBody>
          <a:bodyPr/>
          <a:lstStyle/>
          <a:p>
            <a:fld id="{A24523D2-D29F-49BB-8D9B-BDD3F7A2D91F}" type="slidenum">
              <a:rPr lang="zh-CN" altLang="en-US"/>
              <a:t>‹#›</a:t>
            </a:fld>
            <a:endParaRPr lang="zh-CN" altLang="en-US"/>
          </a:p>
        </p:txBody>
      </p:sp>
    </p:spTree>
  </p:cSld>
  <p:clrMapOvr>
    <a:masterClrMapping/>
  </p:clrMapOvr>
  <p:transition spd="slow" advTm="6537">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96" name="日期占位符 3"/>
          <p:cNvSpPr>
            <a:spLocks noGrp="1"/>
          </p:cNvSpPr>
          <p:nvPr>
            <p:ph type="dt" sz="half" idx="10"/>
          </p:nvPr>
        </p:nvSpPr>
        <p:spPr/>
        <p:txBody>
          <a:bodyPr/>
          <a:lstStyle/>
          <a:p>
            <a:endParaRPr lang="zh-CN" altLang="en-US"/>
          </a:p>
        </p:txBody>
      </p:sp>
      <p:sp>
        <p:nvSpPr>
          <p:cNvPr id="1048597" name="页脚占位符 4"/>
          <p:cNvSpPr>
            <a:spLocks noGrp="1"/>
          </p:cNvSpPr>
          <p:nvPr>
            <p:ph type="ftr" sz="quarter" idx="11"/>
          </p:nvPr>
        </p:nvSpPr>
        <p:spPr/>
        <p:txBody>
          <a:bodyPr/>
          <a:lstStyle/>
          <a:p>
            <a:endParaRPr lang="zh-CN" altLang="en-US"/>
          </a:p>
        </p:txBody>
      </p:sp>
      <p:sp>
        <p:nvSpPr>
          <p:cNvPr id="1048598" name="灯片编号占位符 5"/>
          <p:cNvSpPr>
            <a:spLocks noGrp="1"/>
          </p:cNvSpPr>
          <p:nvPr>
            <p:ph type="sldNum" sz="quarter" idx="12"/>
          </p:nvPr>
        </p:nvSpPr>
        <p:spPr/>
        <p:txBody>
          <a:bodyPr/>
          <a:lstStyle/>
          <a:p>
            <a:fld id="{DE1186E3-F472-42B1-B59A-1F029ECAE2A9}" type="slidenum">
              <a:rPr lang="zh-CN" altLang="en-US"/>
              <a:t>‹#›</a:t>
            </a:fld>
            <a:endParaRPr lang="zh-CN" altLang="en-US"/>
          </a:p>
        </p:txBody>
      </p:sp>
    </p:spTree>
  </p:cSld>
  <p:clrMapOvr>
    <a:masterClrMapping/>
  </p:clrMapOvr>
  <p:transition spd="slow" advTm="6537">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54" name="标题 1"/>
          <p:cNvSpPr>
            <a:spLocks noGrp="1"/>
          </p:cNvSpPr>
          <p:nvPr>
            <p:ph type="title"/>
          </p:nvPr>
        </p:nvSpPr>
        <p:spPr>
          <a:xfrm>
            <a:off x="885715" y="482177"/>
            <a:ext cx="4147281" cy="1687618"/>
          </a:xfrm>
        </p:spPr>
        <p:txBody>
          <a:bodyPr anchor="b"/>
          <a:lstStyle>
            <a:lvl1pPr>
              <a:defRPr sz="3375"/>
            </a:lvl1pPr>
          </a:lstStyle>
          <a:p>
            <a:r>
              <a:rPr lang="zh-CN" altLang="en-US" noProof="1"/>
              <a:t>单击此处编辑母版标题样式</a:t>
            </a:r>
          </a:p>
        </p:txBody>
      </p:sp>
      <p:sp>
        <p:nvSpPr>
          <p:cNvPr id="1048755" name="内容占位符 2"/>
          <p:cNvSpPr>
            <a:spLocks noGrp="1"/>
          </p:cNvSpPr>
          <p:nvPr>
            <p:ph idx="1"/>
          </p:nvPr>
        </p:nvSpPr>
        <p:spPr>
          <a:xfrm>
            <a:off x="5466644" y="1041368"/>
            <a:ext cx="6509742" cy="5139869"/>
          </a:xfrm>
        </p:spPr>
        <p:txBody>
          <a:bodyPr/>
          <a:lstStyle>
            <a:lvl1pPr>
              <a:defRPr sz="3375"/>
            </a:lvl1pPr>
            <a:lvl2pPr>
              <a:defRPr sz="2955"/>
            </a:lvl2pPr>
            <a:lvl3pPr>
              <a:defRPr sz="2530"/>
            </a:lvl3pPr>
            <a:lvl4pPr>
              <a:defRPr sz="2110"/>
            </a:lvl4pPr>
            <a:lvl5pPr>
              <a:defRPr sz="2110"/>
            </a:lvl5pPr>
            <a:lvl6pPr>
              <a:defRPr sz="2110"/>
            </a:lvl6pPr>
            <a:lvl7pPr>
              <a:defRPr sz="2110"/>
            </a:lvl7pPr>
            <a:lvl8pPr>
              <a:defRPr sz="2110"/>
            </a:lvl8pPr>
            <a:lvl9pPr>
              <a:defRPr sz="211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56" name="文本占位符 3"/>
          <p:cNvSpPr>
            <a:spLocks noGrp="1"/>
          </p:cNvSpPr>
          <p:nvPr>
            <p:ph type="body" sz="half" idx="2"/>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noProof="1"/>
              <a:t>单击此处编辑母版文本样式</a:t>
            </a:r>
          </a:p>
        </p:txBody>
      </p:sp>
      <p:sp>
        <p:nvSpPr>
          <p:cNvPr id="1048757" name="日期占位符 3"/>
          <p:cNvSpPr>
            <a:spLocks noGrp="1"/>
          </p:cNvSpPr>
          <p:nvPr>
            <p:ph type="dt" sz="half" idx="10"/>
          </p:nvPr>
        </p:nvSpPr>
        <p:spPr/>
        <p:txBody>
          <a:bodyPr/>
          <a:lstStyle/>
          <a:p>
            <a:endParaRPr lang="zh-CN" altLang="en-US"/>
          </a:p>
        </p:txBody>
      </p:sp>
      <p:sp>
        <p:nvSpPr>
          <p:cNvPr id="1048758" name="页脚占位符 4"/>
          <p:cNvSpPr>
            <a:spLocks noGrp="1"/>
          </p:cNvSpPr>
          <p:nvPr>
            <p:ph type="ftr" sz="quarter" idx="11"/>
          </p:nvPr>
        </p:nvSpPr>
        <p:spPr/>
        <p:txBody>
          <a:bodyPr/>
          <a:lstStyle/>
          <a:p>
            <a:endParaRPr lang="zh-CN" altLang="en-US"/>
          </a:p>
        </p:txBody>
      </p:sp>
      <p:sp>
        <p:nvSpPr>
          <p:cNvPr id="1048759" name="灯片编号占位符 5"/>
          <p:cNvSpPr>
            <a:spLocks noGrp="1"/>
          </p:cNvSpPr>
          <p:nvPr>
            <p:ph type="sldNum" sz="quarter" idx="12"/>
          </p:nvPr>
        </p:nvSpPr>
        <p:spPr/>
        <p:txBody>
          <a:bodyPr/>
          <a:lstStyle/>
          <a:p>
            <a:fld id="{E2CD197B-00FA-4E3B-ADD4-2638733EC7DD}" type="slidenum">
              <a:rPr lang="zh-CN" altLang="en-US"/>
              <a:t>‹#›</a:t>
            </a:fld>
            <a:endParaRPr lang="zh-CN" altLang="en-US"/>
          </a:p>
        </p:txBody>
      </p:sp>
    </p:spTree>
  </p:cSld>
  <p:clrMapOvr>
    <a:masterClrMapping/>
  </p:clrMapOvr>
  <p:transition spd="slow" advTm="6537">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60" name="标题 1"/>
          <p:cNvSpPr>
            <a:spLocks noGrp="1"/>
          </p:cNvSpPr>
          <p:nvPr>
            <p:ph type="title"/>
          </p:nvPr>
        </p:nvSpPr>
        <p:spPr>
          <a:xfrm>
            <a:off x="885715" y="482177"/>
            <a:ext cx="4147281" cy="1687618"/>
          </a:xfrm>
        </p:spPr>
        <p:txBody>
          <a:bodyPr anchor="b"/>
          <a:lstStyle>
            <a:lvl1pPr>
              <a:defRPr sz="3375"/>
            </a:lvl1pPr>
          </a:lstStyle>
          <a:p>
            <a:r>
              <a:rPr lang="zh-CN" altLang="en-US" noProof="1"/>
              <a:t>单击此处编辑母版标题样式</a:t>
            </a:r>
          </a:p>
        </p:txBody>
      </p:sp>
      <p:sp>
        <p:nvSpPr>
          <p:cNvPr id="1048761" name="图片占位符 2"/>
          <p:cNvSpPr>
            <a:spLocks noGrp="1"/>
          </p:cNvSpPr>
          <p:nvPr>
            <p:ph type="pic" idx="1"/>
          </p:nvPr>
        </p:nvSpPr>
        <p:spPr>
          <a:xfrm>
            <a:off x="5466644" y="1041368"/>
            <a:ext cx="6509742" cy="5139869"/>
          </a:xfrm>
        </p:spPr>
        <p:txBody>
          <a:bodyPr rtlCol="0">
            <a:normAutofit/>
          </a:bodyPr>
          <a:lstStyle>
            <a:lvl1pPr marL="0" indent="0">
              <a:buNone/>
              <a:defRPr sz="3375"/>
            </a:lvl1pPr>
            <a:lvl2pPr marL="481965" indent="0">
              <a:buNone/>
              <a:defRPr sz="2955"/>
            </a:lvl2pPr>
            <a:lvl3pPr marL="964565" indent="0">
              <a:buNone/>
              <a:defRPr sz="2530"/>
            </a:lvl3pPr>
            <a:lvl4pPr marL="1446530" indent="0">
              <a:buNone/>
              <a:defRPr sz="2110"/>
            </a:lvl4pPr>
            <a:lvl5pPr marL="1928495" indent="0">
              <a:buNone/>
              <a:defRPr sz="2110"/>
            </a:lvl5pPr>
            <a:lvl6pPr marL="2411095" indent="0">
              <a:buNone/>
              <a:defRPr sz="2110"/>
            </a:lvl6pPr>
            <a:lvl7pPr marL="2893060" indent="0">
              <a:buNone/>
              <a:defRPr sz="2110"/>
            </a:lvl7pPr>
            <a:lvl8pPr marL="3375025" indent="0">
              <a:buNone/>
              <a:defRPr sz="2110"/>
            </a:lvl8pPr>
            <a:lvl9pPr marL="3856990" indent="0">
              <a:buNone/>
              <a:defRPr sz="2110"/>
            </a:lvl9pPr>
          </a:lstStyle>
          <a:p>
            <a:pPr lvl="0"/>
            <a:endParaRPr lang="zh-CN" altLang="en-US" noProof="0"/>
          </a:p>
        </p:txBody>
      </p:sp>
      <p:sp>
        <p:nvSpPr>
          <p:cNvPr id="1048762" name="文本占位符 3"/>
          <p:cNvSpPr>
            <a:spLocks noGrp="1"/>
          </p:cNvSpPr>
          <p:nvPr>
            <p:ph type="body" sz="half" idx="2"/>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noProof="1"/>
              <a:t>单击此处编辑母版文本样式</a:t>
            </a:r>
          </a:p>
        </p:txBody>
      </p:sp>
      <p:sp>
        <p:nvSpPr>
          <p:cNvPr id="1048763" name="日期占位符 3"/>
          <p:cNvSpPr>
            <a:spLocks noGrp="1"/>
          </p:cNvSpPr>
          <p:nvPr>
            <p:ph type="dt" sz="half" idx="10"/>
          </p:nvPr>
        </p:nvSpPr>
        <p:spPr/>
        <p:txBody>
          <a:bodyPr/>
          <a:lstStyle/>
          <a:p>
            <a:endParaRPr lang="zh-CN" altLang="en-US"/>
          </a:p>
        </p:txBody>
      </p:sp>
      <p:sp>
        <p:nvSpPr>
          <p:cNvPr id="1048764" name="页脚占位符 4"/>
          <p:cNvSpPr>
            <a:spLocks noGrp="1"/>
          </p:cNvSpPr>
          <p:nvPr>
            <p:ph type="ftr" sz="quarter" idx="11"/>
          </p:nvPr>
        </p:nvSpPr>
        <p:spPr/>
        <p:txBody>
          <a:bodyPr/>
          <a:lstStyle/>
          <a:p>
            <a:endParaRPr lang="zh-CN" altLang="en-US"/>
          </a:p>
        </p:txBody>
      </p:sp>
      <p:sp>
        <p:nvSpPr>
          <p:cNvPr id="1048765" name="灯片编号占位符 5"/>
          <p:cNvSpPr>
            <a:spLocks noGrp="1"/>
          </p:cNvSpPr>
          <p:nvPr>
            <p:ph type="sldNum" sz="quarter" idx="12"/>
          </p:nvPr>
        </p:nvSpPr>
        <p:spPr/>
        <p:txBody>
          <a:bodyPr/>
          <a:lstStyle/>
          <a:p>
            <a:fld id="{7D3963BF-66E9-4704-8F0C-A17B81CB06F8}" type="slidenum">
              <a:rPr lang="zh-CN" altLang="en-US"/>
              <a:t>‹#›</a:t>
            </a:fld>
            <a:endParaRPr lang="zh-CN" altLang="en-US"/>
          </a:p>
        </p:txBody>
      </p:sp>
    </p:spTree>
  </p:cSld>
  <p:clrMapOvr>
    <a:masterClrMapping/>
  </p:clrMapOvr>
  <p:transition spd="slow" advTm="6537">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91" name="标题占位符 1"/>
          <p:cNvSpPr>
            <a:spLocks noGrp="1" noChangeArrowheads="1"/>
          </p:cNvSpPr>
          <p:nvPr>
            <p:ph type="title" idx="4294967295"/>
          </p:nvPr>
        </p:nvSpPr>
        <p:spPr bwMode="auto">
          <a:xfrm>
            <a:off x="884039" y="385072"/>
            <a:ext cx="11090672" cy="1397978"/>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48592" name="文本占位符 2"/>
          <p:cNvSpPr>
            <a:spLocks noGrp="1" noChangeArrowheads="1"/>
          </p:cNvSpPr>
          <p:nvPr>
            <p:ph type="body" idx="9"/>
          </p:nvPr>
        </p:nvSpPr>
        <p:spPr bwMode="auto">
          <a:xfrm>
            <a:off x="884039" y="1925358"/>
            <a:ext cx="11090672" cy="458905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3" name="日期占位符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65">
                <a:solidFill>
                  <a:schemeClr val="tx1">
                    <a:tint val="75000"/>
                  </a:schemeClr>
                </a:solidFill>
                <a:latin typeface="+mn-lt"/>
                <a:ea typeface="+mn-ea"/>
              </a:defRPr>
            </a:lvl1pPr>
          </a:lstStyle>
          <a:p>
            <a:endParaRPr lang="zh-CN" altLang="en-US"/>
          </a:p>
        </p:txBody>
      </p:sp>
      <p:sp>
        <p:nvSpPr>
          <p:cNvPr id="1048594" name="页脚占位符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65">
                <a:solidFill>
                  <a:schemeClr val="tx1">
                    <a:tint val="75000"/>
                  </a:schemeClr>
                </a:solidFill>
                <a:latin typeface="+mn-lt"/>
                <a:ea typeface="+mn-ea"/>
              </a:defRPr>
            </a:lvl1pPr>
          </a:lstStyle>
          <a:p>
            <a:endParaRPr lang="zh-CN" altLang="en-US"/>
          </a:p>
        </p:txBody>
      </p:sp>
      <p:sp>
        <p:nvSpPr>
          <p:cNvPr id="1048595" name="灯片编号占位符 5"/>
          <p:cNvSpPr>
            <a:spLocks noGrp="1"/>
          </p:cNvSpPr>
          <p:nvPr>
            <p:ph type="sldNum" sz="quarter" idx="4"/>
          </p:nvPr>
        </p:nvSpPr>
        <p:spPr>
          <a:xfrm>
            <a:off x="9081492" y="6703595"/>
            <a:ext cx="2893219" cy="385072"/>
          </a:xfrm>
          <a:prstGeom prst="rect">
            <a:avLst/>
          </a:prstGeom>
        </p:spPr>
        <p:txBody>
          <a:bodyPr vert="horz" wrap="square" lIns="91440" tIns="45720" rIns="91440" bIns="45720" numCol="1" anchor="ctr" anchorCtr="0" compatLnSpc="1"/>
          <a:lstStyle>
            <a:lvl1pPr algn="r" eaLnBrk="1" hangingPunct="1">
              <a:buFontTx/>
              <a:buNone/>
              <a:defRPr sz="1265">
                <a:solidFill>
                  <a:srgbClr val="898989"/>
                </a:solidFill>
                <a:latin typeface="Calibri" panose="020F0502020204030204" pitchFamily="34" charset="0"/>
                <a:ea typeface="宋体" panose="02010600030101010101" pitchFamily="2" charset="-122"/>
              </a:defRPr>
            </a:lvl1pPr>
          </a:lstStyle>
          <a:p>
            <a:fld id="{948DCF91-5AE7-4DD6-80D8-6C0C44CFB89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spd="slow" advTm="6537">
    <p:push dir="u"/>
  </p:transition>
  <p:txStyles>
    <p:titleStyle>
      <a:lvl1pPr algn="l" rtl="0" eaLnBrk="0" fontAlgn="base" hangingPunct="0">
        <a:lnSpc>
          <a:spcPct val="90000"/>
        </a:lnSpc>
        <a:spcBef>
          <a:spcPct val="0"/>
        </a:spcBef>
        <a:spcAft>
          <a:spcPct val="0"/>
        </a:spcAft>
        <a:defRPr sz="4640" kern="1200">
          <a:solidFill>
            <a:schemeClr val="tx1"/>
          </a:solidFill>
          <a:latin typeface="+mj-lt"/>
          <a:ea typeface="+mj-ea"/>
          <a:cs typeface="+mj-cs"/>
        </a:defRPr>
      </a:lvl1pPr>
      <a:lvl2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5pPr>
      <a:lvl6pPr marL="481965"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6pPr>
      <a:lvl7pPr marL="964565"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7pPr>
      <a:lvl8pPr marL="1446530"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8pPr>
      <a:lvl9pPr marL="1928495"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9pPr>
    </p:titleStyle>
    <p:bodyStyle>
      <a:lvl1pPr marL="241300" indent="-241300" algn="l" rtl="0" eaLnBrk="0" fontAlgn="base" hangingPunct="0">
        <a:lnSpc>
          <a:spcPct val="90000"/>
        </a:lnSpc>
        <a:spcBef>
          <a:spcPts val="1055"/>
        </a:spcBef>
        <a:spcAft>
          <a:spcPct val="0"/>
        </a:spcAft>
        <a:buFont typeface="Arial" panose="020B0604020202020204" pitchFamily="34" charset="0"/>
        <a:buChar char="•"/>
        <a:defRPr sz="2955" kern="1200">
          <a:solidFill>
            <a:schemeClr val="tx1"/>
          </a:solidFill>
          <a:latin typeface="+mn-lt"/>
          <a:ea typeface="+mn-ea"/>
          <a:cs typeface="+mn-cs"/>
        </a:defRPr>
      </a:lvl1pPr>
      <a:lvl2pPr marL="723265" indent="-241300" algn="l" rtl="0" eaLnBrk="0" fontAlgn="base" hangingPunct="0">
        <a:lnSpc>
          <a:spcPct val="90000"/>
        </a:lnSpc>
        <a:spcBef>
          <a:spcPts val="525"/>
        </a:spcBef>
        <a:spcAft>
          <a:spcPct val="0"/>
        </a:spcAft>
        <a:buFont typeface="Arial" panose="020B0604020202020204" pitchFamily="34" charset="0"/>
        <a:buChar char="•"/>
        <a:defRPr sz="2530" kern="1200">
          <a:solidFill>
            <a:schemeClr val="tx1"/>
          </a:solidFill>
          <a:latin typeface="+mn-lt"/>
          <a:ea typeface="+mn-ea"/>
          <a:cs typeface="+mn-cs"/>
        </a:defRPr>
      </a:lvl2pPr>
      <a:lvl3pPr marL="1205230" indent="-241300" algn="l" rtl="0" eaLnBrk="0" fontAlgn="base" hangingPunct="0">
        <a:lnSpc>
          <a:spcPct val="90000"/>
        </a:lnSpc>
        <a:spcBef>
          <a:spcPts val="525"/>
        </a:spcBef>
        <a:spcAft>
          <a:spcPct val="0"/>
        </a:spcAft>
        <a:buFont typeface="Arial" panose="020B0604020202020204" pitchFamily="34" charset="0"/>
        <a:buChar char="•"/>
        <a:defRPr sz="2110" kern="1200">
          <a:solidFill>
            <a:schemeClr val="tx1"/>
          </a:solidFill>
          <a:latin typeface="+mn-lt"/>
          <a:ea typeface="+mn-ea"/>
          <a:cs typeface="+mn-cs"/>
        </a:defRPr>
      </a:lvl3pPr>
      <a:lvl4pPr marL="1687830" indent="-241300" algn="l" rtl="0" eaLnBrk="0" fontAlgn="base" hangingPunct="0">
        <a:lnSpc>
          <a:spcPct val="90000"/>
        </a:lnSpc>
        <a:spcBef>
          <a:spcPts val="525"/>
        </a:spcBef>
        <a:spcAft>
          <a:spcPct val="0"/>
        </a:spcAft>
        <a:buFont typeface="Arial" panose="020B0604020202020204" pitchFamily="34" charset="0"/>
        <a:buChar char="•"/>
        <a:defRPr sz="2110" kern="1200">
          <a:solidFill>
            <a:schemeClr val="tx1"/>
          </a:solidFill>
          <a:latin typeface="+mn-lt"/>
          <a:ea typeface="+mn-ea"/>
          <a:cs typeface="+mn-cs"/>
        </a:defRPr>
      </a:lvl4pPr>
      <a:lvl5pPr marL="2169795" indent="-241300" algn="l" rtl="0" eaLnBrk="0" fontAlgn="base" hangingPunct="0">
        <a:lnSpc>
          <a:spcPct val="90000"/>
        </a:lnSpc>
        <a:spcBef>
          <a:spcPts val="525"/>
        </a:spcBef>
        <a:spcAft>
          <a:spcPct val="0"/>
        </a:spcAft>
        <a:buFont typeface="Arial" panose="020B0604020202020204" pitchFamily="34" charset="0"/>
        <a:buChar char="•"/>
        <a:defRPr sz="211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63930" rtl="0" eaLnBrk="1" latinLnBrk="0" hangingPunct="1">
        <a:defRPr sz="1900" kern="1200">
          <a:solidFill>
            <a:schemeClr val="tx1"/>
          </a:solidFill>
          <a:latin typeface="+mn-lt"/>
          <a:ea typeface="+mn-ea"/>
          <a:cs typeface="+mn-cs"/>
        </a:defRPr>
      </a:lvl1pPr>
      <a:lvl2pPr marL="481965" algn="l" defTabSz="963930" rtl="0" eaLnBrk="1" latinLnBrk="0" hangingPunct="1">
        <a:defRPr sz="1900" kern="1200">
          <a:solidFill>
            <a:schemeClr val="tx1"/>
          </a:solidFill>
          <a:latin typeface="+mn-lt"/>
          <a:ea typeface="+mn-ea"/>
          <a:cs typeface="+mn-cs"/>
        </a:defRPr>
      </a:lvl2pPr>
      <a:lvl3pPr marL="964565" algn="l" defTabSz="963930" rtl="0" eaLnBrk="1" latinLnBrk="0" hangingPunct="1">
        <a:defRPr sz="1900" kern="1200">
          <a:solidFill>
            <a:schemeClr val="tx1"/>
          </a:solidFill>
          <a:latin typeface="+mn-lt"/>
          <a:ea typeface="+mn-ea"/>
          <a:cs typeface="+mn-cs"/>
        </a:defRPr>
      </a:lvl3pPr>
      <a:lvl4pPr marL="1446530" algn="l" defTabSz="963930" rtl="0" eaLnBrk="1" latinLnBrk="0" hangingPunct="1">
        <a:defRPr sz="1900" kern="1200">
          <a:solidFill>
            <a:schemeClr val="tx1"/>
          </a:solidFill>
          <a:latin typeface="+mn-lt"/>
          <a:ea typeface="+mn-ea"/>
          <a:cs typeface="+mn-cs"/>
        </a:defRPr>
      </a:lvl4pPr>
      <a:lvl5pPr marL="1928495" algn="l" defTabSz="963930" rtl="0" eaLnBrk="1" latinLnBrk="0" hangingPunct="1">
        <a:defRPr sz="1900" kern="1200">
          <a:solidFill>
            <a:schemeClr val="tx1"/>
          </a:solidFill>
          <a:latin typeface="+mn-lt"/>
          <a:ea typeface="+mn-ea"/>
          <a:cs typeface="+mn-cs"/>
        </a:defRPr>
      </a:lvl5pPr>
      <a:lvl6pPr marL="2411095" algn="l" defTabSz="963930" rtl="0" eaLnBrk="1" latinLnBrk="0" hangingPunct="1">
        <a:defRPr sz="1900" kern="1200">
          <a:solidFill>
            <a:schemeClr val="tx1"/>
          </a:solidFill>
          <a:latin typeface="+mn-lt"/>
          <a:ea typeface="+mn-ea"/>
          <a:cs typeface="+mn-cs"/>
        </a:defRPr>
      </a:lvl6pPr>
      <a:lvl7pPr marL="2893060" algn="l" defTabSz="963930" rtl="0" eaLnBrk="1" latinLnBrk="0" hangingPunct="1">
        <a:defRPr sz="1900" kern="1200">
          <a:solidFill>
            <a:schemeClr val="tx1"/>
          </a:solidFill>
          <a:latin typeface="+mn-lt"/>
          <a:ea typeface="+mn-ea"/>
          <a:cs typeface="+mn-cs"/>
        </a:defRPr>
      </a:lvl7pPr>
      <a:lvl8pPr marL="3375025" algn="l" defTabSz="963930" rtl="0" eaLnBrk="1" latinLnBrk="0" hangingPunct="1">
        <a:defRPr sz="1900" kern="1200">
          <a:solidFill>
            <a:schemeClr val="tx1"/>
          </a:solidFill>
          <a:latin typeface="+mn-lt"/>
          <a:ea typeface="+mn-ea"/>
          <a:cs typeface="+mn-cs"/>
        </a:defRPr>
      </a:lvl8pPr>
      <a:lvl9pPr marL="3856990" algn="l" defTabSz="9639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6569DF3-F89C-4167-828C-ED644A3A9CDE}"/>
              </a:ext>
            </a:extLst>
          </p:cNvPr>
          <p:cNvSpPr/>
          <p:nvPr/>
        </p:nvSpPr>
        <p:spPr>
          <a:xfrm>
            <a:off x="0" y="0"/>
            <a:ext cx="12856950" cy="5020220"/>
          </a:xfrm>
          <a:prstGeom prst="rect">
            <a:avLst/>
          </a:prstGeom>
        </p:spPr>
        <p:txBody>
          <a:bodyPr wrap="square">
            <a:spAutoFit/>
          </a:bodyPr>
          <a:lstStyle/>
          <a:p>
            <a:pPr algn="ctr">
              <a:spcBef>
                <a:spcPts val="0"/>
              </a:spcBef>
            </a:pPr>
            <a:endParaRPr lang="en-US" altLang="zh-CN" sz="28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endParaRPr lang="en-US" altLang="zh-CN" sz="44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endParaRPr lang="en-US" altLang="zh-CN" sz="44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a:solidFill>
                  <a:srgbClr val="C00000"/>
                </a:solidFill>
                <a:latin typeface="微软雅黑" panose="020B0503020204020204" pitchFamily="34" charset="-122"/>
                <a:ea typeface="微软雅黑" panose="020B0503020204020204" pitchFamily="34" charset="-122"/>
              </a:rPr>
              <a:t>工作总结</a:t>
            </a:r>
            <a:endParaRPr lang="en-US" altLang="zh-CN" sz="28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lnSpc>
                <a:spcPct val="150000"/>
              </a:lnSpc>
            </a:pPr>
            <a:endParaRPr lang="zh-CN" altLang="en-US" sz="4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234354"/>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加速算法</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rgbClr val="C00000"/>
                </a:solidFill>
                <a:latin typeface="微软雅黑" panose="020B0503020204020204" pitchFamily="34" charset="-122"/>
                <a:ea typeface="微软雅黑" panose="020B0503020204020204" pitchFamily="34" charset="-122"/>
              </a:rPr>
              <a:t>思考</a:t>
            </a:r>
            <a:endParaRPr lang="en-US" altLang="zh-CN" sz="3600" kern="0" dirty="0">
              <a:solidFill>
                <a:srgbClr val="C00000"/>
              </a:solidFill>
              <a:latin typeface="微软雅黑" panose="020B0503020204020204" pitchFamily="34" charset="-122"/>
              <a:ea typeface="微软雅黑" panose="020B0503020204020204" pitchFamily="34" charset="-122"/>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1225275590"/>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思考</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F85F9A6E-6C7B-1A4E-A131-A644517C668E}"/>
              </a:ext>
            </a:extLst>
          </p:cNvPr>
          <p:cNvSpPr/>
          <p:nvPr/>
        </p:nvSpPr>
        <p:spPr>
          <a:xfrm>
            <a:off x="164679" y="1240061"/>
            <a:ext cx="12651908" cy="417646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对于导航来说，有以下几个问题需要解决：</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a:p>
            <a:pPr algn="just">
              <a:lnSpc>
                <a:spcPct val="150000"/>
              </a:lnSpc>
            </a:pP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a:t>
            </a: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1</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）以往的做法是通过磁补偿后用补偿过的磁场去获取真实坐标，神经网络只在磁补偿中起作用，是不是一个端到端的模型更有说服力？</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a:p>
            <a:pPr algn="just">
              <a:lnSpc>
                <a:spcPct val="150000"/>
              </a:lnSpc>
            </a:pP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a:t>
            </a: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2</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）需要学习的映射就是此刻的磁测量值到坐标，是否有必要与飞行序列联系到一起？</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a:p>
            <a:pPr algn="just">
              <a:lnSpc>
                <a:spcPct val="150000"/>
              </a:lnSpc>
            </a:pP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a:t>
            </a: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3</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）时间序列是否有必要转换成图？如果有必要如何构建图？</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a:p>
            <a:pPr algn="just">
              <a:lnSpc>
                <a:spcPct val="150000"/>
              </a:lnSpc>
            </a:pP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a:t>
            </a: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4</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）寻找映射中的物理公式</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452902201"/>
      </p:ext>
    </p:extLst>
  </p:cSld>
  <p:clrMapOvr>
    <a:masterClrMapping/>
  </p:clrMapOvr>
  <mc:AlternateContent xmlns:mc="http://schemas.openxmlformats.org/markup-compatibility/2006">
    <mc:Choice xmlns:p14="http://schemas.microsoft.com/office/powerpoint/2010/main" Requires="p14">
      <p:transition p14:dur="0" advTm="6537"/>
    </mc:Choice>
    <mc:Fallback>
      <p:transition advTm="65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a:extLst>
              <a:ext uri="{FF2B5EF4-FFF2-40B4-BE49-F238E27FC236}">
                <a16:creationId xmlns:a16="http://schemas.microsoft.com/office/drawing/2014/main" id="{C4BBF52D-6E24-4A71-8D55-75396F84D322}"/>
              </a:ext>
            </a:extLst>
          </p:cNvPr>
          <p:cNvSpPr>
            <a:spLocks/>
          </p:cNvSpPr>
          <p:nvPr/>
        </p:nvSpPr>
        <p:spPr bwMode="auto">
          <a:xfrm>
            <a:off x="0" y="6434739"/>
            <a:ext cx="12858749" cy="797911"/>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rgbClr val="163D66"/>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5" name="Freeform 7">
            <a:extLst>
              <a:ext uri="{FF2B5EF4-FFF2-40B4-BE49-F238E27FC236}">
                <a16:creationId xmlns:a16="http://schemas.microsoft.com/office/drawing/2014/main" id="{FF146F1D-EB0E-40F2-980E-A2D4F3E11F6D}"/>
              </a:ext>
            </a:extLst>
          </p:cNvPr>
          <p:cNvSpPr>
            <a:spLocks/>
          </p:cNvSpPr>
          <p:nvPr/>
        </p:nvSpPr>
        <p:spPr bwMode="auto">
          <a:xfrm>
            <a:off x="0" y="6165085"/>
            <a:ext cx="12858749" cy="257898"/>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rgbClr val="163D66"/>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文本框 6">
            <a:extLst>
              <a:ext uri="{FF2B5EF4-FFF2-40B4-BE49-F238E27FC236}">
                <a16:creationId xmlns:a16="http://schemas.microsoft.com/office/drawing/2014/main" id="{1E2217BE-0019-4F91-9752-3A7BBB6D4040}"/>
              </a:ext>
            </a:extLst>
          </p:cNvPr>
          <p:cNvSpPr txBox="1"/>
          <p:nvPr/>
        </p:nvSpPr>
        <p:spPr>
          <a:xfrm>
            <a:off x="4629174" y="2046665"/>
            <a:ext cx="3600400" cy="1569660"/>
          </a:xfrm>
          <a:prstGeom prst="rect">
            <a:avLst/>
          </a:prstGeom>
          <a:noFill/>
        </p:spPr>
        <p:txBody>
          <a:bodyPr wrap="square">
            <a:spAutoFit/>
          </a:bodyPr>
          <a:lstStyle/>
          <a:p>
            <a:r>
              <a:rPr lang="zh-CN" altLang="en-US" sz="9600" b="1" cap="all"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谢  谢</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543540"/>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en-US" altLang="zh-CN" sz="3600" kern="0" dirty="0">
                <a:solidFill>
                  <a:srgbClr val="C00000"/>
                </a:solidFill>
                <a:latin typeface="微软雅黑" panose="020B0503020204020204" pitchFamily="34" charset="-122"/>
                <a:ea typeface="微软雅黑" panose="020B0503020204020204" pitchFamily="34" charset="-122"/>
              </a:rPr>
              <a:t>PINN</a:t>
            </a:r>
            <a:r>
              <a:rPr lang="zh-CN" altLang="en-US" sz="3600" kern="0" dirty="0">
                <a:solidFill>
                  <a:srgbClr val="C00000"/>
                </a:solidFill>
                <a:latin typeface="微软雅黑" panose="020B0503020204020204" pitchFamily="34" charset="-122"/>
                <a:ea typeface="微软雅黑" panose="020B0503020204020204" pitchFamily="34" charset="-122"/>
              </a:rPr>
              <a:t>在图上的应用</a:t>
            </a:r>
            <a:endParaRPr lang="en-US" altLang="zh-CN" sz="3600" kern="0" dirty="0">
              <a:solidFill>
                <a:srgbClr val="C00000"/>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加速算法</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思考</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3507670792"/>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圆角矩形 4">
            <a:extLst>
              <a:ext uri="{FF2B5EF4-FFF2-40B4-BE49-F238E27FC236}">
                <a16:creationId xmlns:a16="http://schemas.microsoft.com/office/drawing/2014/main" id="{0FDF4A03-5426-5C41-86F1-0913F186FDF3}"/>
              </a:ext>
            </a:extLst>
          </p:cNvPr>
          <p:cNvSpPr/>
          <p:nvPr/>
        </p:nvSpPr>
        <p:spPr>
          <a:xfrm>
            <a:off x="164679" y="1240061"/>
            <a:ext cx="12651908" cy="242096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PINN</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可以很自然的与</a:t>
            </a: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CNN</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联系起来，因为图像本身就是一个规则的网格。对于这种规则的网格，其每个像素上的导数可以很快地利用有限差分的技术获得。但是在图上就很难做到这一点。</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p:txBody>
      </p:sp>
      <p:graphicFrame>
        <p:nvGraphicFramePr>
          <p:cNvPr id="13" name="表格 13">
            <a:extLst>
              <a:ext uri="{FF2B5EF4-FFF2-40B4-BE49-F238E27FC236}">
                <a16:creationId xmlns:a16="http://schemas.microsoft.com/office/drawing/2014/main" id="{0554EAF6-069A-854B-A63D-C0A535021290}"/>
              </a:ext>
            </a:extLst>
          </p:cNvPr>
          <p:cNvGraphicFramePr>
            <a:graphicFrameLocks noGrp="1"/>
          </p:cNvGraphicFramePr>
          <p:nvPr>
            <p:extLst>
              <p:ext uri="{D42A27DB-BD31-4B8C-83A1-F6EECF244321}">
                <p14:modId xmlns:p14="http://schemas.microsoft.com/office/powerpoint/2010/main" val="4168175281"/>
              </p:ext>
            </p:extLst>
          </p:nvPr>
        </p:nvGraphicFramePr>
        <p:xfrm>
          <a:off x="1503354" y="4140389"/>
          <a:ext cx="2707830" cy="2520282"/>
        </p:xfrm>
        <a:graphic>
          <a:graphicData uri="http://schemas.openxmlformats.org/drawingml/2006/table">
            <a:tbl>
              <a:tblPr firstRow="1" bandRow="1">
                <a:tableStyleId>{073A0DAA-6AF3-43AB-8588-CEC1D06C72B9}</a:tableStyleId>
              </a:tblPr>
              <a:tblGrid>
                <a:gridCol w="451305">
                  <a:extLst>
                    <a:ext uri="{9D8B030D-6E8A-4147-A177-3AD203B41FA5}">
                      <a16:colId xmlns:a16="http://schemas.microsoft.com/office/drawing/2014/main" val="4173883300"/>
                    </a:ext>
                  </a:extLst>
                </a:gridCol>
                <a:gridCol w="451305">
                  <a:extLst>
                    <a:ext uri="{9D8B030D-6E8A-4147-A177-3AD203B41FA5}">
                      <a16:colId xmlns:a16="http://schemas.microsoft.com/office/drawing/2014/main" val="3721533597"/>
                    </a:ext>
                  </a:extLst>
                </a:gridCol>
                <a:gridCol w="451305">
                  <a:extLst>
                    <a:ext uri="{9D8B030D-6E8A-4147-A177-3AD203B41FA5}">
                      <a16:colId xmlns:a16="http://schemas.microsoft.com/office/drawing/2014/main" val="937066681"/>
                    </a:ext>
                  </a:extLst>
                </a:gridCol>
                <a:gridCol w="451305">
                  <a:extLst>
                    <a:ext uri="{9D8B030D-6E8A-4147-A177-3AD203B41FA5}">
                      <a16:colId xmlns:a16="http://schemas.microsoft.com/office/drawing/2014/main" val="3328215888"/>
                    </a:ext>
                  </a:extLst>
                </a:gridCol>
                <a:gridCol w="451305">
                  <a:extLst>
                    <a:ext uri="{9D8B030D-6E8A-4147-A177-3AD203B41FA5}">
                      <a16:colId xmlns:a16="http://schemas.microsoft.com/office/drawing/2014/main" val="2997840926"/>
                    </a:ext>
                  </a:extLst>
                </a:gridCol>
                <a:gridCol w="451305">
                  <a:extLst>
                    <a:ext uri="{9D8B030D-6E8A-4147-A177-3AD203B41FA5}">
                      <a16:colId xmlns:a16="http://schemas.microsoft.com/office/drawing/2014/main" val="3689596859"/>
                    </a:ext>
                  </a:extLst>
                </a:gridCol>
              </a:tblGrid>
              <a:tr h="420047">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extLst>
                  <a:ext uri="{0D108BD9-81ED-4DB2-BD59-A6C34878D82A}">
                    <a16:rowId xmlns:a16="http://schemas.microsoft.com/office/drawing/2014/main" val="2050686890"/>
                  </a:ext>
                </a:extLst>
              </a:tr>
              <a:tr h="420047">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extLst>
                  <a:ext uri="{0D108BD9-81ED-4DB2-BD59-A6C34878D82A}">
                    <a16:rowId xmlns:a16="http://schemas.microsoft.com/office/drawing/2014/main" val="922565606"/>
                  </a:ext>
                </a:extLst>
              </a:tr>
              <a:tr h="420047">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dirty="0"/>
                    </a:p>
                  </a:txBody>
                  <a:tcPr marL="57309" marR="57309" marT="28655" marB="28655">
                    <a:solidFill>
                      <a:schemeClr val="tx1">
                        <a:lumMod val="75000"/>
                        <a:lumOff val="25000"/>
                      </a:schemeClr>
                    </a:solidFill>
                  </a:tcPr>
                </a:tc>
                <a:extLst>
                  <a:ext uri="{0D108BD9-81ED-4DB2-BD59-A6C34878D82A}">
                    <a16:rowId xmlns:a16="http://schemas.microsoft.com/office/drawing/2014/main" val="5537232"/>
                  </a:ext>
                </a:extLst>
              </a:tr>
              <a:tr h="420047">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extLst>
                  <a:ext uri="{0D108BD9-81ED-4DB2-BD59-A6C34878D82A}">
                    <a16:rowId xmlns:a16="http://schemas.microsoft.com/office/drawing/2014/main" val="281090280"/>
                  </a:ext>
                </a:extLst>
              </a:tr>
              <a:tr h="420047">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extLst>
                  <a:ext uri="{0D108BD9-81ED-4DB2-BD59-A6C34878D82A}">
                    <a16:rowId xmlns:a16="http://schemas.microsoft.com/office/drawing/2014/main" val="3797698251"/>
                  </a:ext>
                </a:extLst>
              </a:tr>
              <a:tr h="420047">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a:p>
                  </a:txBody>
                  <a:tcPr marL="57309" marR="57309" marT="28655" marB="28655">
                    <a:solidFill>
                      <a:schemeClr val="tx1">
                        <a:lumMod val="75000"/>
                        <a:lumOff val="25000"/>
                      </a:schemeClr>
                    </a:solidFill>
                  </a:tcPr>
                </a:tc>
                <a:tc>
                  <a:txBody>
                    <a:bodyPr/>
                    <a:lstStyle/>
                    <a:p>
                      <a:endParaRPr lang="zh-CN" altLang="en-US" sz="1300" dirty="0"/>
                    </a:p>
                  </a:txBody>
                  <a:tcPr marL="57309" marR="57309" marT="28655" marB="28655">
                    <a:solidFill>
                      <a:schemeClr val="tx1">
                        <a:lumMod val="75000"/>
                        <a:lumOff val="25000"/>
                      </a:schemeClr>
                    </a:solidFill>
                  </a:tcPr>
                </a:tc>
                <a:extLst>
                  <a:ext uri="{0D108BD9-81ED-4DB2-BD59-A6C34878D82A}">
                    <a16:rowId xmlns:a16="http://schemas.microsoft.com/office/drawing/2014/main" val="3941836905"/>
                  </a:ext>
                </a:extLst>
              </a:tr>
            </a:tbl>
          </a:graphicData>
        </a:graphic>
      </p:graphicFrame>
      <p:sp>
        <p:nvSpPr>
          <p:cNvPr id="14" name="矩形 13">
            <a:extLst>
              <a:ext uri="{FF2B5EF4-FFF2-40B4-BE49-F238E27FC236}">
                <a16:creationId xmlns:a16="http://schemas.microsoft.com/office/drawing/2014/main" id="{A52455EA-F30F-B644-B22C-53FE80B71B05}"/>
              </a:ext>
            </a:extLst>
          </p:cNvPr>
          <p:cNvSpPr/>
          <p:nvPr/>
        </p:nvSpPr>
        <p:spPr>
          <a:xfrm>
            <a:off x="934330" y="5149137"/>
            <a:ext cx="346570" cy="523220"/>
          </a:xfrm>
          <a:prstGeom prst="rect">
            <a:avLst/>
          </a:prstGeom>
        </p:spPr>
        <p:txBody>
          <a:bodyPr wrap="none">
            <a:spAutoFit/>
          </a:bodyPr>
          <a:lstStyle/>
          <a:p>
            <a:r>
              <a:rPr lang="en-US" altLang="zh-CN" sz="2800" dirty="0"/>
              <a:t>y</a:t>
            </a:r>
            <a:endParaRPr lang="zh-CN" altLang="en-US" sz="2800" dirty="0"/>
          </a:p>
        </p:txBody>
      </p:sp>
      <p:sp>
        <p:nvSpPr>
          <p:cNvPr id="15" name="矩形 14">
            <a:extLst>
              <a:ext uri="{FF2B5EF4-FFF2-40B4-BE49-F238E27FC236}">
                <a16:creationId xmlns:a16="http://schemas.microsoft.com/office/drawing/2014/main" id="{82225C0D-206E-FE4B-B63B-049E0C71D272}"/>
              </a:ext>
            </a:extLst>
          </p:cNvPr>
          <p:cNvSpPr/>
          <p:nvPr/>
        </p:nvSpPr>
        <p:spPr>
          <a:xfrm>
            <a:off x="2687190" y="6712618"/>
            <a:ext cx="340158" cy="523220"/>
          </a:xfrm>
          <a:prstGeom prst="rect">
            <a:avLst/>
          </a:prstGeom>
        </p:spPr>
        <p:txBody>
          <a:bodyPr wrap="none">
            <a:spAutoFit/>
          </a:bodyPr>
          <a:lstStyle/>
          <a:p>
            <a:r>
              <a:rPr lang="en-US" altLang="zh-CN" sz="2800" dirty="0"/>
              <a:t>x</a:t>
            </a:r>
            <a:endParaRPr lang="zh-CN" altLang="en-US" sz="2800" dirty="0"/>
          </a:p>
        </p:txBody>
      </p:sp>
      <p:sp>
        <p:nvSpPr>
          <p:cNvPr id="22" name="矩形 21">
            <a:extLst>
              <a:ext uri="{FF2B5EF4-FFF2-40B4-BE49-F238E27FC236}">
                <a16:creationId xmlns:a16="http://schemas.microsoft.com/office/drawing/2014/main" id="{15E45273-601C-A24D-A4D6-6611252A082B}"/>
              </a:ext>
            </a:extLst>
          </p:cNvPr>
          <p:cNvSpPr/>
          <p:nvPr/>
        </p:nvSpPr>
        <p:spPr>
          <a:xfrm>
            <a:off x="1167764" y="3865685"/>
            <a:ext cx="367408" cy="3108543"/>
          </a:xfrm>
          <a:prstGeom prst="rect">
            <a:avLst/>
          </a:prstGeom>
        </p:spPr>
        <p:txBody>
          <a:bodyPr wrap="none">
            <a:spAutoFit/>
          </a:bodyPr>
          <a:lstStyle/>
          <a:p>
            <a:r>
              <a:rPr lang="en-US" altLang="zh-CN" sz="2800" dirty="0"/>
              <a:t>0</a:t>
            </a:r>
          </a:p>
          <a:p>
            <a:r>
              <a:rPr lang="en-US" altLang="zh-CN" sz="2800" dirty="0"/>
              <a:t>1</a:t>
            </a:r>
          </a:p>
          <a:p>
            <a:r>
              <a:rPr lang="en-US" altLang="zh-CN" sz="2800" dirty="0"/>
              <a:t>2</a:t>
            </a:r>
          </a:p>
          <a:p>
            <a:r>
              <a:rPr lang="en-US" altLang="zh-CN" sz="2800" dirty="0"/>
              <a:t>3</a:t>
            </a:r>
          </a:p>
          <a:p>
            <a:r>
              <a:rPr lang="en-US" altLang="zh-CN" sz="2800" dirty="0"/>
              <a:t>4</a:t>
            </a:r>
          </a:p>
          <a:p>
            <a:r>
              <a:rPr lang="en-US" altLang="zh-CN" sz="2800" dirty="0"/>
              <a:t>5</a:t>
            </a:r>
          </a:p>
          <a:p>
            <a:r>
              <a:rPr lang="en-US" altLang="zh-CN" sz="2800" dirty="0"/>
              <a:t>6</a:t>
            </a:r>
            <a:endParaRPr lang="zh-CN" altLang="en-US" sz="2800" dirty="0"/>
          </a:p>
        </p:txBody>
      </p:sp>
      <p:sp>
        <p:nvSpPr>
          <p:cNvPr id="23" name="矩形 22">
            <a:extLst>
              <a:ext uri="{FF2B5EF4-FFF2-40B4-BE49-F238E27FC236}">
                <a16:creationId xmlns:a16="http://schemas.microsoft.com/office/drawing/2014/main" id="{0A9A3748-C11E-2942-875C-429F9D2B443D}"/>
              </a:ext>
            </a:extLst>
          </p:cNvPr>
          <p:cNvSpPr/>
          <p:nvPr/>
        </p:nvSpPr>
        <p:spPr>
          <a:xfrm>
            <a:off x="1820863" y="3688333"/>
            <a:ext cx="2589170" cy="523220"/>
          </a:xfrm>
          <a:prstGeom prst="rect">
            <a:avLst/>
          </a:prstGeom>
        </p:spPr>
        <p:txBody>
          <a:bodyPr wrap="none">
            <a:spAutoFit/>
          </a:bodyPr>
          <a:lstStyle/>
          <a:p>
            <a:r>
              <a:rPr lang="en-US" altLang="zh-CN" sz="2800" dirty="0"/>
              <a:t>1</a:t>
            </a:r>
            <a:r>
              <a:rPr lang="zh-CN" altLang="en-US" sz="2800" dirty="0"/>
              <a:t>   </a:t>
            </a:r>
            <a:r>
              <a:rPr lang="en-US" altLang="zh-CN" sz="2800" dirty="0"/>
              <a:t>2</a:t>
            </a:r>
            <a:r>
              <a:rPr lang="zh-CN" altLang="en-US" sz="2800" dirty="0"/>
              <a:t>   </a:t>
            </a:r>
            <a:r>
              <a:rPr lang="en-US" altLang="zh-CN" sz="2800" dirty="0"/>
              <a:t>3</a:t>
            </a:r>
            <a:r>
              <a:rPr lang="zh-CN" altLang="en-US" sz="2800" dirty="0"/>
              <a:t>   </a:t>
            </a:r>
            <a:r>
              <a:rPr lang="en-US" altLang="zh-CN" sz="2800" dirty="0"/>
              <a:t>4</a:t>
            </a:r>
            <a:r>
              <a:rPr lang="zh-CN" altLang="en-US" sz="2800" dirty="0"/>
              <a:t>    </a:t>
            </a:r>
            <a:r>
              <a:rPr lang="en-US" altLang="zh-CN" sz="2800" dirty="0"/>
              <a:t>5</a:t>
            </a:r>
            <a:r>
              <a:rPr lang="zh-CN" altLang="en-US" sz="2800" dirty="0"/>
              <a:t>   </a:t>
            </a:r>
            <a:r>
              <a:rPr lang="en-US" altLang="zh-CN" sz="2800" dirty="0"/>
              <a:t>6</a:t>
            </a:r>
            <a:endParaRPr lang="zh-CN" altLang="en-US" sz="2800" dirty="0"/>
          </a:p>
        </p:txBody>
      </p:sp>
      <p:pic>
        <p:nvPicPr>
          <p:cNvPr id="2" name="图片 1">
            <a:extLst>
              <a:ext uri="{FF2B5EF4-FFF2-40B4-BE49-F238E27FC236}">
                <a16:creationId xmlns:a16="http://schemas.microsoft.com/office/drawing/2014/main" id="{85C1DF3B-6C7E-5E49-AA7C-0AF2736E3B5C}"/>
              </a:ext>
            </a:extLst>
          </p:cNvPr>
          <p:cNvPicPr>
            <a:picLocks noChangeAspect="1"/>
          </p:cNvPicPr>
          <p:nvPr/>
        </p:nvPicPr>
        <p:blipFill>
          <a:blip r:embed="rId3"/>
          <a:stretch>
            <a:fillRect/>
          </a:stretch>
        </p:blipFill>
        <p:spPr>
          <a:xfrm>
            <a:off x="8229575" y="3949943"/>
            <a:ext cx="2939880" cy="2778348"/>
          </a:xfrm>
          <a:prstGeom prst="rect">
            <a:avLst/>
          </a:prstGeom>
        </p:spPr>
      </p:pic>
    </p:spTree>
    <p:extLst>
      <p:ext uri="{BB962C8B-B14F-4D97-AF65-F5344CB8AC3E}">
        <p14:creationId xmlns:p14="http://schemas.microsoft.com/office/powerpoint/2010/main" val="1012047484"/>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9D2C2DB-5ED2-5440-9B95-2D6529E44E4B}"/>
              </a:ext>
            </a:extLst>
          </p:cNvPr>
          <p:cNvPicPr>
            <a:picLocks noChangeAspect="1"/>
          </p:cNvPicPr>
          <p:nvPr/>
        </p:nvPicPr>
        <p:blipFill>
          <a:blip r:embed="rId3"/>
          <a:stretch>
            <a:fillRect/>
          </a:stretch>
        </p:blipFill>
        <p:spPr>
          <a:xfrm>
            <a:off x="7280097" y="26906"/>
            <a:ext cx="5575300" cy="2921000"/>
          </a:xfrm>
          <a:prstGeom prst="rect">
            <a:avLst/>
          </a:prstGeom>
        </p:spPr>
      </p:pic>
      <p:pic>
        <p:nvPicPr>
          <p:cNvPr id="6" name="图片 5">
            <a:extLst>
              <a:ext uri="{FF2B5EF4-FFF2-40B4-BE49-F238E27FC236}">
                <a16:creationId xmlns:a16="http://schemas.microsoft.com/office/drawing/2014/main" id="{18616D52-4952-FD45-9C4F-295C6C0AC33B}"/>
              </a:ext>
            </a:extLst>
          </p:cNvPr>
          <p:cNvPicPr>
            <a:picLocks noChangeAspect="1"/>
          </p:cNvPicPr>
          <p:nvPr/>
        </p:nvPicPr>
        <p:blipFill>
          <a:blip r:embed="rId4"/>
          <a:stretch>
            <a:fillRect/>
          </a:stretch>
        </p:blipFill>
        <p:spPr>
          <a:xfrm>
            <a:off x="-2038" y="1242169"/>
            <a:ext cx="4408343" cy="2806192"/>
          </a:xfrm>
          <a:prstGeom prst="rect">
            <a:avLst/>
          </a:prstGeom>
        </p:spPr>
      </p:pic>
      <p:pic>
        <p:nvPicPr>
          <p:cNvPr id="7" name="图片 6">
            <a:extLst>
              <a:ext uri="{FF2B5EF4-FFF2-40B4-BE49-F238E27FC236}">
                <a16:creationId xmlns:a16="http://schemas.microsoft.com/office/drawing/2014/main" id="{7A0D421C-B297-6E47-BC0C-11AFF5DD441F}"/>
              </a:ext>
            </a:extLst>
          </p:cNvPr>
          <p:cNvPicPr>
            <a:picLocks noChangeAspect="1"/>
          </p:cNvPicPr>
          <p:nvPr/>
        </p:nvPicPr>
        <p:blipFill>
          <a:blip r:embed="rId5"/>
          <a:stretch>
            <a:fillRect/>
          </a:stretch>
        </p:blipFill>
        <p:spPr>
          <a:xfrm>
            <a:off x="-2038" y="4017310"/>
            <a:ext cx="4408343" cy="529801"/>
          </a:xfrm>
          <a:prstGeom prst="rect">
            <a:avLst/>
          </a:prstGeom>
        </p:spPr>
      </p:pic>
      <p:pic>
        <p:nvPicPr>
          <p:cNvPr id="8" name="图片 7">
            <a:extLst>
              <a:ext uri="{FF2B5EF4-FFF2-40B4-BE49-F238E27FC236}">
                <a16:creationId xmlns:a16="http://schemas.microsoft.com/office/drawing/2014/main" id="{C9851DF8-6BF9-7843-AAD3-28FF6B71FB6C}"/>
              </a:ext>
            </a:extLst>
          </p:cNvPr>
          <p:cNvPicPr>
            <a:picLocks noChangeAspect="1"/>
          </p:cNvPicPr>
          <p:nvPr/>
        </p:nvPicPr>
        <p:blipFill>
          <a:blip r:embed="rId6"/>
          <a:stretch>
            <a:fillRect/>
          </a:stretch>
        </p:blipFill>
        <p:spPr>
          <a:xfrm>
            <a:off x="-7085" y="4552429"/>
            <a:ext cx="4426665" cy="2074999"/>
          </a:xfrm>
          <a:prstGeom prst="rect">
            <a:avLst/>
          </a:prstGeom>
        </p:spPr>
      </p:pic>
      <p:pic>
        <p:nvPicPr>
          <p:cNvPr id="9" name="图片 8">
            <a:extLst>
              <a:ext uri="{FF2B5EF4-FFF2-40B4-BE49-F238E27FC236}">
                <a16:creationId xmlns:a16="http://schemas.microsoft.com/office/drawing/2014/main" id="{1779F197-805B-C048-9AD8-834CC50B0E26}"/>
              </a:ext>
            </a:extLst>
          </p:cNvPr>
          <p:cNvPicPr>
            <a:picLocks noChangeAspect="1"/>
          </p:cNvPicPr>
          <p:nvPr/>
        </p:nvPicPr>
        <p:blipFill>
          <a:blip r:embed="rId7"/>
          <a:stretch>
            <a:fillRect/>
          </a:stretch>
        </p:blipFill>
        <p:spPr>
          <a:xfrm>
            <a:off x="4406305" y="3475515"/>
            <a:ext cx="4417792" cy="3164094"/>
          </a:xfrm>
          <a:prstGeom prst="rect">
            <a:avLst/>
          </a:prstGeom>
        </p:spPr>
      </p:pic>
      <p:pic>
        <p:nvPicPr>
          <p:cNvPr id="10" name="图片 9">
            <a:extLst>
              <a:ext uri="{FF2B5EF4-FFF2-40B4-BE49-F238E27FC236}">
                <a16:creationId xmlns:a16="http://schemas.microsoft.com/office/drawing/2014/main" id="{4EB07E70-67AB-B747-A27B-AEC5A7C9B419}"/>
              </a:ext>
            </a:extLst>
          </p:cNvPr>
          <p:cNvPicPr>
            <a:picLocks noChangeAspect="1"/>
          </p:cNvPicPr>
          <p:nvPr/>
        </p:nvPicPr>
        <p:blipFill>
          <a:blip r:embed="rId8"/>
          <a:stretch>
            <a:fillRect/>
          </a:stretch>
        </p:blipFill>
        <p:spPr>
          <a:xfrm>
            <a:off x="8814648" y="3128338"/>
            <a:ext cx="4044102" cy="3580901"/>
          </a:xfrm>
          <a:prstGeom prst="rect">
            <a:avLst/>
          </a:prstGeom>
        </p:spPr>
      </p:pic>
    </p:spTree>
    <p:extLst>
      <p:ext uri="{BB962C8B-B14F-4D97-AF65-F5344CB8AC3E}">
        <p14:creationId xmlns:p14="http://schemas.microsoft.com/office/powerpoint/2010/main" val="283442458"/>
      </p:ext>
    </p:extLst>
  </p:cSld>
  <p:clrMapOvr>
    <a:masterClrMapping/>
  </p:clrMapOvr>
  <mc:AlternateContent xmlns:mc="http://schemas.openxmlformats.org/markup-compatibility/2006">
    <mc:Choice xmlns:p14="http://schemas.microsoft.com/office/powerpoint/2010/main" Requires="p14">
      <p:transition p14:dur="0" advTm="6537"/>
    </mc:Choice>
    <mc:Fallback>
      <p:transition advTm="65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060299D-EF0F-994D-8962-A1A4B38D9EE5}"/>
              </a:ext>
            </a:extLst>
          </p:cNvPr>
          <p:cNvPicPr>
            <a:picLocks noChangeAspect="1"/>
          </p:cNvPicPr>
          <p:nvPr/>
        </p:nvPicPr>
        <p:blipFill>
          <a:blip r:embed="rId3"/>
          <a:stretch>
            <a:fillRect/>
          </a:stretch>
        </p:blipFill>
        <p:spPr>
          <a:xfrm>
            <a:off x="8135603" y="30295"/>
            <a:ext cx="4734488" cy="7202353"/>
          </a:xfrm>
          <a:prstGeom prst="rect">
            <a:avLst/>
          </a:prstGeom>
        </p:spPr>
      </p:pic>
      <p:cxnSp>
        <p:nvCxnSpPr>
          <p:cNvPr id="15" name="直线箭头连接符 14">
            <a:extLst>
              <a:ext uri="{FF2B5EF4-FFF2-40B4-BE49-F238E27FC236}">
                <a16:creationId xmlns:a16="http://schemas.microsoft.com/office/drawing/2014/main" id="{FB0DB214-2419-F940-9AA8-1312F0EDAE8C}"/>
              </a:ext>
            </a:extLst>
          </p:cNvPr>
          <p:cNvCxnSpPr>
            <a:cxnSpLocks/>
          </p:cNvCxnSpPr>
          <p:nvPr/>
        </p:nvCxnSpPr>
        <p:spPr>
          <a:xfrm flipH="1">
            <a:off x="6429375" y="3832349"/>
            <a:ext cx="1440160" cy="0"/>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F449FAC9-ED71-2E44-83AB-327A74CD811E}"/>
              </a:ext>
            </a:extLst>
          </p:cNvPr>
          <p:cNvPicPr>
            <a:picLocks noChangeAspect="1"/>
          </p:cNvPicPr>
          <p:nvPr/>
        </p:nvPicPr>
        <p:blipFill>
          <a:blip r:embed="rId4"/>
          <a:stretch>
            <a:fillRect/>
          </a:stretch>
        </p:blipFill>
        <p:spPr>
          <a:xfrm>
            <a:off x="854323" y="1355029"/>
            <a:ext cx="4680985" cy="3364158"/>
          </a:xfrm>
          <a:prstGeom prst="rect">
            <a:avLst/>
          </a:prstGeom>
        </p:spPr>
      </p:pic>
      <p:pic>
        <p:nvPicPr>
          <p:cNvPr id="17" name="图片 16">
            <a:extLst>
              <a:ext uri="{FF2B5EF4-FFF2-40B4-BE49-F238E27FC236}">
                <a16:creationId xmlns:a16="http://schemas.microsoft.com/office/drawing/2014/main" id="{0D2A5B74-2438-894C-9F46-1E9F88CABBFE}"/>
              </a:ext>
            </a:extLst>
          </p:cNvPr>
          <p:cNvPicPr>
            <a:picLocks noChangeAspect="1"/>
          </p:cNvPicPr>
          <p:nvPr/>
        </p:nvPicPr>
        <p:blipFill>
          <a:blip r:embed="rId5"/>
          <a:stretch>
            <a:fillRect/>
          </a:stretch>
        </p:blipFill>
        <p:spPr>
          <a:xfrm>
            <a:off x="876237" y="4676476"/>
            <a:ext cx="4659071" cy="2204179"/>
          </a:xfrm>
          <a:prstGeom prst="rect">
            <a:avLst/>
          </a:prstGeom>
        </p:spPr>
      </p:pic>
    </p:spTree>
    <p:extLst>
      <p:ext uri="{BB962C8B-B14F-4D97-AF65-F5344CB8AC3E}">
        <p14:creationId xmlns:p14="http://schemas.microsoft.com/office/powerpoint/2010/main" val="2960236289"/>
      </p:ext>
    </p:extLst>
  </p:cSld>
  <p:clrMapOvr>
    <a:masterClrMapping/>
  </p:clrMapOvr>
  <mc:AlternateContent xmlns:mc="http://schemas.openxmlformats.org/markup-compatibility/2006">
    <mc:Choice xmlns:p14="http://schemas.microsoft.com/office/powerpoint/2010/main" Requires="p14">
      <p:transition p14:dur="0" advTm="6537"/>
    </mc:Choice>
    <mc:Fallback>
      <p:transition advTm="65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F85F9A6E-6C7B-1A4E-A131-A644517C668E}"/>
              </a:ext>
            </a:extLst>
          </p:cNvPr>
          <p:cNvSpPr/>
          <p:nvPr/>
        </p:nvSpPr>
        <p:spPr>
          <a:xfrm>
            <a:off x="164679" y="1240061"/>
            <a:ext cx="12651908" cy="242096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但是这种依照欧几里得空间定义的算子依然受步长以及不规则图案的影响而无法在稀疏的情况下获得精确解，所以我们需要通过引入神经网络的参数来自动更新参数。同时我们还需要注意到以观测的数据不一定与</a:t>
            </a:r>
            <a:r>
              <a:rPr kumimoji="1" lang="en-US" altLang="zh-CN" sz="2400" dirty="0">
                <a:solidFill>
                  <a:schemeClr val="tx1">
                    <a:lumMod val="95000"/>
                    <a:lumOff val="5000"/>
                  </a:schemeClr>
                </a:solidFill>
                <a:latin typeface="SimSun" panose="02010600030101010101" pitchFamily="2" charset="-122"/>
                <a:ea typeface="SimSun" panose="02010600030101010101" pitchFamily="2" charset="-122"/>
              </a:rPr>
              <a:t>PDE</a:t>
            </a:r>
            <a:r>
              <a:rPr kumimoji="1" lang="zh-CN" altLang="en-US" sz="2400" dirty="0">
                <a:solidFill>
                  <a:schemeClr val="tx1">
                    <a:lumMod val="95000"/>
                    <a:lumOff val="5000"/>
                  </a:schemeClr>
                </a:solidFill>
                <a:latin typeface="SimSun" panose="02010600030101010101" pitchFamily="2" charset="-122"/>
                <a:ea typeface="SimSun" panose="02010600030101010101" pitchFamily="2" charset="-122"/>
              </a:rPr>
              <a:t>中变量一一对应。</a:t>
            </a:r>
            <a:endParaRPr kumimoji="1" lang="en-US" altLang="zh-CN" sz="2400" dirty="0">
              <a:solidFill>
                <a:schemeClr val="tx1">
                  <a:lumMod val="95000"/>
                  <a:lumOff val="5000"/>
                </a:schemeClr>
              </a:solidFill>
              <a:latin typeface="SimSun" panose="02010600030101010101" pitchFamily="2" charset="-122"/>
              <a:ea typeface="SimSun" panose="02010600030101010101" pitchFamily="2" charset="-122"/>
            </a:endParaRPr>
          </a:p>
        </p:txBody>
      </p:sp>
      <p:pic>
        <p:nvPicPr>
          <p:cNvPr id="3" name="图片 2">
            <a:extLst>
              <a:ext uri="{FF2B5EF4-FFF2-40B4-BE49-F238E27FC236}">
                <a16:creationId xmlns:a16="http://schemas.microsoft.com/office/drawing/2014/main" id="{D7212E07-2AC7-524F-BA2C-385801F3111A}"/>
              </a:ext>
            </a:extLst>
          </p:cNvPr>
          <p:cNvPicPr>
            <a:picLocks noChangeAspect="1"/>
          </p:cNvPicPr>
          <p:nvPr/>
        </p:nvPicPr>
        <p:blipFill>
          <a:blip r:embed="rId3"/>
          <a:stretch>
            <a:fillRect/>
          </a:stretch>
        </p:blipFill>
        <p:spPr>
          <a:xfrm>
            <a:off x="1460822" y="4192389"/>
            <a:ext cx="10607521" cy="2083048"/>
          </a:xfrm>
          <a:prstGeom prst="rect">
            <a:avLst/>
          </a:prstGeom>
        </p:spPr>
      </p:pic>
    </p:spTree>
    <p:extLst>
      <p:ext uri="{BB962C8B-B14F-4D97-AF65-F5344CB8AC3E}">
        <p14:creationId xmlns:p14="http://schemas.microsoft.com/office/powerpoint/2010/main" val="3591356383"/>
      </p:ext>
    </p:extLst>
  </p:cSld>
  <p:clrMapOvr>
    <a:masterClrMapping/>
  </p:clrMapOvr>
  <mc:AlternateContent xmlns:mc="http://schemas.openxmlformats.org/markup-compatibility/2006">
    <mc:Choice xmlns:p14="http://schemas.microsoft.com/office/powerpoint/2010/main" Requires="p14">
      <p:transition p14:dur="0" advTm="6537"/>
    </mc:Choice>
    <mc:Fallback>
      <p:transition advTm="65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A9DF278-245E-0442-A4B9-193C796BC310}"/>
              </a:ext>
            </a:extLst>
          </p:cNvPr>
          <p:cNvPicPr>
            <a:picLocks noChangeAspect="1"/>
          </p:cNvPicPr>
          <p:nvPr/>
        </p:nvPicPr>
        <p:blipFill>
          <a:blip r:embed="rId3"/>
          <a:stretch>
            <a:fillRect/>
          </a:stretch>
        </p:blipFill>
        <p:spPr>
          <a:xfrm>
            <a:off x="-13491" y="1358240"/>
            <a:ext cx="8608601" cy="1898041"/>
          </a:xfrm>
          <a:prstGeom prst="rect">
            <a:avLst/>
          </a:prstGeom>
        </p:spPr>
      </p:pic>
      <p:pic>
        <p:nvPicPr>
          <p:cNvPr id="4" name="图片 3">
            <a:extLst>
              <a:ext uri="{FF2B5EF4-FFF2-40B4-BE49-F238E27FC236}">
                <a16:creationId xmlns:a16="http://schemas.microsoft.com/office/drawing/2014/main" id="{7C7A3094-A5F4-744C-AC46-36E2F874DC50}"/>
              </a:ext>
            </a:extLst>
          </p:cNvPr>
          <p:cNvPicPr>
            <a:picLocks noChangeAspect="1"/>
          </p:cNvPicPr>
          <p:nvPr/>
        </p:nvPicPr>
        <p:blipFill>
          <a:blip r:embed="rId4"/>
          <a:stretch>
            <a:fillRect/>
          </a:stretch>
        </p:blipFill>
        <p:spPr>
          <a:xfrm>
            <a:off x="-9742" y="3616325"/>
            <a:ext cx="6083300" cy="965200"/>
          </a:xfrm>
          <a:prstGeom prst="rect">
            <a:avLst/>
          </a:prstGeom>
        </p:spPr>
      </p:pic>
      <p:pic>
        <p:nvPicPr>
          <p:cNvPr id="5" name="图片 4">
            <a:extLst>
              <a:ext uri="{FF2B5EF4-FFF2-40B4-BE49-F238E27FC236}">
                <a16:creationId xmlns:a16="http://schemas.microsoft.com/office/drawing/2014/main" id="{36E1B736-A4D9-2A48-914C-7E065660208A}"/>
              </a:ext>
            </a:extLst>
          </p:cNvPr>
          <p:cNvPicPr>
            <a:picLocks noChangeAspect="1"/>
          </p:cNvPicPr>
          <p:nvPr/>
        </p:nvPicPr>
        <p:blipFill>
          <a:blip r:embed="rId5"/>
          <a:stretch>
            <a:fillRect/>
          </a:stretch>
        </p:blipFill>
        <p:spPr>
          <a:xfrm>
            <a:off x="2958" y="4581525"/>
            <a:ext cx="6057900" cy="1003300"/>
          </a:xfrm>
          <a:prstGeom prst="rect">
            <a:avLst/>
          </a:prstGeom>
        </p:spPr>
      </p:pic>
      <p:pic>
        <p:nvPicPr>
          <p:cNvPr id="6" name="图片 5">
            <a:extLst>
              <a:ext uri="{FF2B5EF4-FFF2-40B4-BE49-F238E27FC236}">
                <a16:creationId xmlns:a16="http://schemas.microsoft.com/office/drawing/2014/main" id="{5E79A72D-4A78-EC4A-B561-B8FBF1C2F31E}"/>
              </a:ext>
            </a:extLst>
          </p:cNvPr>
          <p:cNvPicPr>
            <a:picLocks noChangeAspect="1"/>
          </p:cNvPicPr>
          <p:nvPr/>
        </p:nvPicPr>
        <p:blipFill>
          <a:blip r:embed="rId6"/>
          <a:stretch>
            <a:fillRect/>
          </a:stretch>
        </p:blipFill>
        <p:spPr>
          <a:xfrm>
            <a:off x="-13491" y="5459314"/>
            <a:ext cx="6032500" cy="990600"/>
          </a:xfrm>
          <a:prstGeom prst="rect">
            <a:avLst/>
          </a:prstGeom>
        </p:spPr>
      </p:pic>
      <p:pic>
        <p:nvPicPr>
          <p:cNvPr id="7" name="图片 6">
            <a:extLst>
              <a:ext uri="{FF2B5EF4-FFF2-40B4-BE49-F238E27FC236}">
                <a16:creationId xmlns:a16="http://schemas.microsoft.com/office/drawing/2014/main" id="{69B18B6B-7ECB-C149-B4BB-17478CC6243A}"/>
              </a:ext>
            </a:extLst>
          </p:cNvPr>
          <p:cNvPicPr>
            <a:picLocks noChangeAspect="1"/>
          </p:cNvPicPr>
          <p:nvPr/>
        </p:nvPicPr>
        <p:blipFill>
          <a:blip r:embed="rId7"/>
          <a:stretch>
            <a:fillRect/>
          </a:stretch>
        </p:blipFill>
        <p:spPr>
          <a:xfrm>
            <a:off x="-3392" y="6449914"/>
            <a:ext cx="6070600" cy="762000"/>
          </a:xfrm>
          <a:prstGeom prst="rect">
            <a:avLst/>
          </a:prstGeom>
        </p:spPr>
      </p:pic>
      <p:pic>
        <p:nvPicPr>
          <p:cNvPr id="8" name="图片 7">
            <a:extLst>
              <a:ext uri="{FF2B5EF4-FFF2-40B4-BE49-F238E27FC236}">
                <a16:creationId xmlns:a16="http://schemas.microsoft.com/office/drawing/2014/main" id="{4F57CBF2-2370-2847-AEBD-591A4D7A68B7}"/>
              </a:ext>
            </a:extLst>
          </p:cNvPr>
          <p:cNvPicPr>
            <a:picLocks noChangeAspect="1"/>
          </p:cNvPicPr>
          <p:nvPr/>
        </p:nvPicPr>
        <p:blipFill>
          <a:blip r:embed="rId8"/>
          <a:stretch>
            <a:fillRect/>
          </a:stretch>
        </p:blipFill>
        <p:spPr>
          <a:xfrm>
            <a:off x="6073558" y="4523694"/>
            <a:ext cx="4604289" cy="2688219"/>
          </a:xfrm>
          <a:prstGeom prst="rect">
            <a:avLst/>
          </a:prstGeom>
        </p:spPr>
      </p:pic>
      <p:pic>
        <p:nvPicPr>
          <p:cNvPr id="9" name="图片 8">
            <a:extLst>
              <a:ext uri="{FF2B5EF4-FFF2-40B4-BE49-F238E27FC236}">
                <a16:creationId xmlns:a16="http://schemas.microsoft.com/office/drawing/2014/main" id="{64A4A765-51A0-A949-9763-E99705347E29}"/>
              </a:ext>
            </a:extLst>
          </p:cNvPr>
          <p:cNvPicPr>
            <a:picLocks noChangeAspect="1"/>
          </p:cNvPicPr>
          <p:nvPr/>
        </p:nvPicPr>
        <p:blipFill>
          <a:blip r:embed="rId9"/>
          <a:stretch>
            <a:fillRect/>
          </a:stretch>
        </p:blipFill>
        <p:spPr>
          <a:xfrm>
            <a:off x="8595110" y="7487"/>
            <a:ext cx="2527300" cy="1079500"/>
          </a:xfrm>
          <a:prstGeom prst="rect">
            <a:avLst/>
          </a:prstGeom>
        </p:spPr>
      </p:pic>
      <p:pic>
        <p:nvPicPr>
          <p:cNvPr id="10" name="图片 9">
            <a:extLst>
              <a:ext uri="{FF2B5EF4-FFF2-40B4-BE49-F238E27FC236}">
                <a16:creationId xmlns:a16="http://schemas.microsoft.com/office/drawing/2014/main" id="{98C93D9F-7F38-7C4E-8055-799B7DA55D3E}"/>
              </a:ext>
            </a:extLst>
          </p:cNvPr>
          <p:cNvPicPr>
            <a:picLocks noChangeAspect="1"/>
          </p:cNvPicPr>
          <p:nvPr/>
        </p:nvPicPr>
        <p:blipFill>
          <a:blip r:embed="rId10"/>
          <a:stretch>
            <a:fillRect/>
          </a:stretch>
        </p:blipFill>
        <p:spPr>
          <a:xfrm>
            <a:off x="8595110" y="1089298"/>
            <a:ext cx="4263640" cy="736600"/>
          </a:xfrm>
          <a:prstGeom prst="rect">
            <a:avLst/>
          </a:prstGeom>
        </p:spPr>
      </p:pic>
      <p:pic>
        <p:nvPicPr>
          <p:cNvPr id="11" name="图片 10">
            <a:extLst>
              <a:ext uri="{FF2B5EF4-FFF2-40B4-BE49-F238E27FC236}">
                <a16:creationId xmlns:a16="http://schemas.microsoft.com/office/drawing/2014/main" id="{DCD9C553-4005-6245-8A49-67B7C44A26A7}"/>
              </a:ext>
            </a:extLst>
          </p:cNvPr>
          <p:cNvPicPr>
            <a:picLocks noChangeAspect="1"/>
          </p:cNvPicPr>
          <p:nvPr/>
        </p:nvPicPr>
        <p:blipFill>
          <a:blip r:embed="rId11"/>
          <a:stretch>
            <a:fillRect/>
          </a:stretch>
        </p:blipFill>
        <p:spPr>
          <a:xfrm>
            <a:off x="8587637" y="1850638"/>
            <a:ext cx="4051300" cy="952500"/>
          </a:xfrm>
          <a:prstGeom prst="rect">
            <a:avLst/>
          </a:prstGeom>
        </p:spPr>
      </p:pic>
      <p:pic>
        <p:nvPicPr>
          <p:cNvPr id="13" name="图片 12">
            <a:extLst>
              <a:ext uri="{FF2B5EF4-FFF2-40B4-BE49-F238E27FC236}">
                <a16:creationId xmlns:a16="http://schemas.microsoft.com/office/drawing/2014/main" id="{5645AE4E-3BD5-EB4F-A720-BB6034D53518}"/>
              </a:ext>
            </a:extLst>
          </p:cNvPr>
          <p:cNvPicPr>
            <a:picLocks noChangeAspect="1"/>
          </p:cNvPicPr>
          <p:nvPr/>
        </p:nvPicPr>
        <p:blipFill>
          <a:blip r:embed="rId12"/>
          <a:stretch>
            <a:fillRect/>
          </a:stretch>
        </p:blipFill>
        <p:spPr>
          <a:xfrm>
            <a:off x="8606204" y="2817669"/>
            <a:ext cx="4192605" cy="1611844"/>
          </a:xfrm>
          <a:prstGeom prst="rect">
            <a:avLst/>
          </a:prstGeom>
        </p:spPr>
      </p:pic>
    </p:spTree>
    <p:extLst>
      <p:ext uri="{BB962C8B-B14F-4D97-AF65-F5344CB8AC3E}">
        <p14:creationId xmlns:p14="http://schemas.microsoft.com/office/powerpoint/2010/main" val="791117761"/>
      </p:ext>
    </p:extLst>
  </p:cSld>
  <p:clrMapOvr>
    <a:masterClrMapping/>
  </p:clrMapOvr>
  <mc:AlternateContent xmlns:mc="http://schemas.openxmlformats.org/markup-compatibility/2006">
    <mc:Choice xmlns:p14="http://schemas.microsoft.com/office/powerpoint/2010/main" Requires="p14">
      <p:transition p14:dur="0" advTm="6537"/>
    </mc:Choice>
    <mc:Fallback>
      <p:transition advTm="65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在图上的应用</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rgbClr val="C00000"/>
                </a:solidFill>
                <a:latin typeface="微软雅黑" panose="020B0503020204020204" pitchFamily="34" charset="-122"/>
                <a:ea typeface="微软雅黑" panose="020B0503020204020204" pitchFamily="34" charset="-122"/>
              </a:rPr>
              <a:t>PINN</a:t>
            </a:r>
            <a:r>
              <a:rPr lang="zh-CN" altLang="en-US" sz="3600" kern="0" dirty="0">
                <a:solidFill>
                  <a:srgbClr val="C00000"/>
                </a:solidFill>
                <a:latin typeface="微软雅黑" panose="020B0503020204020204" pitchFamily="34" charset="-122"/>
                <a:ea typeface="微软雅黑" panose="020B0503020204020204" pitchFamily="34" charset="-122"/>
              </a:rPr>
              <a:t>加速算法</a:t>
            </a:r>
            <a:endParaRPr lang="en-US" altLang="zh-CN" sz="3600" kern="0" dirty="0">
              <a:solidFill>
                <a:srgbClr val="C00000"/>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思考</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1363011547"/>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1" cy="803605"/>
            <a:chOff x="3978442" y="685959"/>
            <a:chExt cx="7226358" cy="582454"/>
          </a:xfrm>
        </p:grpSpPr>
        <p:sp>
          <p:nvSpPr>
            <p:cNvPr id="1048599" name="文本框 20"/>
            <p:cNvSpPr txBox="1"/>
            <p:nvPr/>
          </p:nvSpPr>
          <p:spPr>
            <a:xfrm>
              <a:off x="4895332" y="685959"/>
              <a:ext cx="6309468" cy="568149"/>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rPr>
                <a:t>PINN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加速算法</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D306BB5B-6823-D34F-B763-1A6CADEF1DA6}"/>
              </a:ext>
            </a:extLst>
          </p:cNvPr>
          <p:cNvPicPr>
            <a:picLocks noChangeAspect="1"/>
          </p:cNvPicPr>
          <p:nvPr/>
        </p:nvPicPr>
        <p:blipFill>
          <a:blip r:embed="rId3"/>
          <a:stretch>
            <a:fillRect/>
          </a:stretch>
        </p:blipFill>
        <p:spPr>
          <a:xfrm>
            <a:off x="5618618" y="1"/>
            <a:ext cx="7240132" cy="3472308"/>
          </a:xfrm>
          <a:prstGeom prst="rect">
            <a:avLst/>
          </a:prstGeom>
        </p:spPr>
      </p:pic>
      <p:pic>
        <p:nvPicPr>
          <p:cNvPr id="5" name="图片 4">
            <a:extLst>
              <a:ext uri="{FF2B5EF4-FFF2-40B4-BE49-F238E27FC236}">
                <a16:creationId xmlns:a16="http://schemas.microsoft.com/office/drawing/2014/main" id="{D811065D-EFF6-A349-A913-7F353C6AF7D9}"/>
              </a:ext>
            </a:extLst>
          </p:cNvPr>
          <p:cNvPicPr>
            <a:picLocks noChangeAspect="1"/>
          </p:cNvPicPr>
          <p:nvPr/>
        </p:nvPicPr>
        <p:blipFill>
          <a:blip r:embed="rId4"/>
          <a:stretch>
            <a:fillRect/>
          </a:stretch>
        </p:blipFill>
        <p:spPr>
          <a:xfrm>
            <a:off x="42163" y="3500099"/>
            <a:ext cx="10347652" cy="3704715"/>
          </a:xfrm>
          <a:prstGeom prst="rect">
            <a:avLst/>
          </a:prstGeom>
        </p:spPr>
      </p:pic>
    </p:spTree>
    <p:extLst>
      <p:ext uri="{BB962C8B-B14F-4D97-AF65-F5344CB8AC3E}">
        <p14:creationId xmlns:p14="http://schemas.microsoft.com/office/powerpoint/2010/main" val="564752249"/>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theme/theme1.xml><?xml version="1.0" encoding="utf-8"?>
<a:theme xmlns:a="http://schemas.openxmlformats.org/drawingml/2006/main" name="李杨">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Words>
  <Application>Microsoft Macintosh PowerPoint</Application>
  <PresentationFormat>自定义</PresentationFormat>
  <Paragraphs>45</Paragraphs>
  <Slides>12</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SimSun</vt:lpstr>
      <vt:lpstr>微软雅黑</vt:lpstr>
      <vt:lpstr>Arial</vt:lpstr>
      <vt:lpstr>Calibri</vt:lpstr>
      <vt:lpstr>Calibri Light</vt:lpstr>
      <vt:lpstr>Wingdings</vt:lpstr>
      <vt:lpstr>李杨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bt376</dc:title>
  <dc:creator/>
  <cp:lastModifiedBy/>
  <cp:revision>1</cp:revision>
  <dcterms:created xsi:type="dcterms:W3CDTF">2016-12-20T00:58:00Z</dcterms:created>
  <dcterms:modified xsi:type="dcterms:W3CDTF">2022-06-22T10:53:48Z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ies>
</file>