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63" r:id="rId3"/>
    <p:sldId id="260" r:id="rId4"/>
    <p:sldId id="256" r:id="rId5"/>
    <p:sldId id="258" r:id="rId6"/>
    <p:sldId id="261" r:id="rId7"/>
    <p:sldId id="262" r:id="rId8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E269-451F-44BA-B8C6-D82E659E46F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1642E-B515-4CA7-A6FA-350FAE58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6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B0A9-756D-4B99-8B39-4859C45A2216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8C9C-BE2C-43BA-9192-A8601F2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5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CBA7-39AA-4008-87EC-3DDB89D4881B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8C9C-BE2C-43BA-9192-A8601F2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3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089C-CCD2-4568-90A6-FC21D971F031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8C9C-BE2C-43BA-9192-A8601F2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2AEC-0A6D-4A60-9984-2D21A9BF4D7A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8C9C-BE2C-43BA-9192-A8601F2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0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FE63-1062-4DB3-8DBE-4FD15E04E480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8C9C-BE2C-43BA-9192-A8601F2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2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1355-334B-4FD6-97B9-14BCE01DA077}" type="datetime1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8C9C-BE2C-43BA-9192-A8601F2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610"/>
            <a:ext cx="630936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CA07-A08A-499B-8506-0124AEC55E5C}" type="datetime1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8C9C-BE2C-43BA-9192-A8601F2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9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189"/>
            <a:ext cx="630936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5D95-1C7D-4C07-8D0E-614D6382E96F}" type="datetime1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8C9C-BE2C-43BA-9192-A8601F2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8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3F95-0B1B-4DEE-9272-86CB4EF5D871}" type="datetime1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8C9C-BE2C-43BA-9192-A8601F2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0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CE56-D1A9-4C42-A80E-4683627A9978}" type="datetime1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8C9C-BE2C-43BA-9192-A8601F2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6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C1CE-F724-428B-A15A-73DDF9744621}" type="datetime1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8C9C-BE2C-43BA-9192-A8601F2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9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601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7F0AB-86C2-4C5B-8788-75118CE017C5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28C9C-BE2C-43BA-9192-A8601F2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Software Analysis and Design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CSE 460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(Observer Design Pattern)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48640" y="4377398"/>
            <a:ext cx="6217920" cy="2252002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H.S. Sarjoughian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altLang="en-US" sz="1600" dirty="0"/>
              <a:t>Computer Science &amp; Engineering </a:t>
            </a:r>
            <a:r>
              <a:rPr lang="en-US" altLang="en-US" sz="1600" dirty="0" smtClean="0"/>
              <a:t>Dept.</a:t>
            </a:r>
          </a:p>
          <a:p>
            <a:pPr>
              <a:lnSpc>
                <a:spcPct val="150000"/>
              </a:lnSpc>
            </a:pPr>
            <a:r>
              <a:rPr lang="en-US" altLang="en-US" sz="1600" dirty="0" smtClean="0"/>
              <a:t>School of Computing, Informatics, and Decision Systems Engineering</a:t>
            </a:r>
          </a:p>
          <a:p>
            <a:pPr>
              <a:lnSpc>
                <a:spcPct val="150000"/>
              </a:lnSpc>
            </a:pPr>
            <a:r>
              <a:rPr lang="en-US" altLang="en-US" sz="1600" dirty="0" smtClean="0"/>
              <a:t>Ira </a:t>
            </a:r>
            <a:r>
              <a:rPr lang="en-US" altLang="en-US" sz="1600" dirty="0"/>
              <a:t>A. Fulton School of Engineering</a:t>
            </a:r>
          </a:p>
          <a:p>
            <a:pPr>
              <a:lnSpc>
                <a:spcPct val="120000"/>
              </a:lnSpc>
            </a:pPr>
            <a:r>
              <a:rPr lang="en-US" altLang="en-US" sz="1600" dirty="0"/>
              <a:t>Arizona State </a:t>
            </a:r>
            <a:r>
              <a:rPr lang="en-US" altLang="en-US" sz="1600" dirty="0" smtClean="0"/>
              <a:t>University, Tempe, AZ, USA</a:t>
            </a:r>
            <a:endParaRPr lang="en-US" altLang="en-US" sz="1600" dirty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8C9C-BE2C-43BA-9192-A8601F28C2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Design Pattern - </a:t>
            </a:r>
            <a:r>
              <a:rPr lang="en-US" dirty="0" err="1" smtClean="0"/>
              <a:t>GoF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8C9C-BE2C-43BA-9192-A8601F28C2D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38" b="-1"/>
          <a:stretch/>
        </p:blipFill>
        <p:spPr>
          <a:xfrm>
            <a:off x="442666" y="2730230"/>
            <a:ext cx="6369614" cy="3771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290" y="1251925"/>
            <a:ext cx="6847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class diagram specifies the participants of the Observer Design Pattern with their relationships. Consistency among the Subject and the Observer classifiers is defined which in turn drive consistency among </a:t>
            </a:r>
            <a:r>
              <a:rPr lang="en-US" dirty="0" err="1" smtClean="0"/>
              <a:t>ConcreteSubject</a:t>
            </a:r>
            <a:r>
              <a:rPr lang="en-US" dirty="0" smtClean="0"/>
              <a:t> and Concrete Observer classifiers.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4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Observer </a:t>
            </a:r>
            <a:r>
              <a:rPr lang="en-US" sz="3200" dirty="0" smtClean="0"/>
              <a:t>Design Pattern – </a:t>
            </a:r>
            <a:r>
              <a:rPr lang="en-US" sz="3200" dirty="0" err="1" smtClean="0"/>
              <a:t>GoF</a:t>
            </a:r>
            <a:r>
              <a:rPr lang="en-US" sz="3200" dirty="0" smtClean="0"/>
              <a:t> / Java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1" y="2105966"/>
            <a:ext cx="6997578" cy="459484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8C9C-BE2C-43BA-9192-A8601F28C2D4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290" y="1251925"/>
            <a:ext cx="684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class diagram specifies the Observer Design pattern using Java (JDK 10). The Observer classifier is defined as an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- Bee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8C9C-BE2C-43BA-9192-A8601F28C2D4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7704" y="1351161"/>
            <a:ext cx="684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class diagram specifies the class Bee where its inner classes implement the Observer update operation.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80" y="2053796"/>
            <a:ext cx="6436040" cy="467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(Observable) - Flower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8C9C-BE2C-43BA-9192-A8601F28C2D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3795" y="1110957"/>
            <a:ext cx="684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class diagram specifies the class Flower with two inner classes, each allowing observers to be added to them.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95" y="1881955"/>
            <a:ext cx="5097607" cy="528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Flower-Bee Observer-Pattern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7" y="1434123"/>
            <a:ext cx="6363143" cy="53459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8C9C-BE2C-43BA-9192-A8601F28C2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Flower-Bee Observer-Pattern </a:t>
            </a:r>
            <a:r>
              <a:rPr lang="en-US" dirty="0" smtClean="0"/>
              <a:t>Example –simple classifier notation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90" y="1196204"/>
            <a:ext cx="5997220" cy="55839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8C9C-BE2C-43BA-9192-A8601F28C2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143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Software Analysis and Design  CSE 460  (Observer Design Pattern) </vt:lpstr>
      <vt:lpstr>Observer Design Pattern - GoF</vt:lpstr>
      <vt:lpstr>Observer Design Pattern – GoF / Java </vt:lpstr>
      <vt:lpstr>Observer - Bee</vt:lpstr>
      <vt:lpstr>Subject (Observable) - Flower</vt:lpstr>
      <vt:lpstr>Flower-Bee Observer-Pattern Example</vt:lpstr>
      <vt:lpstr>Flower-Bee Observer-Pattern Example –simple classifier notation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Hessam Sarjoughian</dc:creator>
  <cp:lastModifiedBy>Hessam Sarjoughian</cp:lastModifiedBy>
  <cp:revision>9</cp:revision>
  <dcterms:created xsi:type="dcterms:W3CDTF">2018-04-07T18:04:18Z</dcterms:created>
  <dcterms:modified xsi:type="dcterms:W3CDTF">2018-04-08T00:42:38Z</dcterms:modified>
</cp:coreProperties>
</file>