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76" r:id="rId4"/>
    <p:sldId id="277" r:id="rId5"/>
    <p:sldId id="258" r:id="rId6"/>
    <p:sldId id="279" r:id="rId7"/>
    <p:sldId id="280" r:id="rId8"/>
    <p:sldId id="261" r:id="rId9"/>
    <p:sldId id="262" r:id="rId10"/>
    <p:sldId id="281" r:id="rId11"/>
    <p:sldId id="292" r:id="rId12"/>
    <p:sldId id="282" r:id="rId13"/>
    <p:sldId id="295" r:id="rId14"/>
    <p:sldId id="283" r:id="rId15"/>
    <p:sldId id="263" r:id="rId16"/>
    <p:sldId id="284" r:id="rId17"/>
    <p:sldId id="309" r:id="rId18"/>
    <p:sldId id="286" r:id="rId19"/>
    <p:sldId id="310" r:id="rId20"/>
    <p:sldId id="288" r:id="rId21"/>
    <p:sldId id="308" r:id="rId22"/>
    <p:sldId id="298" r:id="rId23"/>
    <p:sldId id="287" r:id="rId24"/>
    <p:sldId id="293" r:id="rId25"/>
    <p:sldId id="289" r:id="rId26"/>
    <p:sldId id="290" r:id="rId27"/>
    <p:sldId id="297" r:id="rId28"/>
    <p:sldId id="296" r:id="rId29"/>
    <p:sldId id="304" r:id="rId30"/>
    <p:sldId id="307" r:id="rId31"/>
    <p:sldId id="291" r:id="rId32"/>
    <p:sldId id="267" r:id="rId33"/>
    <p:sldId id="268" r:id="rId34"/>
    <p:sldId id="305" r:id="rId35"/>
    <p:sldId id="306" r:id="rId36"/>
    <p:sldId id="301" r:id="rId37"/>
    <p:sldId id="302" r:id="rId38"/>
    <p:sldId id="303" r:id="rId39"/>
    <p:sldId id="300" r:id="rId40"/>
    <p:sldId id="275" r:id="rId41"/>
    <p:sldId id="273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6" d="100"/>
          <a:sy n="76" d="100"/>
        </p:scale>
        <p:origin x="-12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9AB9F-E5AD-41E9-935A-BA7C9667D786}" type="doc">
      <dgm:prSet loTypeId="urn:microsoft.com/office/officeart/2005/8/layout/hierarchy4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B5207511-8181-4631-B213-52C1DAB9A4A1}">
      <dgm:prSet phldrT="[Text]"/>
      <dgm:spPr>
        <a:solidFill>
          <a:schemeClr val="accent6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Android Mobile</a:t>
          </a:r>
        </a:p>
        <a:p>
          <a:endParaRPr lang="en-US" dirty="0"/>
        </a:p>
      </dgm:t>
    </dgm:pt>
    <dgm:pt modelId="{65B8D9A6-082E-439D-B325-5E0556CE231A}" type="parTrans" cxnId="{46011E42-54E9-4B1C-81BB-705851F43BF6}">
      <dgm:prSet/>
      <dgm:spPr/>
      <dgm:t>
        <a:bodyPr/>
        <a:lstStyle/>
        <a:p>
          <a:endParaRPr lang="en-US"/>
        </a:p>
      </dgm:t>
    </dgm:pt>
    <dgm:pt modelId="{64D9AE49-57BC-4CC0-A178-892BFB40A5A6}" type="sibTrans" cxnId="{46011E42-54E9-4B1C-81BB-705851F43BF6}">
      <dgm:prSet/>
      <dgm:spPr/>
      <dgm:t>
        <a:bodyPr/>
        <a:lstStyle/>
        <a:p>
          <a:endParaRPr lang="en-US"/>
        </a:p>
      </dgm:t>
    </dgm:pt>
    <dgm:pt modelId="{FCACC613-7594-4947-9E2B-3F421DEBB857}">
      <dgm:prSet phldrT="[Text]"/>
      <dgm:spPr>
        <a:solidFill>
          <a:srgbClr val="33CC3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Application (OCR)</a:t>
          </a:r>
        </a:p>
        <a:p>
          <a:endParaRPr lang="en-US" dirty="0"/>
        </a:p>
      </dgm:t>
    </dgm:pt>
    <dgm:pt modelId="{5F78A14D-E52A-4E48-A0B8-DF10A3DDBE72}" type="parTrans" cxnId="{09947C17-80C4-4909-982B-B181AAB0A7B4}">
      <dgm:prSet/>
      <dgm:spPr/>
      <dgm:t>
        <a:bodyPr/>
        <a:lstStyle/>
        <a:p>
          <a:endParaRPr lang="en-US"/>
        </a:p>
      </dgm:t>
    </dgm:pt>
    <dgm:pt modelId="{5353A729-E14A-4FD4-91BD-82572E1FB65D}" type="sibTrans" cxnId="{09947C17-80C4-4909-982B-B181AAB0A7B4}">
      <dgm:prSet/>
      <dgm:spPr/>
      <dgm:t>
        <a:bodyPr/>
        <a:lstStyle/>
        <a:p>
          <a:endParaRPr lang="en-US"/>
        </a:p>
      </dgm:t>
    </dgm:pt>
    <dgm:pt modelId="{8FA4F6DB-98A4-4061-A6E5-A6853E03DA7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Mobile Primary OR Secondary Storage(</a:t>
          </a:r>
          <a:r>
            <a:rPr lang="en-US" dirty="0" err="1" smtClean="0">
              <a:solidFill>
                <a:schemeClr val="bg1"/>
              </a:solidFill>
            </a:rPr>
            <a:t>sdcard</a:t>
          </a:r>
          <a:r>
            <a:rPr lang="en-US" dirty="0" smtClean="0">
              <a:solidFill>
                <a:schemeClr val="bg1"/>
              </a:solidFill>
            </a:rPr>
            <a:t>)</a:t>
          </a:r>
          <a:endParaRPr lang="en-US" dirty="0">
            <a:solidFill>
              <a:schemeClr val="bg1"/>
            </a:solidFill>
          </a:endParaRPr>
        </a:p>
      </dgm:t>
    </dgm:pt>
    <dgm:pt modelId="{6013511F-74BF-4538-88B3-C3BC2D2C6A28}" type="parTrans" cxnId="{064975B8-BB39-43F5-BB88-DAE49673309A}">
      <dgm:prSet/>
      <dgm:spPr/>
      <dgm:t>
        <a:bodyPr/>
        <a:lstStyle/>
        <a:p>
          <a:endParaRPr lang="en-US"/>
        </a:p>
      </dgm:t>
    </dgm:pt>
    <dgm:pt modelId="{130BD228-D352-456D-97A8-B06233FF05E4}" type="sibTrans" cxnId="{064975B8-BB39-43F5-BB88-DAE49673309A}">
      <dgm:prSet/>
      <dgm:spPr/>
      <dgm:t>
        <a:bodyPr/>
        <a:lstStyle/>
        <a:p>
          <a:endParaRPr lang="en-US"/>
        </a:p>
      </dgm:t>
    </dgm:pt>
    <dgm:pt modelId="{0AA5499A-2D83-4617-BF24-EE9E2C11243A}">
      <dgm:prSet phldrT="[Text]"/>
      <dgm:spPr>
        <a:solidFill>
          <a:schemeClr val="accent2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Libraries</a:t>
          </a:r>
        </a:p>
        <a:p>
          <a:endParaRPr lang="en-US" dirty="0"/>
        </a:p>
      </dgm:t>
    </dgm:pt>
    <dgm:pt modelId="{AB49ACAB-1F16-423F-B5F4-7FA970DE7309}" type="parTrans" cxnId="{736EF168-CBD0-4460-96EF-BC08A5FBD751}">
      <dgm:prSet/>
      <dgm:spPr/>
      <dgm:t>
        <a:bodyPr/>
        <a:lstStyle/>
        <a:p>
          <a:endParaRPr lang="en-US"/>
        </a:p>
      </dgm:t>
    </dgm:pt>
    <dgm:pt modelId="{0CD315EB-22B6-4179-BE19-FF5FE30246BC}" type="sibTrans" cxnId="{736EF168-CBD0-4460-96EF-BC08A5FBD751}">
      <dgm:prSet/>
      <dgm:spPr/>
      <dgm:t>
        <a:bodyPr/>
        <a:lstStyle/>
        <a:p>
          <a:endParaRPr lang="en-US"/>
        </a:p>
      </dgm:t>
    </dgm:pt>
    <dgm:pt modelId="{E40C6BE6-1632-47D4-B94A-4CF0E052A0B7}" type="pres">
      <dgm:prSet presAssocID="{0869AB9F-E5AD-41E9-935A-BA7C9667D7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289097-36E6-4C1E-A9DA-9E72BE0C75B4}" type="pres">
      <dgm:prSet presAssocID="{B5207511-8181-4631-B213-52C1DAB9A4A1}" presName="vertOne" presStyleCnt="0"/>
      <dgm:spPr/>
    </dgm:pt>
    <dgm:pt modelId="{A13F0A37-6F8E-4C44-BB3B-F48515CCC92D}" type="pres">
      <dgm:prSet presAssocID="{B5207511-8181-4631-B213-52C1DAB9A4A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1D005F-CB4B-4EA5-9DB3-DAD13DB0C51D}" type="pres">
      <dgm:prSet presAssocID="{B5207511-8181-4631-B213-52C1DAB9A4A1}" presName="parTransOne" presStyleCnt="0"/>
      <dgm:spPr/>
    </dgm:pt>
    <dgm:pt modelId="{FED6EB92-D7AB-4AA8-B63A-D302B0CB0606}" type="pres">
      <dgm:prSet presAssocID="{B5207511-8181-4631-B213-52C1DAB9A4A1}" presName="horzOne" presStyleCnt="0"/>
      <dgm:spPr/>
    </dgm:pt>
    <dgm:pt modelId="{EEEB0D72-856B-4925-B276-6E9D64ADA76D}" type="pres">
      <dgm:prSet presAssocID="{FCACC613-7594-4947-9E2B-3F421DEBB857}" presName="vertTwo" presStyleCnt="0"/>
      <dgm:spPr/>
    </dgm:pt>
    <dgm:pt modelId="{5B5DF28D-602F-4ED0-AF71-D4DA21B55197}" type="pres">
      <dgm:prSet presAssocID="{FCACC613-7594-4947-9E2B-3F421DEBB857}" presName="txTwo" presStyleLbl="node2" presStyleIdx="0" presStyleCnt="2" custScaleX="112312" custLinFactNeighborX="-129" custLinFactNeighborY="-454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DFEDA1-696E-49A8-9522-047E86FC87E1}" type="pres">
      <dgm:prSet presAssocID="{FCACC613-7594-4947-9E2B-3F421DEBB857}" presName="parTransTwo" presStyleCnt="0"/>
      <dgm:spPr/>
    </dgm:pt>
    <dgm:pt modelId="{72A0F991-F638-4684-8485-DA2296DF30E2}" type="pres">
      <dgm:prSet presAssocID="{FCACC613-7594-4947-9E2B-3F421DEBB857}" presName="horzTwo" presStyleCnt="0"/>
      <dgm:spPr/>
    </dgm:pt>
    <dgm:pt modelId="{03841261-C87B-4B8E-849C-10E3AB564394}" type="pres">
      <dgm:prSet presAssocID="{8FA4F6DB-98A4-4061-A6E5-A6853E03DA75}" presName="vertThree" presStyleCnt="0"/>
      <dgm:spPr/>
    </dgm:pt>
    <dgm:pt modelId="{55232DEC-068F-40E8-BFF8-0C0B96BDBD6B}" type="pres">
      <dgm:prSet presAssocID="{8FA4F6DB-98A4-4061-A6E5-A6853E03DA75}" presName="txThree" presStyleLbl="node3" presStyleIdx="0" presStyleCnt="1" custScaleX="237776" custScaleY="76756" custLinFactNeighborX="63625" custLinFactNeighborY="2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9EB287-6233-458B-AAE1-FDC634C32F6F}" type="pres">
      <dgm:prSet presAssocID="{8FA4F6DB-98A4-4061-A6E5-A6853E03DA75}" presName="horzThree" presStyleCnt="0"/>
      <dgm:spPr/>
    </dgm:pt>
    <dgm:pt modelId="{7230971E-A63C-42D7-9539-E35070459E1E}" type="pres">
      <dgm:prSet presAssocID="{5353A729-E14A-4FD4-91BD-82572E1FB65D}" presName="sibSpaceTwo" presStyleCnt="0"/>
      <dgm:spPr/>
    </dgm:pt>
    <dgm:pt modelId="{B0A9D3B4-97E9-4A07-8BDD-60287F240FB6}" type="pres">
      <dgm:prSet presAssocID="{0AA5499A-2D83-4617-BF24-EE9E2C11243A}" presName="vertTwo" presStyleCnt="0"/>
      <dgm:spPr/>
    </dgm:pt>
    <dgm:pt modelId="{2F95A829-C916-410C-A4D6-5BC1FC0E1B69}" type="pres">
      <dgm:prSet presAssocID="{0AA5499A-2D83-4617-BF24-EE9E2C11243A}" presName="txTwo" presStyleLbl="node2" presStyleIdx="1" presStyleCnt="2" custScaleX="125368" custScaleY="98336" custLinFactNeighborX="-2952" custLinFactNeighborY="-46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907151-9BB7-46DC-8FC7-7351408BFFAD}" type="pres">
      <dgm:prSet presAssocID="{0AA5499A-2D83-4617-BF24-EE9E2C11243A}" presName="horzTwo" presStyleCnt="0"/>
      <dgm:spPr/>
    </dgm:pt>
  </dgm:ptLst>
  <dgm:cxnLst>
    <dgm:cxn modelId="{75A0C7FD-4920-447D-9221-25A1FF95D5D4}" type="presOf" srcId="{0869AB9F-E5AD-41E9-935A-BA7C9667D786}" destId="{E40C6BE6-1632-47D4-B94A-4CF0E052A0B7}" srcOrd="0" destOrd="0" presId="urn:microsoft.com/office/officeart/2005/8/layout/hierarchy4"/>
    <dgm:cxn modelId="{37E17E7C-5C98-4C34-8655-1C69B2778F2A}" type="presOf" srcId="{FCACC613-7594-4947-9E2B-3F421DEBB857}" destId="{5B5DF28D-602F-4ED0-AF71-D4DA21B55197}" srcOrd="0" destOrd="0" presId="urn:microsoft.com/office/officeart/2005/8/layout/hierarchy4"/>
    <dgm:cxn modelId="{736EF168-CBD0-4460-96EF-BC08A5FBD751}" srcId="{B5207511-8181-4631-B213-52C1DAB9A4A1}" destId="{0AA5499A-2D83-4617-BF24-EE9E2C11243A}" srcOrd="1" destOrd="0" parTransId="{AB49ACAB-1F16-423F-B5F4-7FA970DE7309}" sibTransId="{0CD315EB-22B6-4179-BE19-FF5FE30246BC}"/>
    <dgm:cxn modelId="{AA398C4B-FA0C-4921-BF31-49D240C0317D}" type="presOf" srcId="{B5207511-8181-4631-B213-52C1DAB9A4A1}" destId="{A13F0A37-6F8E-4C44-BB3B-F48515CCC92D}" srcOrd="0" destOrd="0" presId="urn:microsoft.com/office/officeart/2005/8/layout/hierarchy4"/>
    <dgm:cxn modelId="{064975B8-BB39-43F5-BB88-DAE49673309A}" srcId="{FCACC613-7594-4947-9E2B-3F421DEBB857}" destId="{8FA4F6DB-98A4-4061-A6E5-A6853E03DA75}" srcOrd="0" destOrd="0" parTransId="{6013511F-74BF-4538-88B3-C3BC2D2C6A28}" sibTransId="{130BD228-D352-456D-97A8-B06233FF05E4}"/>
    <dgm:cxn modelId="{09947C17-80C4-4909-982B-B181AAB0A7B4}" srcId="{B5207511-8181-4631-B213-52C1DAB9A4A1}" destId="{FCACC613-7594-4947-9E2B-3F421DEBB857}" srcOrd="0" destOrd="0" parTransId="{5F78A14D-E52A-4E48-A0B8-DF10A3DDBE72}" sibTransId="{5353A729-E14A-4FD4-91BD-82572E1FB65D}"/>
    <dgm:cxn modelId="{46011E42-54E9-4B1C-81BB-705851F43BF6}" srcId="{0869AB9F-E5AD-41E9-935A-BA7C9667D786}" destId="{B5207511-8181-4631-B213-52C1DAB9A4A1}" srcOrd="0" destOrd="0" parTransId="{65B8D9A6-082E-439D-B325-5E0556CE231A}" sibTransId="{64D9AE49-57BC-4CC0-A178-892BFB40A5A6}"/>
    <dgm:cxn modelId="{96165A95-3BC3-4226-8123-6C93ECF28075}" type="presOf" srcId="{0AA5499A-2D83-4617-BF24-EE9E2C11243A}" destId="{2F95A829-C916-410C-A4D6-5BC1FC0E1B69}" srcOrd="0" destOrd="0" presId="urn:microsoft.com/office/officeart/2005/8/layout/hierarchy4"/>
    <dgm:cxn modelId="{8200586B-A2F8-4FD2-8CD6-485752AEFB14}" type="presOf" srcId="{8FA4F6DB-98A4-4061-A6E5-A6853E03DA75}" destId="{55232DEC-068F-40E8-BFF8-0C0B96BDBD6B}" srcOrd="0" destOrd="0" presId="urn:microsoft.com/office/officeart/2005/8/layout/hierarchy4"/>
    <dgm:cxn modelId="{EF485EBC-80E8-493A-B818-70DA5056D257}" type="presParOf" srcId="{E40C6BE6-1632-47D4-B94A-4CF0E052A0B7}" destId="{7D289097-36E6-4C1E-A9DA-9E72BE0C75B4}" srcOrd="0" destOrd="0" presId="urn:microsoft.com/office/officeart/2005/8/layout/hierarchy4"/>
    <dgm:cxn modelId="{91A24F51-F976-4A55-9E72-E8DD845A202F}" type="presParOf" srcId="{7D289097-36E6-4C1E-A9DA-9E72BE0C75B4}" destId="{A13F0A37-6F8E-4C44-BB3B-F48515CCC92D}" srcOrd="0" destOrd="0" presId="urn:microsoft.com/office/officeart/2005/8/layout/hierarchy4"/>
    <dgm:cxn modelId="{2ED913C7-AC1E-4B9A-950D-C01ABBA50B59}" type="presParOf" srcId="{7D289097-36E6-4C1E-A9DA-9E72BE0C75B4}" destId="{E91D005F-CB4B-4EA5-9DB3-DAD13DB0C51D}" srcOrd="1" destOrd="0" presId="urn:microsoft.com/office/officeart/2005/8/layout/hierarchy4"/>
    <dgm:cxn modelId="{1D927AF4-CDE6-4277-A5D6-4BBAB5143C6F}" type="presParOf" srcId="{7D289097-36E6-4C1E-A9DA-9E72BE0C75B4}" destId="{FED6EB92-D7AB-4AA8-B63A-D302B0CB0606}" srcOrd="2" destOrd="0" presId="urn:microsoft.com/office/officeart/2005/8/layout/hierarchy4"/>
    <dgm:cxn modelId="{677B1540-3109-4EE2-A018-A6DFAEEE2638}" type="presParOf" srcId="{FED6EB92-D7AB-4AA8-B63A-D302B0CB0606}" destId="{EEEB0D72-856B-4925-B276-6E9D64ADA76D}" srcOrd="0" destOrd="0" presId="urn:microsoft.com/office/officeart/2005/8/layout/hierarchy4"/>
    <dgm:cxn modelId="{92449690-92FD-4AD5-AC27-AA06D318D9B2}" type="presParOf" srcId="{EEEB0D72-856B-4925-B276-6E9D64ADA76D}" destId="{5B5DF28D-602F-4ED0-AF71-D4DA21B55197}" srcOrd="0" destOrd="0" presId="urn:microsoft.com/office/officeart/2005/8/layout/hierarchy4"/>
    <dgm:cxn modelId="{1B76D31F-DBC3-449A-983C-D081E101F51F}" type="presParOf" srcId="{EEEB0D72-856B-4925-B276-6E9D64ADA76D}" destId="{1CDFEDA1-696E-49A8-9522-047E86FC87E1}" srcOrd="1" destOrd="0" presId="urn:microsoft.com/office/officeart/2005/8/layout/hierarchy4"/>
    <dgm:cxn modelId="{D3E87D7A-12D2-4378-82B6-84490CC77332}" type="presParOf" srcId="{EEEB0D72-856B-4925-B276-6E9D64ADA76D}" destId="{72A0F991-F638-4684-8485-DA2296DF30E2}" srcOrd="2" destOrd="0" presId="urn:microsoft.com/office/officeart/2005/8/layout/hierarchy4"/>
    <dgm:cxn modelId="{B861F407-BC2D-4ED9-8916-DDDCD19EFCFF}" type="presParOf" srcId="{72A0F991-F638-4684-8485-DA2296DF30E2}" destId="{03841261-C87B-4B8E-849C-10E3AB564394}" srcOrd="0" destOrd="0" presId="urn:microsoft.com/office/officeart/2005/8/layout/hierarchy4"/>
    <dgm:cxn modelId="{53B80A78-C562-4E88-8115-BB783DCAA121}" type="presParOf" srcId="{03841261-C87B-4B8E-849C-10E3AB564394}" destId="{55232DEC-068F-40E8-BFF8-0C0B96BDBD6B}" srcOrd="0" destOrd="0" presId="urn:microsoft.com/office/officeart/2005/8/layout/hierarchy4"/>
    <dgm:cxn modelId="{A8F2AA10-588C-4242-AD2C-1AA874D52706}" type="presParOf" srcId="{03841261-C87B-4B8E-849C-10E3AB564394}" destId="{6B9EB287-6233-458B-AAE1-FDC634C32F6F}" srcOrd="1" destOrd="0" presId="urn:microsoft.com/office/officeart/2005/8/layout/hierarchy4"/>
    <dgm:cxn modelId="{1E570592-5F0E-420F-8AC1-A2BC953DB2DB}" type="presParOf" srcId="{FED6EB92-D7AB-4AA8-B63A-D302B0CB0606}" destId="{7230971E-A63C-42D7-9539-E35070459E1E}" srcOrd="1" destOrd="0" presId="urn:microsoft.com/office/officeart/2005/8/layout/hierarchy4"/>
    <dgm:cxn modelId="{74801C75-EFC9-44B3-8878-CD1717BA72EC}" type="presParOf" srcId="{FED6EB92-D7AB-4AA8-B63A-D302B0CB0606}" destId="{B0A9D3B4-97E9-4A07-8BDD-60287F240FB6}" srcOrd="2" destOrd="0" presId="urn:microsoft.com/office/officeart/2005/8/layout/hierarchy4"/>
    <dgm:cxn modelId="{FE87978F-BBE5-483F-BC91-28ABF3D3B3B1}" type="presParOf" srcId="{B0A9D3B4-97E9-4A07-8BDD-60287F240FB6}" destId="{2F95A829-C916-410C-A4D6-5BC1FC0E1B69}" srcOrd="0" destOrd="0" presId="urn:microsoft.com/office/officeart/2005/8/layout/hierarchy4"/>
    <dgm:cxn modelId="{E0E4B260-BC72-4AA3-883F-7FFF9BD10FAC}" type="presParOf" srcId="{B0A9D3B4-97E9-4A07-8BDD-60287F240FB6}" destId="{D1907151-9BB7-46DC-8FC7-7351408BFFA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B4B2C-273A-490D-BAA2-EE44CD503DB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451C9B-6D3F-4A5D-9523-57C822BBA32C}">
      <dgm:prSet phldrT="[Text]" custT="1"/>
      <dgm:spPr>
        <a:solidFill>
          <a:schemeClr val="accent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1800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Pre-Processing</a:t>
          </a:r>
          <a:endParaRPr lang="en-US" sz="1800" b="1" dirty="0">
            <a:solidFill>
              <a:schemeClr val="accent5"/>
            </a:solidFill>
            <a:latin typeface="Times New Roman" pitchFamily="18" charset="0"/>
            <a:cs typeface="Times New Roman" pitchFamily="18" charset="0"/>
          </a:endParaRPr>
        </a:p>
      </dgm:t>
    </dgm:pt>
    <dgm:pt modelId="{F2323F7C-A6D4-4E27-9172-B48D5D1A1085}" type="parTrans" cxnId="{EE736CAA-7DE4-4E98-BA8F-FF76855470B9}">
      <dgm:prSet/>
      <dgm:spPr/>
      <dgm:t>
        <a:bodyPr/>
        <a:lstStyle/>
        <a:p>
          <a:endParaRPr lang="en-US"/>
        </a:p>
      </dgm:t>
    </dgm:pt>
    <dgm:pt modelId="{4573A1E3-F4A0-481E-8F0E-C7CCEE6EE586}" type="sibTrans" cxnId="{EE736CAA-7DE4-4E98-BA8F-FF76855470B9}">
      <dgm:prSet/>
      <dgm:spPr/>
      <dgm:t>
        <a:bodyPr/>
        <a:lstStyle/>
        <a:p>
          <a:endParaRPr lang="en-US"/>
        </a:p>
      </dgm:t>
    </dgm:pt>
    <dgm:pt modelId="{D212473A-56D8-40E7-BB0D-F2741B12993D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Feature Extraction</a:t>
          </a:r>
          <a:endParaRPr lang="en-US" sz="1800" b="1" dirty="0">
            <a:solidFill>
              <a:schemeClr val="accent5"/>
            </a:solidFill>
            <a:latin typeface="Times New Roman" pitchFamily="18" charset="0"/>
            <a:cs typeface="Times New Roman" pitchFamily="18" charset="0"/>
          </a:endParaRPr>
        </a:p>
      </dgm:t>
    </dgm:pt>
    <dgm:pt modelId="{94C77D71-61B1-4BAA-A80F-8F9F3FE24348}" type="parTrans" cxnId="{77C6AD81-68FF-4DB0-ACC4-315490E52FD1}">
      <dgm:prSet/>
      <dgm:spPr/>
      <dgm:t>
        <a:bodyPr/>
        <a:lstStyle/>
        <a:p>
          <a:endParaRPr lang="en-US"/>
        </a:p>
      </dgm:t>
    </dgm:pt>
    <dgm:pt modelId="{8AE1F3A5-6C40-4D22-A244-FE2F69AEB326}" type="sibTrans" cxnId="{77C6AD81-68FF-4DB0-ACC4-315490E52FD1}">
      <dgm:prSet/>
      <dgm:spPr/>
      <dgm:t>
        <a:bodyPr/>
        <a:lstStyle/>
        <a:p>
          <a:endParaRPr lang="en-US"/>
        </a:p>
      </dgm:t>
    </dgm:pt>
    <dgm:pt modelId="{945B3882-0D0C-467F-81CE-9D4C328D1FEF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Post-Processing</a:t>
          </a:r>
          <a:endParaRPr lang="en-US" sz="1800" b="1" dirty="0">
            <a:solidFill>
              <a:schemeClr val="accent5"/>
            </a:solidFill>
            <a:latin typeface="Times New Roman" pitchFamily="18" charset="0"/>
            <a:cs typeface="Times New Roman" pitchFamily="18" charset="0"/>
          </a:endParaRPr>
        </a:p>
      </dgm:t>
    </dgm:pt>
    <dgm:pt modelId="{5753D046-99B8-4788-8C24-504634CA7F5D}" type="parTrans" cxnId="{CEC48CF0-D23F-4A54-95C6-79D29C34F4EB}">
      <dgm:prSet/>
      <dgm:spPr/>
      <dgm:t>
        <a:bodyPr/>
        <a:lstStyle/>
        <a:p>
          <a:endParaRPr lang="en-US"/>
        </a:p>
      </dgm:t>
    </dgm:pt>
    <dgm:pt modelId="{86B50717-D1AC-4C1A-A1D9-C48AEF7F8030}" type="sibTrans" cxnId="{CEC48CF0-D23F-4A54-95C6-79D29C34F4EB}">
      <dgm:prSet/>
      <dgm:spPr/>
      <dgm:t>
        <a:bodyPr/>
        <a:lstStyle/>
        <a:p>
          <a:endParaRPr lang="en-US"/>
        </a:p>
      </dgm:t>
    </dgm:pt>
    <dgm:pt modelId="{329BCEA1-7907-4788-B2F7-B19892168616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Classification</a:t>
          </a:r>
          <a:endParaRPr lang="en-US" sz="1800" b="1" dirty="0">
            <a:solidFill>
              <a:schemeClr val="accent5"/>
            </a:solidFill>
            <a:latin typeface="Times New Roman" pitchFamily="18" charset="0"/>
            <a:cs typeface="Times New Roman" pitchFamily="18" charset="0"/>
          </a:endParaRPr>
        </a:p>
      </dgm:t>
    </dgm:pt>
    <dgm:pt modelId="{82E3F9D2-741A-4687-86EE-DE32273F1007}" type="parTrans" cxnId="{D5CD0048-C48D-49B1-8151-DED679277B30}">
      <dgm:prSet/>
      <dgm:spPr/>
      <dgm:t>
        <a:bodyPr/>
        <a:lstStyle/>
        <a:p>
          <a:endParaRPr lang="en-US"/>
        </a:p>
      </dgm:t>
    </dgm:pt>
    <dgm:pt modelId="{EAAAB572-BA64-4586-8506-F3BC4857C36E}" type="sibTrans" cxnId="{D5CD0048-C48D-49B1-8151-DED679277B30}">
      <dgm:prSet/>
      <dgm:spPr/>
      <dgm:t>
        <a:bodyPr/>
        <a:lstStyle/>
        <a:p>
          <a:endParaRPr lang="en-US"/>
        </a:p>
      </dgm:t>
    </dgm:pt>
    <dgm:pt modelId="{3BDC981A-2DF3-4E98-AA4C-16BD65B593D7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Segmentation</a:t>
          </a:r>
          <a:r>
            <a:rPr lang="en-US" sz="1200" dirty="0" smtClean="0"/>
            <a:t> </a:t>
          </a:r>
          <a:endParaRPr lang="en-GB" sz="1500" dirty="0"/>
        </a:p>
      </dgm:t>
    </dgm:pt>
    <dgm:pt modelId="{783D9788-FC83-464C-86FC-EB374DF68458}" type="parTrans" cxnId="{80C04DFA-327F-46CD-B266-4A9E46217E17}">
      <dgm:prSet/>
      <dgm:spPr/>
      <dgm:t>
        <a:bodyPr/>
        <a:lstStyle/>
        <a:p>
          <a:endParaRPr lang="en-GB"/>
        </a:p>
      </dgm:t>
    </dgm:pt>
    <dgm:pt modelId="{7C6B610E-5326-491C-9F65-29777B2CF61D}" type="sibTrans" cxnId="{80C04DFA-327F-46CD-B266-4A9E46217E17}">
      <dgm:prSet/>
      <dgm:spPr/>
      <dgm:t>
        <a:bodyPr/>
        <a:lstStyle/>
        <a:p>
          <a:endParaRPr lang="en-GB"/>
        </a:p>
      </dgm:t>
    </dgm:pt>
    <dgm:pt modelId="{39C46C7E-0B4F-4231-A296-D5715542AC1C}" type="pres">
      <dgm:prSet presAssocID="{7F5B4B2C-273A-490D-BAA2-EE44CD503DB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B0AD582B-7D8F-4A25-8B95-27210DD5A224}" type="pres">
      <dgm:prSet presAssocID="{C8451C9B-6D3F-4A5D-9523-57C822BBA32C}" presName="composite" presStyleCnt="0"/>
      <dgm:spPr/>
    </dgm:pt>
    <dgm:pt modelId="{73CD05B5-5B7D-475B-A976-E16FD3C7968A}" type="pres">
      <dgm:prSet presAssocID="{C8451C9B-6D3F-4A5D-9523-57C822BBA32C}" presName="bentUpArrow1" presStyleLbl="alignImgPlace1" presStyleIdx="0" presStyleCnt="4" custScaleX="167793" custLinFactNeighborX="17924" custLinFactNeighborY="-5510"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B2CBF43D-5A54-4FF9-8DE5-484474CEE42F}" type="pres">
      <dgm:prSet presAssocID="{C8451C9B-6D3F-4A5D-9523-57C822BBA32C}" presName="ParentText" presStyleLbl="node1" presStyleIdx="0" presStyleCnt="5" custScaleX="192877" custScaleY="106879" custLinFactNeighborX="47262" custLinFactNeighborY="19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7AB0E6-91E5-438F-BC49-06A9E5F0369D}" type="pres">
      <dgm:prSet presAssocID="{C8451C9B-6D3F-4A5D-9523-57C822BBA32C}" presName="ChildText" presStyleLbl="revTx" presStyleIdx="0" presStyleCnt="4" custScaleX="1677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EF3F5-052F-45C7-A2D5-FA0FB9733CF7}" type="pres">
      <dgm:prSet presAssocID="{4573A1E3-F4A0-481E-8F0E-C7CCEE6EE586}" presName="sibTrans" presStyleCnt="0"/>
      <dgm:spPr/>
    </dgm:pt>
    <dgm:pt modelId="{50590CFC-85D0-40F7-B725-CC35B19F826A}" type="pres">
      <dgm:prSet presAssocID="{3BDC981A-2DF3-4E98-AA4C-16BD65B593D7}" presName="composite" presStyleCnt="0"/>
      <dgm:spPr/>
    </dgm:pt>
    <dgm:pt modelId="{28260F58-E391-418D-8D4E-0B1C049B4115}" type="pres">
      <dgm:prSet presAssocID="{3BDC981A-2DF3-4E98-AA4C-16BD65B593D7}" presName="bentUpArrow1" presStyleLbl="alignImgPlace1" presStyleIdx="1" presStyleCnt="4" custScaleX="115646" custLinFactNeighborX="36106" custLinFactNeighborY="3190"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0944740F-7153-46DF-B571-928AEBD4E156}" type="pres">
      <dgm:prSet presAssocID="{3BDC981A-2DF3-4E98-AA4C-16BD65B593D7}" presName="ParentText" presStyleLbl="node1" presStyleIdx="1" presStyleCnt="5" custScaleX="150310" custScaleY="106879" custLinFactNeighborX="41063" custLinFactNeighborY="5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88C59-BD0F-487F-B2CA-45987B09224F}" type="pres">
      <dgm:prSet presAssocID="{3BDC981A-2DF3-4E98-AA4C-16BD65B593D7}" presName="ChildText" presStyleLbl="revTx" presStyleIdx="1" presStyleCnt="4" custScaleX="115646">
        <dgm:presLayoutVars>
          <dgm:chMax val="0"/>
          <dgm:chPref val="0"/>
          <dgm:bulletEnabled val="1"/>
        </dgm:presLayoutVars>
      </dgm:prSet>
      <dgm:spPr/>
    </dgm:pt>
    <dgm:pt modelId="{B519B833-0B2E-4278-945B-D3686B52F052}" type="pres">
      <dgm:prSet presAssocID="{7C6B610E-5326-491C-9F65-29777B2CF61D}" presName="sibTrans" presStyleCnt="0"/>
      <dgm:spPr/>
    </dgm:pt>
    <dgm:pt modelId="{539BBEA6-C9B9-434B-9B4E-FAF12A8A1F51}" type="pres">
      <dgm:prSet presAssocID="{D212473A-56D8-40E7-BB0D-F2741B12993D}" presName="composite" presStyleCnt="0"/>
      <dgm:spPr/>
    </dgm:pt>
    <dgm:pt modelId="{EE0686DB-BBA2-48B2-B127-5BEF6331CE92}" type="pres">
      <dgm:prSet presAssocID="{D212473A-56D8-40E7-BB0D-F2741B12993D}" presName="bentUpArrow1" presStyleLbl="alignImgPlace1" presStyleIdx="2" presStyleCnt="4" custScaleX="167793" custLinFactNeighborX="-45934" custLinFactNeighborY="1525"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C72D1EAA-3FAE-42DB-A410-07DAE62DAE67}" type="pres">
      <dgm:prSet presAssocID="{D212473A-56D8-40E7-BB0D-F2741B12993D}" presName="ParentText" presStyleLbl="node1" presStyleIdx="2" presStyleCnt="5" custScaleX="192877" custScaleY="106879" custLinFactNeighborX="10233" custLinFactNeighborY="-96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5CAAD-37B1-4DDB-91A7-06769599E4B5}" type="pres">
      <dgm:prSet presAssocID="{D212473A-56D8-40E7-BB0D-F2741B12993D}" presName="ChildText" presStyleLbl="revTx" presStyleIdx="2" presStyleCnt="4" custScaleX="1677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BF7B-0ADC-403F-B5B9-1F56DA036B6F}" type="pres">
      <dgm:prSet presAssocID="{8AE1F3A5-6C40-4D22-A244-FE2F69AEB326}" presName="sibTrans" presStyleCnt="0"/>
      <dgm:spPr/>
    </dgm:pt>
    <dgm:pt modelId="{390B7E7A-9A5D-450E-B8C5-370076548B74}" type="pres">
      <dgm:prSet presAssocID="{945B3882-0D0C-467F-81CE-9D4C328D1FEF}" presName="composite" presStyleCnt="0"/>
      <dgm:spPr/>
    </dgm:pt>
    <dgm:pt modelId="{7C667077-1C81-4684-BEFD-9CB30F7EC1F2}" type="pres">
      <dgm:prSet presAssocID="{945B3882-0D0C-467F-81CE-9D4C328D1FEF}" presName="bentUpArrow1" presStyleLbl="alignImgPlace1" presStyleIdx="3" presStyleCnt="4" custScaleX="167793" custLinFactNeighborX="-45996" custLinFactNeighborY="-140"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EC6934E9-7658-4EAF-9059-82422AF37FCB}" type="pres">
      <dgm:prSet presAssocID="{945B3882-0D0C-467F-81CE-9D4C328D1FEF}" presName="ParentText" presStyleLbl="node1" presStyleIdx="3" presStyleCnt="5" custScaleX="192877" custScaleY="1068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E385F-6D42-4006-829D-BD5751A339C6}" type="pres">
      <dgm:prSet presAssocID="{945B3882-0D0C-467F-81CE-9D4C328D1FEF}" presName="ChildText" presStyleLbl="revTx" presStyleIdx="3" presStyleCnt="4" custScaleX="1677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A1F76-1F8F-4648-BE70-2EACE7C3933F}" type="pres">
      <dgm:prSet presAssocID="{86B50717-D1AC-4C1A-A1D9-C48AEF7F8030}" presName="sibTrans" presStyleCnt="0"/>
      <dgm:spPr/>
    </dgm:pt>
    <dgm:pt modelId="{F002E662-FF49-46AC-B7DD-CC1A12D36EBA}" type="pres">
      <dgm:prSet presAssocID="{329BCEA1-7907-4788-B2F7-B19892168616}" presName="composite" presStyleCnt="0"/>
      <dgm:spPr/>
    </dgm:pt>
    <dgm:pt modelId="{C2F36CF8-7AB2-45DC-A61E-0AD02C09EA32}" type="pres">
      <dgm:prSet presAssocID="{329BCEA1-7907-4788-B2F7-B19892168616}" presName="ParentText" presStyleLbl="node1" presStyleIdx="4" presStyleCnt="5" custScaleX="192877" custScaleY="106879" custLinFactNeighborX="-3123" custLinFactNeighborY="441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CD0048-C48D-49B1-8151-DED679277B30}" srcId="{7F5B4B2C-273A-490D-BAA2-EE44CD503DB5}" destId="{329BCEA1-7907-4788-B2F7-B19892168616}" srcOrd="4" destOrd="0" parTransId="{82E3F9D2-741A-4687-86EE-DE32273F1007}" sibTransId="{EAAAB572-BA64-4586-8506-F3BC4857C36E}"/>
    <dgm:cxn modelId="{F693B16C-05D1-42EB-AD9C-B1CF0FFAB278}" type="presOf" srcId="{C8451C9B-6D3F-4A5D-9523-57C822BBA32C}" destId="{B2CBF43D-5A54-4FF9-8DE5-484474CEE42F}" srcOrd="0" destOrd="0" presId="urn:microsoft.com/office/officeart/2005/8/layout/StepDownProcess"/>
    <dgm:cxn modelId="{C9BF6F57-E544-47F1-8886-CBEA99C75135}" type="presOf" srcId="{945B3882-0D0C-467F-81CE-9D4C328D1FEF}" destId="{EC6934E9-7658-4EAF-9059-82422AF37FCB}" srcOrd="0" destOrd="0" presId="urn:microsoft.com/office/officeart/2005/8/layout/StepDownProcess"/>
    <dgm:cxn modelId="{77C6AD81-68FF-4DB0-ACC4-315490E52FD1}" srcId="{7F5B4B2C-273A-490D-BAA2-EE44CD503DB5}" destId="{D212473A-56D8-40E7-BB0D-F2741B12993D}" srcOrd="2" destOrd="0" parTransId="{94C77D71-61B1-4BAA-A80F-8F9F3FE24348}" sibTransId="{8AE1F3A5-6C40-4D22-A244-FE2F69AEB326}"/>
    <dgm:cxn modelId="{80C04DFA-327F-46CD-B266-4A9E46217E17}" srcId="{7F5B4B2C-273A-490D-BAA2-EE44CD503DB5}" destId="{3BDC981A-2DF3-4E98-AA4C-16BD65B593D7}" srcOrd="1" destOrd="0" parTransId="{783D9788-FC83-464C-86FC-EB374DF68458}" sibTransId="{7C6B610E-5326-491C-9F65-29777B2CF61D}"/>
    <dgm:cxn modelId="{EE736CAA-7DE4-4E98-BA8F-FF76855470B9}" srcId="{7F5B4B2C-273A-490D-BAA2-EE44CD503DB5}" destId="{C8451C9B-6D3F-4A5D-9523-57C822BBA32C}" srcOrd="0" destOrd="0" parTransId="{F2323F7C-A6D4-4E27-9172-B48D5D1A1085}" sibTransId="{4573A1E3-F4A0-481E-8F0E-C7CCEE6EE586}"/>
    <dgm:cxn modelId="{601D5C2E-7101-410F-9000-899FD975CA47}" type="presOf" srcId="{7F5B4B2C-273A-490D-BAA2-EE44CD503DB5}" destId="{39C46C7E-0B4F-4231-A296-D5715542AC1C}" srcOrd="0" destOrd="0" presId="urn:microsoft.com/office/officeart/2005/8/layout/StepDownProcess"/>
    <dgm:cxn modelId="{7FC5DFF2-E4A3-4F93-8755-5E9F53066E38}" type="presOf" srcId="{D212473A-56D8-40E7-BB0D-F2741B12993D}" destId="{C72D1EAA-3FAE-42DB-A410-07DAE62DAE67}" srcOrd="0" destOrd="0" presId="urn:microsoft.com/office/officeart/2005/8/layout/StepDownProcess"/>
    <dgm:cxn modelId="{21038F14-3784-492D-A42F-C940F85DCBDD}" type="presOf" srcId="{3BDC981A-2DF3-4E98-AA4C-16BD65B593D7}" destId="{0944740F-7153-46DF-B571-928AEBD4E156}" srcOrd="0" destOrd="0" presId="urn:microsoft.com/office/officeart/2005/8/layout/StepDownProcess"/>
    <dgm:cxn modelId="{CEC48CF0-D23F-4A54-95C6-79D29C34F4EB}" srcId="{7F5B4B2C-273A-490D-BAA2-EE44CD503DB5}" destId="{945B3882-0D0C-467F-81CE-9D4C328D1FEF}" srcOrd="3" destOrd="0" parTransId="{5753D046-99B8-4788-8C24-504634CA7F5D}" sibTransId="{86B50717-D1AC-4C1A-A1D9-C48AEF7F8030}"/>
    <dgm:cxn modelId="{670D43AE-62C2-4224-B173-B64E5AB408B8}" type="presOf" srcId="{329BCEA1-7907-4788-B2F7-B19892168616}" destId="{C2F36CF8-7AB2-45DC-A61E-0AD02C09EA32}" srcOrd="0" destOrd="0" presId="urn:microsoft.com/office/officeart/2005/8/layout/StepDownProcess"/>
    <dgm:cxn modelId="{B293A67A-F875-46E6-BB48-9DB5244C200B}" type="presParOf" srcId="{39C46C7E-0B4F-4231-A296-D5715542AC1C}" destId="{B0AD582B-7D8F-4A25-8B95-27210DD5A224}" srcOrd="0" destOrd="0" presId="urn:microsoft.com/office/officeart/2005/8/layout/StepDownProcess"/>
    <dgm:cxn modelId="{EE7B59AB-9A9A-452D-91EE-10D465A58266}" type="presParOf" srcId="{B0AD582B-7D8F-4A25-8B95-27210DD5A224}" destId="{73CD05B5-5B7D-475B-A976-E16FD3C7968A}" srcOrd="0" destOrd="0" presId="urn:microsoft.com/office/officeart/2005/8/layout/StepDownProcess"/>
    <dgm:cxn modelId="{AA88E05F-6556-4C8E-8613-087AF8ABEAA9}" type="presParOf" srcId="{B0AD582B-7D8F-4A25-8B95-27210DD5A224}" destId="{B2CBF43D-5A54-4FF9-8DE5-484474CEE42F}" srcOrd="1" destOrd="0" presId="urn:microsoft.com/office/officeart/2005/8/layout/StepDownProcess"/>
    <dgm:cxn modelId="{240A7B96-4D70-41C0-8076-037B5BE0AAD9}" type="presParOf" srcId="{B0AD582B-7D8F-4A25-8B95-27210DD5A224}" destId="{2D7AB0E6-91E5-438F-BC49-06A9E5F0369D}" srcOrd="2" destOrd="0" presId="urn:microsoft.com/office/officeart/2005/8/layout/StepDownProcess"/>
    <dgm:cxn modelId="{4C404F75-9B78-45A6-991C-D9C73BA34F9A}" type="presParOf" srcId="{39C46C7E-0B4F-4231-A296-D5715542AC1C}" destId="{38CEF3F5-052F-45C7-A2D5-FA0FB9733CF7}" srcOrd="1" destOrd="0" presId="urn:microsoft.com/office/officeart/2005/8/layout/StepDownProcess"/>
    <dgm:cxn modelId="{83151005-D532-4060-B074-A2F226920053}" type="presParOf" srcId="{39C46C7E-0B4F-4231-A296-D5715542AC1C}" destId="{50590CFC-85D0-40F7-B725-CC35B19F826A}" srcOrd="2" destOrd="0" presId="urn:microsoft.com/office/officeart/2005/8/layout/StepDownProcess"/>
    <dgm:cxn modelId="{C9076A26-9B00-4C8F-A1FD-5A71C01343E2}" type="presParOf" srcId="{50590CFC-85D0-40F7-B725-CC35B19F826A}" destId="{28260F58-E391-418D-8D4E-0B1C049B4115}" srcOrd="0" destOrd="0" presId="urn:microsoft.com/office/officeart/2005/8/layout/StepDownProcess"/>
    <dgm:cxn modelId="{E033E34B-909F-4A02-B8B1-EC224DDD40CB}" type="presParOf" srcId="{50590CFC-85D0-40F7-B725-CC35B19F826A}" destId="{0944740F-7153-46DF-B571-928AEBD4E156}" srcOrd="1" destOrd="0" presId="urn:microsoft.com/office/officeart/2005/8/layout/StepDownProcess"/>
    <dgm:cxn modelId="{6E9B80D9-51D8-439B-A740-C1E1459C042A}" type="presParOf" srcId="{50590CFC-85D0-40F7-B725-CC35B19F826A}" destId="{A0E88C59-BD0F-487F-B2CA-45987B09224F}" srcOrd="2" destOrd="0" presId="urn:microsoft.com/office/officeart/2005/8/layout/StepDownProcess"/>
    <dgm:cxn modelId="{45A2BB62-4C30-4204-8085-B3BE03ACFE63}" type="presParOf" srcId="{39C46C7E-0B4F-4231-A296-D5715542AC1C}" destId="{B519B833-0B2E-4278-945B-D3686B52F052}" srcOrd="3" destOrd="0" presId="urn:microsoft.com/office/officeart/2005/8/layout/StepDownProcess"/>
    <dgm:cxn modelId="{0DAFA7B0-63FF-44B3-B419-8FF6CAC7D44E}" type="presParOf" srcId="{39C46C7E-0B4F-4231-A296-D5715542AC1C}" destId="{539BBEA6-C9B9-434B-9B4E-FAF12A8A1F51}" srcOrd="4" destOrd="0" presId="urn:microsoft.com/office/officeart/2005/8/layout/StepDownProcess"/>
    <dgm:cxn modelId="{95B93C27-C989-459A-A57E-D15AD7E26E41}" type="presParOf" srcId="{539BBEA6-C9B9-434B-9B4E-FAF12A8A1F51}" destId="{EE0686DB-BBA2-48B2-B127-5BEF6331CE92}" srcOrd="0" destOrd="0" presId="urn:microsoft.com/office/officeart/2005/8/layout/StepDownProcess"/>
    <dgm:cxn modelId="{F42AAE5F-D958-4DA0-A966-A368487B8451}" type="presParOf" srcId="{539BBEA6-C9B9-434B-9B4E-FAF12A8A1F51}" destId="{C72D1EAA-3FAE-42DB-A410-07DAE62DAE67}" srcOrd="1" destOrd="0" presId="urn:microsoft.com/office/officeart/2005/8/layout/StepDownProcess"/>
    <dgm:cxn modelId="{F327C6DD-54F4-4284-A7DB-537DA09953C7}" type="presParOf" srcId="{539BBEA6-C9B9-434B-9B4E-FAF12A8A1F51}" destId="{BC65CAAD-37B1-4DDB-91A7-06769599E4B5}" srcOrd="2" destOrd="0" presId="urn:microsoft.com/office/officeart/2005/8/layout/StepDownProcess"/>
    <dgm:cxn modelId="{6D6E7067-5150-4F7E-B595-3FFABDF633F7}" type="presParOf" srcId="{39C46C7E-0B4F-4231-A296-D5715542AC1C}" destId="{ECA6BF7B-0ADC-403F-B5B9-1F56DA036B6F}" srcOrd="5" destOrd="0" presId="urn:microsoft.com/office/officeart/2005/8/layout/StepDownProcess"/>
    <dgm:cxn modelId="{641D6878-76D5-4055-823D-31E6D35D730B}" type="presParOf" srcId="{39C46C7E-0B4F-4231-A296-D5715542AC1C}" destId="{390B7E7A-9A5D-450E-B8C5-370076548B74}" srcOrd="6" destOrd="0" presId="urn:microsoft.com/office/officeart/2005/8/layout/StepDownProcess"/>
    <dgm:cxn modelId="{2B53AB47-FEF4-4AFF-85AC-9753D9D8CC01}" type="presParOf" srcId="{390B7E7A-9A5D-450E-B8C5-370076548B74}" destId="{7C667077-1C81-4684-BEFD-9CB30F7EC1F2}" srcOrd="0" destOrd="0" presId="urn:microsoft.com/office/officeart/2005/8/layout/StepDownProcess"/>
    <dgm:cxn modelId="{C2AD24A6-C91A-432B-B516-180F5DC98005}" type="presParOf" srcId="{390B7E7A-9A5D-450E-B8C5-370076548B74}" destId="{EC6934E9-7658-4EAF-9059-82422AF37FCB}" srcOrd="1" destOrd="0" presId="urn:microsoft.com/office/officeart/2005/8/layout/StepDownProcess"/>
    <dgm:cxn modelId="{23F3FA4E-DAB8-4D92-8288-C4F8BD51F3AA}" type="presParOf" srcId="{390B7E7A-9A5D-450E-B8C5-370076548B74}" destId="{D19E385F-6D42-4006-829D-BD5751A339C6}" srcOrd="2" destOrd="0" presId="urn:microsoft.com/office/officeart/2005/8/layout/StepDownProcess"/>
    <dgm:cxn modelId="{DB7A21C5-7F46-4BD0-8B71-72524BDD81E7}" type="presParOf" srcId="{39C46C7E-0B4F-4231-A296-D5715542AC1C}" destId="{DE0A1F76-1F8F-4648-BE70-2EACE7C3933F}" srcOrd="7" destOrd="0" presId="urn:microsoft.com/office/officeart/2005/8/layout/StepDownProcess"/>
    <dgm:cxn modelId="{5031E01E-223D-4BE5-A20C-4FA19E6B7AF0}" type="presParOf" srcId="{39C46C7E-0B4F-4231-A296-D5715542AC1C}" destId="{F002E662-FF49-46AC-B7DD-CC1A12D36EBA}" srcOrd="8" destOrd="0" presId="urn:microsoft.com/office/officeart/2005/8/layout/StepDownProcess"/>
    <dgm:cxn modelId="{EB5BB278-D717-41DB-9A27-F3735D4D857B}" type="presParOf" srcId="{F002E662-FF49-46AC-B7DD-CC1A12D36EBA}" destId="{C2F36CF8-7AB2-45DC-A61E-0AD02C09EA3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F0A37-6F8E-4C44-BB3B-F48515CCC92D}">
      <dsp:nvSpPr>
        <dsp:cNvPr id="0" name=""/>
        <dsp:cNvSpPr/>
      </dsp:nvSpPr>
      <dsp:spPr>
        <a:xfrm>
          <a:off x="3453" y="1902"/>
          <a:ext cx="7769956" cy="167065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Android Mobile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52385" y="50834"/>
        <a:ext cx="7672092" cy="1572794"/>
      </dsp:txXfrm>
    </dsp:sp>
    <dsp:sp modelId="{5B5DF28D-602F-4ED0-AF71-D4DA21B55197}">
      <dsp:nvSpPr>
        <dsp:cNvPr id="0" name=""/>
        <dsp:cNvSpPr/>
      </dsp:nvSpPr>
      <dsp:spPr>
        <a:xfrm>
          <a:off x="5103" y="1753239"/>
          <a:ext cx="5166730" cy="1670658"/>
        </a:xfrm>
        <a:prstGeom prst="roundRect">
          <a:avLst>
            <a:gd name="adj" fmla="val 10000"/>
          </a:avLst>
        </a:prstGeom>
        <a:solidFill>
          <a:srgbClr val="33CC33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Application (OCR)</a:t>
          </a:r>
        </a:p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54035" y="1802171"/>
        <a:ext cx="5068866" cy="1572794"/>
      </dsp:txXfrm>
    </dsp:sp>
    <dsp:sp modelId="{55232DEC-068F-40E8-BFF8-0C0B96BDBD6B}">
      <dsp:nvSpPr>
        <dsp:cNvPr id="0" name=""/>
        <dsp:cNvSpPr/>
      </dsp:nvSpPr>
      <dsp:spPr>
        <a:xfrm>
          <a:off x="1525210" y="3640702"/>
          <a:ext cx="4600337" cy="128233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</a:rPr>
            <a:t>Mobile Primary OR Secondary Storage(</a:t>
          </a:r>
          <a:r>
            <a:rPr lang="en-US" sz="3100" kern="1200" dirty="0" err="1" smtClean="0">
              <a:solidFill>
                <a:schemeClr val="bg1"/>
              </a:solidFill>
            </a:rPr>
            <a:t>sdcard</a:t>
          </a:r>
          <a:r>
            <a:rPr lang="en-US" sz="3100" kern="1200" dirty="0" smtClean="0">
              <a:solidFill>
                <a:schemeClr val="bg1"/>
              </a:solidFill>
            </a:rPr>
            <a:t>)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1562768" y="3678260"/>
        <a:ext cx="4525221" cy="1207214"/>
      </dsp:txXfrm>
    </dsp:sp>
    <dsp:sp modelId="{2F95A829-C916-410C-A4D6-5BC1FC0E1B69}">
      <dsp:nvSpPr>
        <dsp:cNvPr id="0" name=""/>
        <dsp:cNvSpPr/>
      </dsp:nvSpPr>
      <dsp:spPr>
        <a:xfrm>
          <a:off x="5283173" y="1743217"/>
          <a:ext cx="2425539" cy="164285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Libraries</a:t>
          </a:r>
        </a:p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5331291" y="1791335"/>
        <a:ext cx="2329303" cy="1546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D05B5-5B7D-475B-A976-E16FD3C7968A}">
      <dsp:nvSpPr>
        <dsp:cNvPr id="0" name=""/>
        <dsp:cNvSpPr/>
      </dsp:nvSpPr>
      <dsp:spPr>
        <a:xfrm rot="5400000">
          <a:off x="874703" y="764654"/>
          <a:ext cx="698228" cy="13338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BF43D-5A54-4FF9-8DE5-484474CEE42F}">
      <dsp:nvSpPr>
        <dsp:cNvPr id="0" name=""/>
        <dsp:cNvSpPr/>
      </dsp:nvSpPr>
      <dsp:spPr>
        <a:xfrm>
          <a:off x="556915" y="286310"/>
          <a:ext cx="2267086" cy="879342"/>
        </a:xfrm>
        <a:prstGeom prst="roundRect">
          <a:avLst>
            <a:gd name="adj" fmla="val 1667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Pre-Processing</a:t>
          </a:r>
          <a:endParaRPr lang="en-US" sz="1800" b="1" kern="1200" dirty="0">
            <a:solidFill>
              <a:schemeClr val="accent5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99849" y="329244"/>
        <a:ext cx="2181218" cy="793474"/>
      </dsp:txXfrm>
    </dsp:sp>
    <dsp:sp modelId="{2D7AB0E6-91E5-438F-BC49-06A9E5F0369D}">
      <dsp:nvSpPr>
        <dsp:cNvPr id="0" name=""/>
        <dsp:cNvSpPr/>
      </dsp:nvSpPr>
      <dsp:spPr>
        <a:xfrm>
          <a:off x="1432867" y="377040"/>
          <a:ext cx="1434425" cy="664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60F58-E391-418D-8D4E-0B1C049B4115}">
      <dsp:nvSpPr>
        <dsp:cNvPr id="0" name=""/>
        <dsp:cNvSpPr/>
      </dsp:nvSpPr>
      <dsp:spPr>
        <a:xfrm rot="5400000">
          <a:off x="2144696" y="1985173"/>
          <a:ext cx="698228" cy="9192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4740F-7153-46DF-B571-928AEBD4E156}">
      <dsp:nvSpPr>
        <dsp:cNvPr id="0" name=""/>
        <dsp:cNvSpPr/>
      </dsp:nvSpPr>
      <dsp:spPr>
        <a:xfrm>
          <a:off x="1859682" y="1227189"/>
          <a:ext cx="1766751" cy="879342"/>
        </a:xfrm>
        <a:prstGeom prst="roundRect">
          <a:avLst>
            <a:gd name="adj" fmla="val 1667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Segmentation</a:t>
          </a:r>
          <a:r>
            <a:rPr lang="en-US" sz="1200" kern="1200" dirty="0" smtClean="0"/>
            <a:t> </a:t>
          </a:r>
          <a:endParaRPr lang="en-GB" sz="1500" kern="1200" dirty="0"/>
        </a:p>
      </dsp:txBody>
      <dsp:txXfrm>
        <a:off x="1902616" y="1270123"/>
        <a:ext cx="1680883" cy="793474"/>
      </dsp:txXfrm>
    </dsp:sp>
    <dsp:sp modelId="{A0E88C59-BD0F-487F-B2CA-45987B09224F}">
      <dsp:nvSpPr>
        <dsp:cNvPr id="0" name=""/>
        <dsp:cNvSpPr/>
      </dsp:nvSpPr>
      <dsp:spPr>
        <a:xfrm>
          <a:off x="2781227" y="1329553"/>
          <a:ext cx="988631" cy="664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86DB-BBA2-48B2-B127-5BEF6331CE92}">
      <dsp:nvSpPr>
        <dsp:cNvPr id="0" name=""/>
        <dsp:cNvSpPr/>
      </dsp:nvSpPr>
      <dsp:spPr>
        <a:xfrm rot="5400000">
          <a:off x="3118352" y="2718801"/>
          <a:ext cx="698228" cy="13338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D1EAA-3FAE-42DB-A410-07DAE62DAE67}">
      <dsp:nvSpPr>
        <dsp:cNvPr id="0" name=""/>
        <dsp:cNvSpPr/>
      </dsp:nvSpPr>
      <dsp:spPr>
        <a:xfrm>
          <a:off x="2872936" y="2095700"/>
          <a:ext cx="2267086" cy="879342"/>
        </a:xfrm>
        <a:prstGeom prst="roundRect">
          <a:avLst>
            <a:gd name="adj" fmla="val 1667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Feature Extraction</a:t>
          </a:r>
          <a:endParaRPr lang="en-US" sz="1800" b="1" kern="1200" dirty="0">
            <a:solidFill>
              <a:schemeClr val="accent5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15870" y="2138634"/>
        <a:ext cx="2181218" cy="793474"/>
      </dsp:txXfrm>
    </dsp:sp>
    <dsp:sp modelId="{BC65CAAD-37B1-4DDB-91A7-06769599E4B5}">
      <dsp:nvSpPr>
        <dsp:cNvPr id="0" name=""/>
        <dsp:cNvSpPr/>
      </dsp:nvSpPr>
      <dsp:spPr>
        <a:xfrm>
          <a:off x="4184128" y="2282066"/>
          <a:ext cx="1434425" cy="664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67077-1C81-4684-BEFD-9CB30F7EC1F2}">
      <dsp:nvSpPr>
        <dsp:cNvPr id="0" name=""/>
        <dsp:cNvSpPr/>
      </dsp:nvSpPr>
      <dsp:spPr>
        <a:xfrm rot="5400000">
          <a:off x="4493490" y="3659688"/>
          <a:ext cx="698228" cy="13338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934E9-7658-4EAF-9059-82422AF37FCB}">
      <dsp:nvSpPr>
        <dsp:cNvPr id="0" name=""/>
        <dsp:cNvSpPr/>
      </dsp:nvSpPr>
      <dsp:spPr>
        <a:xfrm>
          <a:off x="4128287" y="3127813"/>
          <a:ext cx="2267086" cy="879342"/>
        </a:xfrm>
        <a:prstGeom prst="roundRect">
          <a:avLst>
            <a:gd name="adj" fmla="val 1667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Post-Processing</a:t>
          </a:r>
          <a:endParaRPr lang="en-US" sz="1800" b="1" kern="1200" dirty="0">
            <a:solidFill>
              <a:schemeClr val="accent5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171221" y="3170747"/>
        <a:ext cx="2181218" cy="793474"/>
      </dsp:txXfrm>
    </dsp:sp>
    <dsp:sp modelId="{D19E385F-6D42-4006-829D-BD5751A339C6}">
      <dsp:nvSpPr>
        <dsp:cNvPr id="0" name=""/>
        <dsp:cNvSpPr/>
      </dsp:nvSpPr>
      <dsp:spPr>
        <a:xfrm>
          <a:off x="5559759" y="3234579"/>
          <a:ext cx="1434425" cy="664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36CF8-7AB2-45DC-A61E-0AD02C09EA32}">
      <dsp:nvSpPr>
        <dsp:cNvPr id="0" name=""/>
        <dsp:cNvSpPr/>
      </dsp:nvSpPr>
      <dsp:spPr>
        <a:xfrm>
          <a:off x="5467210" y="4116634"/>
          <a:ext cx="2267086" cy="879342"/>
        </a:xfrm>
        <a:prstGeom prst="roundRect">
          <a:avLst>
            <a:gd name="adj" fmla="val 1667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Classification</a:t>
          </a:r>
          <a:endParaRPr lang="en-US" sz="1800" b="1" kern="1200" dirty="0">
            <a:solidFill>
              <a:schemeClr val="accent5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510144" y="4159568"/>
        <a:ext cx="2181218" cy="793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60DD7-239C-4698-A10F-856787686A58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E2571-F3EC-4ECE-AF05-DD2F3D1940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0298C-310D-4D47-AD09-D4F8D25C669E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39A84-4A99-4621-B97E-B6E98DE199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53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39A84-4A99-4621-B97E-B6E98DE199D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39A84-4A99-4621-B97E-B6E98DE199D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4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39A84-4A99-4621-B97E-B6E98DE199D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27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39A84-4A99-4621-B97E-B6E98DE199D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2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2DD7D46-3178-49E7-8196-339F8EC2DEAA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C8A6EB0-08F1-4D54-AE07-FA7F437134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Mobile OCR for Handwritten Text Recognition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1027" name="Picture 3" descr="C:\Users\Nomi\Desktop\OC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5328592" cy="36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Research Walk Through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6"/>
            <a:ext cx="749808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Papers and Surveys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is OCR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Phases of OCR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OCR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CV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Binirization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200" dirty="0">
              <a:latin typeface="Times New Roman" pitchFamily="18" charset="0"/>
              <a:cs typeface="Times New Roman" pitchFamily="18" charset="0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61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Research Walk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Preprocessing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Techniques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Smoothing Image</a:t>
            </a:r>
          </a:p>
          <a:p>
            <a:pPr marL="822960" lvl="3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Grey scale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Image	</a:t>
            </a:r>
          </a:p>
          <a:p>
            <a:pPr marL="822960" lvl="3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Gaussian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Blur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Detection</a:t>
            </a:r>
          </a:p>
          <a:p>
            <a:pPr marL="822960" lvl="3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Laplace Edge Detection</a:t>
            </a:r>
          </a:p>
          <a:p>
            <a:pPr marL="822960" lvl="3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Sobel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Edge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Detection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22960" lvl="3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Canny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Edge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Detection	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822960" lvl="3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Short comes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Binarization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Global Threshold (Otsu threshold)</a:t>
            </a: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Local Threshold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Adaptive threshold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Noise Removing (Remove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invalid small dots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picture)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marL="402336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smtClean="0">
                <a:solidFill>
                  <a:schemeClr val="accent1"/>
                </a:solidFill>
              </a:rPr>
              <a:t>	We </a:t>
            </a:r>
            <a:r>
              <a:rPr lang="en-GB" sz="2400" dirty="0">
                <a:solidFill>
                  <a:schemeClr val="accent1"/>
                </a:solidFill>
              </a:rPr>
              <a:t>used Adaptive Threshold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733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Research Walk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6712"/>
            <a:ext cx="7498080" cy="602128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Segmentation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Interest (ROI)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Discrete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Letters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External Segmentation</a:t>
            </a:r>
          </a:p>
          <a:p>
            <a:pPr lvl="3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Horizontal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Segmentation  (for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lines)</a:t>
            </a:r>
          </a:p>
          <a:p>
            <a:pPr lvl="3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Vertical Segmentation      (for words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Internal Segmentation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Vertical Segmentation (for characters)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comes</a:t>
            </a:r>
          </a:p>
          <a:p>
            <a:pPr lvl="3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Connected Components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Joining Letters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Base Line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Thickness Average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Best Split and Connected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658368" lvl="2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658368" lvl="2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658368" lvl="2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3420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Research Walk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Extraction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Structural Features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Shape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Analyze</a:t>
            </a:r>
          </a:p>
          <a:p>
            <a:pPr lvl="2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Simple Pixel By Pixel match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Basic Shapes Matching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9080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Research Walk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Neural Networks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How to train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Sample Analyze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Neuron , Inputs 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Implemented Feed Forward Networks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Training and testing results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Failed to use with Android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Neuroph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Studio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MLP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Training and Testing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MLP with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using Nueroph.jar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Implemented Java code of Neural Networks in android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8671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Design Methodology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1918573"/>
            <a:ext cx="144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Text And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Voice Output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487" y="1509823"/>
            <a:ext cx="147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Camera Or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Gallery Image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7497" y="1613676"/>
            <a:ext cx="1872206" cy="4536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77496" y="1577670"/>
            <a:ext cx="1872207" cy="115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Binarization</a:t>
            </a:r>
            <a:endParaRPr lang="en-US" sz="2000" b="1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Adaptive Threshold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7496" y="3233854"/>
            <a:ext cx="1872206" cy="1368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Segmentation</a:t>
            </a:r>
          </a:p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Connected Components</a:t>
            </a:r>
          </a:p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Base Line And </a:t>
            </a:r>
          </a:p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Thickness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543451" y="2729798"/>
            <a:ext cx="288032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77496" y="5106062"/>
            <a:ext cx="1872205" cy="1044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Rescale</a:t>
            </a:r>
          </a:p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Width=15</a:t>
            </a:r>
          </a:p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Height=16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543451" y="4575041"/>
            <a:ext cx="270147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64088" y="5193194"/>
            <a:ext cx="1822759" cy="1044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Neural Network</a:t>
            </a:r>
          </a:p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Training Samples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92080" y="2996952"/>
            <a:ext cx="1806214" cy="13026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Speech Library</a:t>
            </a:r>
          </a:p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Width=15</a:t>
            </a:r>
          </a:p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Height=16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6024333" y="4400014"/>
            <a:ext cx="302038" cy="67908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5400000" flipV="1">
            <a:off x="4916553" y="5421526"/>
            <a:ext cx="263663" cy="5973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5400000" flipV="1">
            <a:off x="2485301" y="1918365"/>
            <a:ext cx="263663" cy="5973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nt Arrow 2"/>
          <p:cNvSpPr/>
          <p:nvPr/>
        </p:nvSpPr>
        <p:spPr>
          <a:xfrm>
            <a:off x="6024332" y="2085216"/>
            <a:ext cx="491884" cy="89661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Architecture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568930"/>
              </p:ext>
            </p:extLst>
          </p:nvPr>
        </p:nvGraphicFramePr>
        <p:xfrm>
          <a:off x="1115616" y="1458295"/>
          <a:ext cx="7776864" cy="4923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619672" y="2384763"/>
            <a:ext cx="1368152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Left"/>
            <a:lightRig rig="threePt" dir="t"/>
          </a:scene3d>
          <a:sp3d>
            <a:bevelT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en-US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79912" y="2384763"/>
            <a:ext cx="1368152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Widgets</a:t>
            </a:r>
            <a:endParaRPr lang="en-US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84168" y="2384763"/>
            <a:ext cx="1368152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Layouts</a:t>
            </a:r>
            <a:endParaRPr lang="en-US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15616" y="4130830"/>
            <a:ext cx="5112568" cy="594314"/>
            <a:chOff x="1131288" y="3852849"/>
            <a:chExt cx="5112568" cy="594314"/>
          </a:xfrm>
        </p:grpSpPr>
        <p:sp>
          <p:nvSpPr>
            <p:cNvPr id="10" name="Rounded Rectangle 9"/>
            <p:cNvSpPr/>
            <p:nvPr/>
          </p:nvSpPr>
          <p:spPr>
            <a:xfrm>
              <a:off x="1131288" y="3897160"/>
              <a:ext cx="1825112" cy="5056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perspectiveLeft"/>
              <a:lightRig rig="threePt" dir="t"/>
            </a:scene3d>
            <a:sp3d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Preprocessing</a:t>
              </a:r>
            </a:p>
            <a:p>
              <a:pPr algn="ctr"/>
              <a:endParaRPr lang="en-US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956400" y="3903210"/>
              <a:ext cx="1872208" cy="5056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perspectiveLeft"/>
              <a:lightRig rig="threePt" dir="t"/>
            </a:scene3d>
            <a:sp3d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Segmentation</a:t>
              </a:r>
              <a:endParaRPr lang="en-US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28608" y="3852849"/>
              <a:ext cx="1415248" cy="5943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perspectiveLeft"/>
              <a:lightRig rig="threePt" dir="t"/>
            </a:scene3d>
            <a:sp3d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Neural Network</a:t>
              </a:r>
            </a:p>
            <a:p>
              <a:pPr algn="ctr"/>
              <a:endParaRPr lang="en-US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414537" y="3878925"/>
            <a:ext cx="1397821" cy="4890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Left"/>
            <a:lightRig rig="threePt" dir="t"/>
          </a:scene3d>
          <a:sp3d>
            <a:bevelT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Open CV</a:t>
            </a:r>
            <a:endParaRPr lang="en-US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12360" y="3858594"/>
            <a:ext cx="936104" cy="5056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Left"/>
            <a:lightRig rig="threePt" dir="t"/>
          </a:scene3d>
          <a:sp3d>
            <a:bevelT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TTS</a:t>
            </a:r>
            <a:endParaRPr lang="en-US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492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0"/>
            <a:ext cx="7024744" cy="1143000"/>
          </a:xfrm>
        </p:spPr>
        <p:txBody>
          <a:bodyPr/>
          <a:lstStyle/>
          <a:p>
            <a:r>
              <a:rPr lang="en-US" b="1" dirty="0" smtClean="0"/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Phases Of OCR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506056"/>
              </p:ext>
            </p:extLst>
          </p:nvPr>
        </p:nvGraphicFramePr>
        <p:xfrm>
          <a:off x="971600" y="1268760"/>
          <a:ext cx="7772400" cy="5229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1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73CD05B5-5B7D-475B-A976-E16FD3C79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graphicEl>
                                              <a:dgm id="{73CD05B5-5B7D-475B-A976-E16FD3C79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2CBF43D-5A54-4FF9-8DE5-484474CEE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graphicEl>
                                              <a:dgm id="{B2CBF43D-5A54-4FF9-8DE5-484474CEE4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8260F58-E391-418D-8D4E-0B1C049B4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graphicEl>
                                              <a:dgm id="{28260F58-E391-418D-8D4E-0B1C049B41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0944740F-7153-46DF-B571-928AEBD4E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graphicEl>
                                              <a:dgm id="{0944740F-7153-46DF-B571-928AEBD4E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EE0686DB-BBA2-48B2-B127-5BEF6331C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graphicEl>
                                              <a:dgm id="{EE0686DB-BBA2-48B2-B127-5BEF6331CE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C72D1EAA-3FAE-42DB-A410-07DAE62DA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graphicEl>
                                              <a:dgm id="{C72D1EAA-3FAE-42DB-A410-07DAE62DAE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7C667077-1C81-4684-BEFD-9CB30F7EC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graphicEl>
                                              <a:dgm id="{7C667077-1C81-4684-BEFD-9CB30F7EC1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EC6934E9-7658-4EAF-9059-82422AF37F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graphicEl>
                                              <a:dgm id="{EC6934E9-7658-4EAF-9059-82422AF37F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C2F36CF8-7AB2-45DC-A61E-0AD02C09E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graphicEl>
                                              <a:dgm id="{C2F36CF8-7AB2-45DC-A61E-0AD02C09EA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D7AB0E6-91E5-438F-BC49-06A9E5F0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graphicEl>
                                              <a:dgm id="{2D7AB0E6-91E5-438F-BC49-06A9E5F03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A0E88C59-BD0F-487F-B2CA-45987B0922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>
                                            <p:graphicEl>
                                              <a:dgm id="{A0E88C59-BD0F-487F-B2CA-45987B0922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C65CAAD-37B1-4DDB-91A7-06769599E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graphicEl>
                                              <a:dgm id="{BC65CAAD-37B1-4DDB-91A7-06769599E4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19E385F-6D42-4006-829D-BD5751A33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>
                                            <p:graphicEl>
                                              <a:dgm id="{D19E385F-6D42-4006-829D-BD5751A339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269" y="191971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Preprocessing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omi\Desktop\pat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5851525" cy="16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91880" y="2354593"/>
            <a:ext cx="225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Greyscale Image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5330608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269" y="191971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3" descr="C:\Users\umair\Desktop\qui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91" y="5445224"/>
            <a:ext cx="15906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mair\Desktop\quik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56992"/>
            <a:ext cx="16383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mair\Desktop\quik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16" y="1607156"/>
            <a:ext cx="15621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2267744" y="2682375"/>
            <a:ext cx="2201286" cy="252991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Edge  Detection</a:t>
            </a:r>
            <a:endParaRPr lang="en-US" sz="2400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Up Arrow 5"/>
          <p:cNvSpPr/>
          <p:nvPr/>
        </p:nvSpPr>
        <p:spPr>
          <a:xfrm rot="5400000">
            <a:off x="6190995" y="3466189"/>
            <a:ext cx="434417" cy="648072"/>
          </a:xfrm>
          <a:prstGeom prst="up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94435" y="1359209"/>
            <a:ext cx="1305520" cy="1305520"/>
            <a:chOff x="494651" y="0"/>
            <a:chExt cx="1305520" cy="130552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" name="Oval 13"/>
            <p:cNvSpPr/>
            <p:nvPr/>
          </p:nvSpPr>
          <p:spPr>
            <a:xfrm>
              <a:off x="494651" y="0"/>
              <a:ext cx="1305520" cy="1305520"/>
            </a:xfrm>
            <a:prstGeom prst="ellipse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685840" y="191189"/>
              <a:ext cx="923142" cy="9231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>
                  <a:solidFill>
                    <a:schemeClr val="accent5"/>
                  </a:solidFill>
                  <a:latin typeface="Times New Roman" pitchFamily="18" charset="0"/>
                  <a:cs typeface="Times New Roman" pitchFamily="18" charset="0"/>
                </a:rPr>
                <a:t>Sobel</a:t>
              </a:r>
              <a:r>
                <a:rPr lang="en-US" sz="2600" kern="1200" dirty="0" smtClean="0"/>
                <a:t> </a:t>
              </a:r>
              <a:endParaRPr lang="en-US" sz="2600" kern="1200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4426232" y="3151504"/>
            <a:ext cx="1657936" cy="130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en-US" sz="24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Laplace</a:t>
            </a:r>
            <a:endParaRPr lang="en-US" sz="24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65543" y="5224512"/>
            <a:ext cx="1305520" cy="130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en-US" sz="2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Canny</a:t>
            </a:r>
            <a:endParaRPr lang="en-US" sz="22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Up Arrow 23"/>
          <p:cNvSpPr/>
          <p:nvPr/>
        </p:nvSpPr>
        <p:spPr>
          <a:xfrm rot="5400000">
            <a:off x="4076413" y="1684683"/>
            <a:ext cx="480615" cy="654574"/>
          </a:xfrm>
          <a:prstGeom prst="up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5940152" y="3140968"/>
            <a:ext cx="654571" cy="13003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5400000">
            <a:off x="4234055" y="5549984"/>
            <a:ext cx="480615" cy="654574"/>
          </a:xfrm>
          <a:prstGeom prst="up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904445" y="1340768"/>
            <a:ext cx="654571" cy="13003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061445" y="5224974"/>
            <a:ext cx="654571" cy="13003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595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19" grpId="0" animBg="1"/>
      <p:bldP spid="21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Group Members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GB" dirty="0" smtClean="0"/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Nouman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Dilawar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Umair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Muneer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Butt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Uzma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Ijaz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Supervisor: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Umar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Suleman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430" y="-8593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Preprocessing 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Up Arrow 8"/>
          <p:cNvSpPr/>
          <p:nvPr/>
        </p:nvSpPr>
        <p:spPr>
          <a:xfrm rot="10800000">
            <a:off x="3430989" y="3800088"/>
            <a:ext cx="370627" cy="742388"/>
          </a:xfrm>
          <a:prstGeom prst="up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4"/>
          <p:cNvSpPr/>
          <p:nvPr/>
        </p:nvSpPr>
        <p:spPr>
          <a:xfrm>
            <a:off x="6996895" y="5038989"/>
            <a:ext cx="1094918" cy="8365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00" kern="1200" dirty="0">
              <a:solidFill>
                <a:schemeClr val="accent5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 rot="5400000">
            <a:off x="5056921" y="2864392"/>
            <a:ext cx="355470" cy="886911"/>
          </a:xfrm>
          <a:prstGeom prst="up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4980944" y="2567135"/>
            <a:ext cx="673823" cy="14814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umair\Desktop\Ots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13" y="2391247"/>
            <a:ext cx="2698427" cy="15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mair\Desktop\adaptive_res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51" y="4542476"/>
            <a:ext cx="2721929" cy="142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mair\Desktop\s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57" y="2389056"/>
            <a:ext cx="2914674" cy="15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3957" y="2025942"/>
            <a:ext cx="1666322" cy="334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Shadowy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4818" y="4003933"/>
            <a:ext cx="2413700" cy="334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Otsu (Global)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86055" y="6018666"/>
            <a:ext cx="1770479" cy="334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Adaptive ((local)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27252" y="1409050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Binarization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8107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  <p:bldP spid="3" grpId="0"/>
      <p:bldP spid="4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430" y="-8593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4"/>
          <p:cNvSpPr/>
          <p:nvPr/>
        </p:nvSpPr>
        <p:spPr>
          <a:xfrm>
            <a:off x="6996895" y="5038989"/>
            <a:ext cx="1094918" cy="8365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00" kern="1200" dirty="0">
              <a:solidFill>
                <a:schemeClr val="accent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27252" y="1409050"/>
            <a:ext cx="3190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Noise Removal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39752" y="2600569"/>
            <a:ext cx="5947848" cy="2483264"/>
            <a:chOff x="1802873" y="3429000"/>
            <a:chExt cx="5947848" cy="2483264"/>
          </a:xfrm>
        </p:grpSpPr>
        <p:pic>
          <p:nvPicPr>
            <p:cNvPr id="16" name="Picture 4" descr="C:\Users\umair\Desktop\nois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429000"/>
              <a:ext cx="5915025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wn Arrow 17"/>
            <p:cNvSpPr/>
            <p:nvPr/>
          </p:nvSpPr>
          <p:spPr>
            <a:xfrm>
              <a:off x="4680012" y="4238624"/>
              <a:ext cx="360040" cy="864015"/>
            </a:xfrm>
            <a:prstGeom prst="downArrow">
              <a:avLst>
                <a:gd name="adj1" fmla="val 42304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6" descr="C:\Users\umair\Desktop\noise - Cop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873" y="5102639"/>
              <a:ext cx="5915025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469689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Segmentation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96752"/>
            <a:ext cx="7498080" cy="5112568"/>
          </a:xfrm>
        </p:spPr>
        <p:txBody>
          <a:bodyPr/>
          <a:lstStyle/>
          <a:p>
            <a:r>
              <a:rPr lang="en-GB" sz="2800" dirty="0" smtClean="0"/>
              <a:t>External Segmentation</a:t>
            </a:r>
          </a:p>
          <a:p>
            <a:pPr lvl="1"/>
            <a:r>
              <a:rPr lang="en-GB" sz="2400" dirty="0" smtClean="0"/>
              <a:t>Region of Interest (ROI)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pPr lvl="1"/>
            <a:r>
              <a:rPr lang="en-GB" sz="2400" dirty="0" smtClean="0"/>
              <a:t>Line Segmentation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sz="2400" dirty="0" smtClean="0"/>
              <a:t>Word Segmentation</a:t>
            </a:r>
          </a:p>
          <a:p>
            <a:pPr lvl="1"/>
            <a:endParaRPr lang="en-GB" dirty="0" smtClean="0"/>
          </a:p>
        </p:txBody>
      </p:sp>
      <p:pic>
        <p:nvPicPr>
          <p:cNvPr id="8" name="Picture 7" descr="Untitle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084666"/>
            <a:ext cx="5096587" cy="12003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39752" y="2156674"/>
            <a:ext cx="496855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Untitled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3717032"/>
            <a:ext cx="2191636" cy="390683"/>
          </a:xfrm>
          <a:prstGeom prst="rect">
            <a:avLst/>
          </a:prstGeom>
        </p:spPr>
      </p:pic>
      <p:pic>
        <p:nvPicPr>
          <p:cNvPr id="12" name="Picture 11" descr="Untitled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4149080"/>
            <a:ext cx="3857143" cy="466667"/>
          </a:xfrm>
          <a:prstGeom prst="rect">
            <a:avLst/>
          </a:prstGeom>
        </p:spPr>
      </p:pic>
      <p:pic>
        <p:nvPicPr>
          <p:cNvPr id="14" name="Picture 13" descr="Untitled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11760" y="5229200"/>
            <a:ext cx="4608512" cy="1080120"/>
          </a:xfrm>
          <a:prstGeom prst="rect">
            <a:avLst/>
          </a:prstGeom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Segmentation 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52736"/>
            <a:ext cx="7498080" cy="5195664"/>
          </a:xfrm>
        </p:spPr>
        <p:txBody>
          <a:bodyPr>
            <a:normAutofit/>
          </a:bodyPr>
          <a:lstStyle/>
          <a:p>
            <a:r>
              <a:rPr lang="en-US" dirty="0" smtClean="0"/>
              <a:t>Internal Segmentation</a:t>
            </a:r>
          </a:p>
          <a:p>
            <a:pPr lvl="1"/>
            <a:r>
              <a:rPr lang="en-US" dirty="0" smtClean="0"/>
              <a:t>Vertical line test Segmentation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02336" lvl="1" indent="0">
              <a:buNone/>
            </a:pPr>
            <a:endParaRPr lang="en-US" dirty="0"/>
          </a:p>
          <a:p>
            <a:pPr lvl="1"/>
            <a:r>
              <a:rPr lang="en-US" dirty="0" smtClean="0"/>
              <a:t>Connected Components</a:t>
            </a:r>
          </a:p>
          <a:p>
            <a:pPr marL="82296" indent="0">
              <a:buNone/>
            </a:pPr>
            <a:endParaRPr lang="en-US" dirty="0" smtClean="0"/>
          </a:p>
        </p:txBody>
      </p:sp>
      <p:pic>
        <p:nvPicPr>
          <p:cNvPr id="1026" name="Picture 2" descr="C:\Users\umai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4864"/>
            <a:ext cx="259228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mair\Desktop\Untitled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4" y="4077072"/>
            <a:ext cx="1420657" cy="230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47664" y="2286616"/>
            <a:ext cx="2448272" cy="1142384"/>
            <a:chOff x="1547664" y="2286616"/>
            <a:chExt cx="2448272" cy="1142384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27784" y="2780928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1547664" y="2286616"/>
              <a:ext cx="1597222" cy="1142384"/>
              <a:chOff x="1547664" y="2286616"/>
              <a:chExt cx="1597222" cy="1142384"/>
            </a:xfrm>
          </p:grpSpPr>
          <p:pic>
            <p:nvPicPr>
              <p:cNvPr id="2051" name="Picture 3" descr="C:\Users\Nomi\Desktop\prb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2286616"/>
                <a:ext cx="1597222" cy="114238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pic>
          <p:sp>
            <p:nvSpPr>
              <p:cNvPr id="10" name="TextBox 9"/>
              <p:cNvSpPr txBox="1"/>
              <p:nvPr/>
            </p:nvSpPr>
            <p:spPr>
              <a:xfrm>
                <a:off x="1748127" y="2992532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example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562543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Segmentation 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Writing segmentation</a:t>
            </a:r>
            <a:r>
              <a:rPr lang="en-US" dirty="0"/>
              <a:t> </a:t>
            </a:r>
            <a:r>
              <a:rPr lang="en-US" dirty="0" smtClean="0"/>
              <a:t>using Base </a:t>
            </a:r>
            <a:r>
              <a:rPr lang="en-US" dirty="0"/>
              <a:t>Line and </a:t>
            </a:r>
            <a:r>
              <a:rPr lang="en-US" dirty="0" smtClean="0"/>
              <a:t>Thickness of characters</a:t>
            </a:r>
          </a:p>
          <a:p>
            <a:endParaRPr lang="en-US" dirty="0"/>
          </a:p>
        </p:txBody>
      </p:sp>
      <p:pic>
        <p:nvPicPr>
          <p:cNvPr id="4" name="Picture 4" descr="C:\Users\umair\Desktop\Untitled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24944"/>
            <a:ext cx="3816424" cy="22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90306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Feature</a:t>
            </a:r>
          </a:p>
          <a:p>
            <a:pPr lvl="1"/>
            <a:r>
              <a:rPr lang="en-US" dirty="0" smtClean="0"/>
              <a:t>Basic character shapes Analysis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39" name="Picture 115" descr="C:\Users\Nomi\Desktop\tab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13" y="3033489"/>
            <a:ext cx="22574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 descr="C:\Users\Nomi\Desktop\tabl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38" y="3033489"/>
            <a:ext cx="22193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117" descr="C:\Users\Nomi\Desktop\table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23" y="3033488"/>
            <a:ext cx="22574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62557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 by Pixel Matching </a:t>
            </a:r>
          </a:p>
          <a:p>
            <a:pPr marL="82296" indent="0">
              <a:buNone/>
            </a:pPr>
            <a:r>
              <a:rPr lang="en-US" dirty="0" smtClean="0"/>
              <a:t>	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 marL="82296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Failed to work with different writing styles!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13589" y="2809138"/>
            <a:ext cx="5526763" cy="1051910"/>
            <a:chOff x="1907704" y="2852936"/>
            <a:chExt cx="5526763" cy="1051910"/>
          </a:xfrm>
        </p:grpSpPr>
        <p:pic>
          <p:nvPicPr>
            <p:cNvPr id="4100" name="Picture 4" descr="C:\Users\umair\Desktop\Q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115" y="3124734"/>
              <a:ext cx="678338" cy="780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C:\Users\umair\Desktop\q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111374"/>
              <a:ext cx="800100" cy="78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C:\Users\umair\Desktop\on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857" y="2852936"/>
              <a:ext cx="657225" cy="67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Equal 4"/>
            <p:cNvSpPr/>
            <p:nvPr/>
          </p:nvSpPr>
          <p:spPr>
            <a:xfrm>
              <a:off x="3132002" y="3525291"/>
              <a:ext cx="792088" cy="335757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436258" y="3333599"/>
              <a:ext cx="864096" cy="3365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10509" y="2913856"/>
              <a:ext cx="8239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Q</a:t>
              </a:r>
              <a:endParaRPr lang="en-US" sz="54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13689" y="2501361"/>
            <a:ext cx="14998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1- 0 vector form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65211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498080" cy="480060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Shape </a:t>
            </a:r>
            <a:r>
              <a:rPr lang="en-US" dirty="0" smtClean="0"/>
              <a:t>Matching</a:t>
            </a:r>
          </a:p>
          <a:p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17432" y="1948037"/>
            <a:ext cx="3401977" cy="2880320"/>
            <a:chOff x="3258255" y="2420888"/>
            <a:chExt cx="3401977" cy="2880320"/>
          </a:xfrm>
        </p:grpSpPr>
        <p:pic>
          <p:nvPicPr>
            <p:cNvPr id="2050" name="Picture 2" descr="C:\NVPACK\nvsample_workspace\imageToVector\res\drawable-hdpi\ap1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2420888"/>
              <a:ext cx="1064724" cy="113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Nomi\Downloads\shapes\a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503" y="4254426"/>
              <a:ext cx="1169729" cy="974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Nomi\Downloads\shapes\a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255" y="4326434"/>
              <a:ext cx="1169729" cy="974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>
              <a:endCxn id="2052" idx="0"/>
            </p:cNvCxnSpPr>
            <p:nvPr/>
          </p:nvCxnSpPr>
          <p:spPr>
            <a:xfrm flipH="1">
              <a:off x="3843120" y="3555050"/>
              <a:ext cx="584864" cy="771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492708" y="3555050"/>
              <a:ext cx="591460" cy="771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15" descr="C:\Users\Nomi\Desktop\tables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8992"/>
            <a:ext cx="22574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11093" y="5503265"/>
            <a:ext cx="598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Selecting Best  fit shapes using  </a:t>
            </a:r>
            <a:r>
              <a:rPr lang="en-GB" sz="2800" dirty="0" smtClean="0">
                <a:solidFill>
                  <a:srgbClr val="FF0000"/>
                </a:solidFill>
              </a:rPr>
              <a:t>Data </a:t>
            </a:r>
            <a:r>
              <a:rPr lang="en-GB" sz="2800" dirty="0">
                <a:solidFill>
                  <a:srgbClr val="FF0000"/>
                </a:solidFill>
              </a:rPr>
              <a:t>S</a:t>
            </a:r>
            <a:r>
              <a:rPr lang="en-GB" sz="2800" dirty="0" smtClean="0">
                <a:solidFill>
                  <a:srgbClr val="FF0000"/>
                </a:solidFill>
              </a:rPr>
              <a:t>tructure 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013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6064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24" y="1484784"/>
            <a:ext cx="7498080" cy="4800600"/>
          </a:xfrm>
        </p:spPr>
        <p:txBody>
          <a:bodyPr/>
          <a:lstStyle/>
          <a:p>
            <a:r>
              <a:rPr lang="en-US" dirty="0" smtClean="0"/>
              <a:t>Neural Networks </a:t>
            </a:r>
          </a:p>
          <a:p>
            <a:pPr lvl="1"/>
            <a:r>
              <a:rPr lang="en-US" dirty="0" smtClean="0"/>
              <a:t>We used Multi Layer </a:t>
            </a:r>
            <a:r>
              <a:rPr lang="en-US" dirty="0"/>
              <a:t>Perceptron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3533" y="2985054"/>
            <a:ext cx="2276474" cy="1594237"/>
            <a:chOff x="1835696" y="2800388"/>
            <a:chExt cx="2276474" cy="1594237"/>
          </a:xfrm>
        </p:grpSpPr>
        <p:pic>
          <p:nvPicPr>
            <p:cNvPr id="3075" name="Picture 3" descr="C:\Users\umair\Desktop\Train_dat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169720"/>
              <a:ext cx="2276474" cy="122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35696" y="2800388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47406" y="2476336"/>
            <a:ext cx="3829050" cy="2464832"/>
            <a:chOff x="5148064" y="1929793"/>
            <a:chExt cx="3829050" cy="2464832"/>
          </a:xfrm>
        </p:grpSpPr>
        <p:pic>
          <p:nvPicPr>
            <p:cNvPr id="3074" name="Picture 2" descr="C:\Users\umair\Desktop\multilayerResul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2299125"/>
              <a:ext cx="382905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516179" y="1929793"/>
              <a:ext cx="1516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MLP Network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 rot="10800000" flipV="1">
            <a:off x="2729230" y="5445224"/>
            <a:ext cx="515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Resu1t :      </a:t>
            </a:r>
            <a:r>
              <a:rPr lang="en-US" sz="3600" b="1" dirty="0" smtClean="0"/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b="1" dirty="0" smtClean="0"/>
              <a:t> </a:t>
            </a:r>
            <a:r>
              <a:rPr lang="en-US" sz="2800" b="1" dirty="0" smtClean="0"/>
              <a:t>XOR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/>
              <a:t>= ZERO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59819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6064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508720"/>
            <a:ext cx="7498080" cy="4800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Step1: Collecting Samples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Step2: Analysis and Cropping Samples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C:\Users\Nomi\Desktop\Photo01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60848"/>
            <a:ext cx="273630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046221" y="4600550"/>
            <a:ext cx="2542003" cy="628650"/>
            <a:chOff x="3856544" y="4438547"/>
            <a:chExt cx="2542003" cy="628650"/>
          </a:xfrm>
        </p:grpSpPr>
        <p:pic>
          <p:nvPicPr>
            <p:cNvPr id="1027" name="Picture 3" descr="C:\NVPACK\nvsample_workspace\imageToVector\res\drawable-hdpi\ap1z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544" y="4646846"/>
              <a:ext cx="542925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NVPACK\nvsample_workspace\imageToVector\res\drawable-hdpi\bp2z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046" y="4438547"/>
              <a:ext cx="419100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C:\NVPACK\nvsample_workspace\imageToVector\res\drawable-hdpi\cp1z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872" y="4685568"/>
              <a:ext cx="447675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C:\NVPACK\nvsample_workspace\imageToVector\res\drawable-hdpi\dp1z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791" y="4461048"/>
              <a:ext cx="600075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30623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Implementing an OCR that works in all possible conditions with high accuracy is quite a challenge.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 this project we have developed a simple OCR for handwritten English characters and digits.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144859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6064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7842" y="1484784"/>
            <a:ext cx="72806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Step3: Samples </a:t>
            </a:r>
            <a:r>
              <a:rPr lang="en-US" sz="3200" dirty="0" smtClean="0"/>
              <a:t>Analysis</a:t>
            </a:r>
          </a:p>
          <a:p>
            <a:pPr lvl="1"/>
            <a:r>
              <a:rPr lang="en-US" sz="3200" dirty="0" smtClean="0"/>
              <a:t>Step4</a:t>
            </a:r>
            <a:r>
              <a:rPr lang="en-US" sz="3200" dirty="0"/>
              <a:t>:  Vectorize samples (Android</a:t>
            </a:r>
            <a:r>
              <a:rPr lang="en-US" sz="3200" dirty="0" smtClean="0"/>
              <a:t>)</a:t>
            </a:r>
            <a:r>
              <a:rPr lang="en-US" sz="3200" dirty="0"/>
              <a:t>	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/>
              <a:t>Step5: Training (Java</a:t>
            </a:r>
            <a:r>
              <a:rPr lang="en-US" sz="3200" dirty="0" smtClean="0"/>
              <a:t>)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Step6:Using </a:t>
            </a:r>
            <a:r>
              <a:rPr lang="en-US" sz="3200" dirty="0"/>
              <a:t>training file in </a:t>
            </a:r>
            <a:r>
              <a:rPr lang="en-US" sz="3200" dirty="0" smtClean="0"/>
              <a:t>OCR (Android)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476253" y="2623567"/>
            <a:ext cx="3327995" cy="733425"/>
            <a:chOff x="4067944" y="2276872"/>
            <a:chExt cx="3327995" cy="733425"/>
          </a:xfrm>
        </p:grpSpPr>
        <p:pic>
          <p:nvPicPr>
            <p:cNvPr id="2050" name="Picture 2" descr="C:\Users\Nomi\Desktop\Untitled.pngsad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276872"/>
              <a:ext cx="447675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Nomi\Desktop\charecter_chk\h_smal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2283881"/>
              <a:ext cx="550540" cy="668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>
              <a:stCxn id="2051" idx="3"/>
              <a:endCxn id="2056" idx="1"/>
            </p:cNvCxnSpPr>
            <p:nvPr/>
          </p:nvCxnSpPr>
          <p:spPr>
            <a:xfrm>
              <a:off x="4618484" y="2618033"/>
              <a:ext cx="917426" cy="125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6" name="Picture 8" descr="C:\Users\Nomi\Desktop\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5910" y="2308955"/>
              <a:ext cx="476250" cy="64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6012160" y="2605494"/>
              <a:ext cx="917426" cy="125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71380" y="4279751"/>
            <a:ext cx="6821100" cy="733425"/>
            <a:chOff x="2051720" y="4423767"/>
            <a:chExt cx="6821100" cy="733425"/>
          </a:xfrm>
        </p:grpSpPr>
        <p:pic>
          <p:nvPicPr>
            <p:cNvPr id="18" name="Picture 2" descr="C:\Users\Nomi\Desktop\Untitled.pngsad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4423767"/>
              <a:ext cx="447675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2499395" y="4774931"/>
              <a:ext cx="9430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35499" y="4467313"/>
              <a:ext cx="20265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NN(MLP)</a:t>
              </a:r>
              <a:endParaRPr lang="en-GB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79715" y="4790478"/>
              <a:ext cx="9430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353412" y="4509120"/>
              <a:ext cx="2519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Trained file.nnet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4485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 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post processing we improve image quality like, noise, text arrangement etc.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920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trained the neural network with 17*62 = 1054 alphabet samples.</a:t>
            </a:r>
          </a:p>
          <a:p>
            <a:r>
              <a:rPr lang="en-GB" dirty="0" smtClean="0"/>
              <a:t>Tested the OCR on several trained samples and got 90% accuracy.</a:t>
            </a:r>
          </a:p>
          <a:p>
            <a:r>
              <a:rPr lang="en-GB" dirty="0"/>
              <a:t>Tested the OCR </a:t>
            </a:r>
            <a:r>
              <a:rPr lang="en-GB" dirty="0" smtClean="0"/>
              <a:t>on more than 80 un-trained samples and </a:t>
            </a:r>
            <a:r>
              <a:rPr lang="en-GB" dirty="0"/>
              <a:t>got </a:t>
            </a:r>
            <a:r>
              <a:rPr lang="en-GB" dirty="0" smtClean="0"/>
              <a:t>65% </a:t>
            </a:r>
            <a:r>
              <a:rPr lang="en-GB" dirty="0"/>
              <a:t>accuracy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Results Trained </a:t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(Discrete characters)            cont..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omi\Desktop\o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60515"/>
            <a:ext cx="7128792" cy="520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965" y="47667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Results Un-Trained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(Discrete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characters)            cont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Nomi\Desktop\asdsdfas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700808"/>
            <a:ext cx="7416825" cy="50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4967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54868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Results Un-Trained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(Discrete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characters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Nomi\Desktop\dfs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149080"/>
            <a:ext cx="808831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omi\Desktop\dsfds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944297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746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Results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Un-Trained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(Joining Words)                       cont..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Nomi\Desktop\tw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85" y="1447800"/>
            <a:ext cx="690818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54883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Results Un-Trained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(Joining Words)                       cont..</a:t>
            </a:r>
          </a:p>
        </p:txBody>
      </p:sp>
      <p:pic>
        <p:nvPicPr>
          <p:cNvPr id="3074" name="Picture 2" descr="C:\Users\Nomi\Desktop\tw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0" y="1623702"/>
            <a:ext cx="7297169" cy="444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7939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Results Un-Trained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(Joining Words)                     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..</a:t>
            </a:r>
          </a:p>
        </p:txBody>
      </p:sp>
      <p:pic>
        <p:nvPicPr>
          <p:cNvPr id="3074" name="Picture 2" descr="C:\Users\Nomi\Desktop\tw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0" y="1623702"/>
            <a:ext cx="7297169" cy="444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7080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Results Un-Trained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(Joining Words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Nomi\Desktop\two-t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53" y="2414387"/>
            <a:ext cx="7287643" cy="28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9886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The system can benefit the partially sighted people in reading short notices on the go.</a:t>
            </a: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It can be quite useful to extend the system to digitize the handwritten documents. </a:t>
            </a: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It can make users to Easily edit  and store written text.</a:t>
            </a:r>
            <a:endParaRPr lang="en-GB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64413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Application recognizes English words and digits and display them on the screen with reasonable accuracy.</a:t>
            </a:r>
          </a:p>
          <a:p>
            <a:r>
              <a:rPr lang="en-GB" dirty="0" smtClean="0"/>
              <a:t>The accuracy can be increased by implementing spell checker and improved noise removal techniques in future.</a:t>
            </a:r>
          </a:p>
          <a:p>
            <a:r>
              <a:rPr lang="en-GB" dirty="0" smtClean="0"/>
              <a:t>The system can also be enhanced by adding more characters e.g. symbols</a:t>
            </a:r>
            <a:r>
              <a:rPr lang="en-GB" smtClean="0"/>
              <a:t>, punctuation marks </a:t>
            </a:r>
            <a:r>
              <a:rPr lang="en-GB" dirty="0" smtClean="0"/>
              <a:t>etc.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1565920"/>
            <a:ext cx="7498080" cy="11430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2653"/>
            <a:ext cx="7498080" cy="114300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			Outline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rmAutofit lnSpcReduction="10000"/>
          </a:bodyPr>
          <a:lstStyle/>
          <a:p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Operating Environment</a:t>
            </a:r>
          </a:p>
          <a:p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Project Scope</a:t>
            </a:r>
          </a:p>
          <a:p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Use cases</a:t>
            </a:r>
          </a:p>
          <a:p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Research Walkthrough</a:t>
            </a:r>
          </a:p>
          <a:p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Design Methodology</a:t>
            </a:r>
          </a:p>
          <a:p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GB" sz="3300" dirty="0">
                <a:latin typeface="Times New Roman" pitchFamily="18" charset="0"/>
                <a:cs typeface="Times New Roman" pitchFamily="18" charset="0"/>
              </a:rPr>
              <a:t>Architecture </a:t>
            </a:r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r>
              <a:rPr lang="en-GB" sz="3300" dirty="0">
                <a:latin typeface="Times New Roman" pitchFamily="18" charset="0"/>
                <a:cs typeface="Times New Roman" pitchFamily="18" charset="0"/>
              </a:rPr>
              <a:t>Phases of </a:t>
            </a:r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OCR</a:t>
            </a:r>
          </a:p>
          <a:p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Results </a:t>
            </a:r>
            <a:r>
              <a:rPr lang="en-GB" sz="33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r>
              <a:rPr lang="en-GB" sz="33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052736"/>
            <a:ext cx="7746064" cy="5256584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proved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be very beneficial for the project team in learning aspects.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learned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techniques. We will be having an exposure to different tools/technologies we have never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Developing our interest in mobile development which is growing in software industry nowadays. </a:t>
            </a:r>
          </a:p>
        </p:txBody>
      </p:sp>
    </p:spTree>
    <p:extLst>
      <p:ext uri="{BB962C8B-B14F-4D97-AF65-F5344CB8AC3E}">
        <p14:creationId xmlns:p14="http://schemas.microsoft.com/office/powerpoint/2010/main" val="3054181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Environment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051648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Android SDK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3.x.x Honeycomb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Eclipse IDE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CV 2.3.1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XML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Device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 Virtual Devices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Blue Stacks App player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Android emulator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Samsung Galaxy SIII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16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Project Scope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The system will 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recognizes the discrete or clearly written joining/cursive handwritten letters 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and digits only.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capturing angle of the text image should be between 60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120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camera resolution is proposed to be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greater than “2 Mega pixels” for better results.</a:t>
            </a: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works under proper lightening conditions.</a:t>
            </a: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Use Cases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User can select the Text mode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 Joining or discrete</a:t>
            </a: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The user can use an image that already exists in the gallery or he/she can capture a new image.</a:t>
            </a: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The user can crop the text region from the image to process it. </a:t>
            </a: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The user can manually adjust the threshold to remove the noise. </a:t>
            </a: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User can also listen to the corresponding voice after the text is recognized and displayed on the screen.</a:t>
            </a:r>
            <a:endParaRPr lang="en-GB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2675</TotalTime>
  <Words>847</Words>
  <Application>Microsoft Office PowerPoint</Application>
  <PresentationFormat>On-screen Show (4:3)</PresentationFormat>
  <Paragraphs>270</Paragraphs>
  <Slides>42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Solstice</vt:lpstr>
      <vt:lpstr>   Mobile OCR for Handwritten Text Recognition </vt:lpstr>
      <vt:lpstr>Group Members</vt:lpstr>
      <vt:lpstr>Introduction</vt:lpstr>
      <vt:lpstr>Problem Statement</vt:lpstr>
      <vt:lpstr>   Outline</vt:lpstr>
      <vt:lpstr>  Motivation </vt:lpstr>
      <vt:lpstr>Operating Environment </vt:lpstr>
      <vt:lpstr> Project Scope </vt:lpstr>
      <vt:lpstr>Use Cases</vt:lpstr>
      <vt:lpstr>Research Walk Through</vt:lpstr>
      <vt:lpstr>Research Walk Through cont…</vt:lpstr>
      <vt:lpstr>Research Walk Through cont…</vt:lpstr>
      <vt:lpstr>Research Walk Through cont…</vt:lpstr>
      <vt:lpstr>Research Walk Through cont…</vt:lpstr>
      <vt:lpstr>Design Methodology</vt:lpstr>
      <vt:lpstr>System Architecture </vt:lpstr>
      <vt:lpstr>  Phases Of OCR</vt:lpstr>
      <vt:lpstr>Preprocessing        cont…</vt:lpstr>
      <vt:lpstr>Preprocessing</vt:lpstr>
      <vt:lpstr>Preprocessing cont…</vt:lpstr>
      <vt:lpstr>Preprocessing</vt:lpstr>
      <vt:lpstr>Segmentation                  cont…</vt:lpstr>
      <vt:lpstr>Segmentation cont…</vt:lpstr>
      <vt:lpstr>Segmentation cont…</vt:lpstr>
      <vt:lpstr>Feature Extraction</vt:lpstr>
      <vt:lpstr>Classification</vt:lpstr>
      <vt:lpstr>Classification cont…</vt:lpstr>
      <vt:lpstr>Classification               cont…</vt:lpstr>
      <vt:lpstr>Classification cont…</vt:lpstr>
      <vt:lpstr>Classification cont…</vt:lpstr>
      <vt:lpstr>Post Processing</vt:lpstr>
      <vt:lpstr>Results</vt:lpstr>
      <vt:lpstr>Results Trained  (Discrete characters)            cont..</vt:lpstr>
      <vt:lpstr>Results Un-Trained  (Discrete characters)            cont..</vt:lpstr>
      <vt:lpstr>Results Un-Trained  (Discrete characters)</vt:lpstr>
      <vt:lpstr>Results Un-Trained (Joining Words)                       cont..</vt:lpstr>
      <vt:lpstr>Results Un-Trained (Joining Words)                       cont..</vt:lpstr>
      <vt:lpstr>Results Un-Trained (Joining Words)                       cont..</vt:lpstr>
      <vt:lpstr>Results Un-Trained (Joining Words)</vt:lpstr>
      <vt:lpstr>Demo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Presentation</dc:title>
  <dc:creator>uzma</dc:creator>
  <cp:lastModifiedBy>Nomi</cp:lastModifiedBy>
  <cp:revision>543</cp:revision>
  <dcterms:created xsi:type="dcterms:W3CDTF">2012-09-11T19:40:42Z</dcterms:created>
  <dcterms:modified xsi:type="dcterms:W3CDTF">2012-12-01T05:30:13Z</dcterms:modified>
</cp:coreProperties>
</file>