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7"/>
  </p:normalViewPr>
  <p:slideViewPr>
    <p:cSldViewPr snapToGrid="0" showGuides="1">
      <p:cViewPr>
        <p:scale>
          <a:sx n="170" d="100"/>
          <a:sy n="170" d="100"/>
        </p:scale>
        <p:origin x="-2584" y="3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4C81-6BA4-C221-F98B-9676B69D1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E42BB-5389-F779-E31A-0C0BA0F7A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FF563-1C9E-4799-C383-92A76895B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59B0-E385-2646-A81E-05A8E5276F1D}" type="datetimeFigureOut">
              <a:rPr lang="en-DE" smtClean="0"/>
              <a:t>29.09.22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7465E-D3AE-5CAC-40E3-488D23B3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E1A78-09B4-6C96-8513-958511B9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FAE3-C557-E347-B83A-33035527A9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708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732D-999D-DEA4-BD28-F9BAA6E4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A0CFF-990E-A62F-E61A-ECC2EEBA0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9FC73-5D6E-2B3C-B2E9-78CB7533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59B0-E385-2646-A81E-05A8E5276F1D}" type="datetimeFigureOut">
              <a:rPr lang="en-DE" smtClean="0"/>
              <a:t>29.09.22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AB52C-460A-3D2A-294A-E74B9912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58F61-E3B6-EDD3-C3AB-C68128DF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FAE3-C557-E347-B83A-33035527A9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4556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851B6C-4361-22B4-D134-CE9C5BD69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C6404-651A-2F46-EC04-390025FA2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92A7D-5226-5138-C402-366FEDC3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59B0-E385-2646-A81E-05A8E5276F1D}" type="datetimeFigureOut">
              <a:rPr lang="en-DE" smtClean="0"/>
              <a:t>29.09.22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3095-05CA-4884-FF70-B25787F1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81468-282B-AC17-55E3-3C253499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FAE3-C557-E347-B83A-33035527A9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086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8B383-F2CD-7719-9D2A-60F27C99C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68186-B2AE-E52B-9583-04119CE31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C76AA-8250-A823-064E-B7F5B3ED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59B0-E385-2646-A81E-05A8E5276F1D}" type="datetimeFigureOut">
              <a:rPr lang="en-DE" smtClean="0"/>
              <a:t>29.09.22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89468-A1D5-F6C2-CDF2-99E8BBA13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B9220-21FA-1F65-6498-5F8F4831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FAE3-C557-E347-B83A-33035527A9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772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90982-DC35-6A2E-91E7-A35C67808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8C9EB-E91A-ACFA-C79F-3E2052326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F17F6-EF37-73D2-C542-6E63442E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59B0-E385-2646-A81E-05A8E5276F1D}" type="datetimeFigureOut">
              <a:rPr lang="en-DE" smtClean="0"/>
              <a:t>29.09.22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47879-7D9C-1F03-3BE4-59A623DF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5402D-A8E5-40F1-E71F-99114729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FAE3-C557-E347-B83A-33035527A9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0720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3087-EF4C-FB09-D3AC-561F042D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52DE9-A879-9920-127F-2685EE520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8E0E5-9678-6C8C-C710-A5957F6CB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27A60-903F-8840-E466-5EA5F3503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59B0-E385-2646-A81E-05A8E5276F1D}" type="datetimeFigureOut">
              <a:rPr lang="en-DE" smtClean="0"/>
              <a:t>29.09.22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A8B20-50AB-025F-A308-974908DF0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7DA92-7EBE-5043-0C97-55E0C1BF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FAE3-C557-E347-B83A-33035527A9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724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7B371-F31A-3ED1-5692-F4FFD3A44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DB550-5BF1-5EB9-12C0-2F4BCDF40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C30D8-8435-8090-9B73-1FF5333CC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6623A-23D1-E6C1-AE64-49A6FCAB9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336D61-95D6-B7C8-D7CF-D555C9848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3E4982-925D-EC2B-A0DB-E8984CC2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59B0-E385-2646-A81E-05A8E5276F1D}" type="datetimeFigureOut">
              <a:rPr lang="en-DE" smtClean="0"/>
              <a:t>29.09.22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4BA79-7417-12AB-742E-B8CAE61B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D4F23-90DC-A340-B790-6D19B16B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FAE3-C557-E347-B83A-33035527A9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331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37A65-071A-0377-433E-1B523A2B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03CF0-FF6E-D3A1-2D64-18CE0F0DC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59B0-E385-2646-A81E-05A8E5276F1D}" type="datetimeFigureOut">
              <a:rPr lang="en-DE" smtClean="0"/>
              <a:t>29.09.22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FF2FE-F84A-949B-95AB-A19CA04CA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9C7C9-BAC5-8509-CE50-0C289825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FAE3-C557-E347-B83A-33035527A9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872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D49CB6-2430-C309-96BD-033150D9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59B0-E385-2646-A81E-05A8E5276F1D}" type="datetimeFigureOut">
              <a:rPr lang="en-DE" smtClean="0"/>
              <a:t>29.09.22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133E6-04CC-8506-A0BB-31CE7D34E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F5836-B081-230A-3964-E941064C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FAE3-C557-E347-B83A-33035527A9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2200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846B8-7B04-3E00-023E-05C85888E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7CEBE-8388-FBBA-FD81-62A57027A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9BE95-407A-90C3-AC29-F20200ACA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E32BF-D3F2-6A79-128E-902793F92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59B0-E385-2646-A81E-05A8E5276F1D}" type="datetimeFigureOut">
              <a:rPr lang="en-DE" smtClean="0"/>
              <a:t>29.09.22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AD694-B967-9DA6-1AE9-67644624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8B0ED-3A1A-E14F-58D8-2E893918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FAE3-C557-E347-B83A-33035527A9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817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B31A-6D1A-DDB0-457B-A6550DAB3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7A9ABF-E2C5-9314-9B4B-D95898B79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7ABAA-E7FF-6825-D5C4-8E75EDBE8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A993-FB16-4E44-9AA2-35602960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59B0-E385-2646-A81E-05A8E5276F1D}" type="datetimeFigureOut">
              <a:rPr lang="en-DE" smtClean="0"/>
              <a:t>29.09.22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E181B-9E1D-8845-F5CC-421428AFA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1EE32-D827-7C9A-290E-9DA0A0DE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FAE3-C557-E347-B83A-33035527A9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4442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771E2D-76F2-BD4F-ACE4-9E4B190A9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7131D-1B6F-8755-FAA7-56E2D96C4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12B96-B943-BEC4-625D-8150CFEFE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B59B0-E385-2646-A81E-05A8E5276F1D}" type="datetimeFigureOut">
              <a:rPr lang="en-DE" smtClean="0"/>
              <a:t>29.09.22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37F71-9C2E-FFA8-91F8-6E17AEAF3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D33A5-9E79-D49A-2FB1-9A0C2B81C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0FAE3-C557-E347-B83A-33035527A9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1299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FF448FF-24A8-2D00-70B1-33177890A1FA}"/>
              </a:ext>
            </a:extLst>
          </p:cNvPr>
          <p:cNvGrpSpPr/>
          <p:nvPr/>
        </p:nvGrpSpPr>
        <p:grpSpPr>
          <a:xfrm>
            <a:off x="3009900" y="-186913"/>
            <a:ext cx="5902746" cy="7044912"/>
            <a:chOff x="3009900" y="-186913"/>
            <a:chExt cx="5902746" cy="70449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C48F205-BF15-FC73-3940-E1EE187EF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99392"/>
              <a:ext cx="5902746" cy="655860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A8FA92-B3CA-FBFD-B053-2B0E80458919}"/>
                </a:ext>
              </a:extLst>
            </p:cNvPr>
            <p:cNvSpPr txBox="1"/>
            <p:nvPr/>
          </p:nvSpPr>
          <p:spPr>
            <a:xfrm>
              <a:off x="3261489" y="-59681"/>
              <a:ext cx="16242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400" dirty="0"/>
                <a:t>Parameter Estimate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22BF1F-B764-7A5A-4E65-4310EC80D161}"/>
                </a:ext>
              </a:extLst>
            </p:cNvPr>
            <p:cNvSpPr txBox="1"/>
            <p:nvPr/>
          </p:nvSpPr>
          <p:spPr>
            <a:xfrm>
              <a:off x="5169153" y="-64886"/>
              <a:ext cx="17637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400" dirty="0"/>
                <a:t>Regression prediction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47FD7C-69DE-5730-318E-435E73D4C67D}"/>
                </a:ext>
              </a:extLst>
            </p:cNvPr>
            <p:cNvSpPr txBox="1"/>
            <p:nvPr/>
          </p:nvSpPr>
          <p:spPr>
            <a:xfrm>
              <a:off x="7269738" y="-186913"/>
              <a:ext cx="1583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dirty="0"/>
                <a:t>Effect of age:</a:t>
              </a:r>
            </a:p>
            <a:p>
              <a:pPr algn="ctr"/>
              <a:r>
                <a:rPr lang="en-DE" sz="1400" dirty="0"/>
                <a:t>Regression weights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7096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Ciranka</dc:creator>
  <cp:lastModifiedBy>Simon Ciranka</cp:lastModifiedBy>
  <cp:revision>1</cp:revision>
  <dcterms:created xsi:type="dcterms:W3CDTF">2022-09-29T18:38:32Z</dcterms:created>
  <dcterms:modified xsi:type="dcterms:W3CDTF">2022-09-29T19:59:51Z</dcterms:modified>
</cp:coreProperties>
</file>