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 showGuides="1">
      <p:cViewPr varScale="1">
        <p:scale>
          <a:sx n="114" d="100"/>
          <a:sy n="114" d="100"/>
        </p:scale>
        <p:origin x="3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4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7D7F-F286-994F-B8E2-161E70680CE2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5ADD-C802-5A4F-AE72-4EC5A90A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066800"/>
            <a:ext cx="3621024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03" y="2099770"/>
            <a:ext cx="2324100" cy="30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5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2018-05-08T12:15:29Z</dcterms:created>
  <dcterms:modified xsi:type="dcterms:W3CDTF">2018-05-08T13:08:55Z</dcterms:modified>
</cp:coreProperties>
</file>