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 snapToObjects="1" showGuides="1">
      <p:cViewPr varScale="1">
        <p:scale>
          <a:sx n="116" d="100"/>
          <a:sy n="116" d="100"/>
        </p:scale>
        <p:origin x="8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1351-4435-A268-61B2-B0EEA164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DAED-E755-8EFD-74E6-DF36B6AEE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78B9-7933-64A7-ECF9-276212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9DB-862A-350A-F919-85B07FC6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1468-A272-1DFC-8E2E-876C8D9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09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68F1-5BF1-B11D-C3F7-58EE6209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A78BB-33BE-C0AE-A6EF-0D4DB4C2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FB5B-2EF1-773B-91AD-94BDFE0E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B951-4CCC-57D5-30EA-AA04ADC8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373E-4EE3-47EB-6F5B-95C0D57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35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A1320-FB40-78D5-F8EA-71DB6C5C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EE01E-134D-C402-0601-262036BE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53D3-C74C-6A12-41A0-2456463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7A05-D02A-CF50-5696-D312F4E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FA2A-AA4E-C13F-EF47-A85563B0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15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5E24-CAF2-78DB-1356-43F313B2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ED-F4C0-4A73-F94A-AB3CB4A3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3E96-591A-CD2A-FA95-FBAC6790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FDFC-B116-1A77-03D1-95E5CD28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DC82-9548-C396-E1EA-698F36E9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50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C4D9-69AF-3D56-B8F1-CB1D9796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2B8C-948D-5E92-86BE-617BDC2B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E68E-665B-48B2-76E4-9857AFC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A151-685D-1CDA-7B71-DE61F582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5EBF-C288-7D04-1E82-4B560EE5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30FC-52D2-1764-92AF-7A0715BB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4C22-6697-907E-AC7A-4D067F725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A0B75-BD69-41F1-333F-22E68579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1B27-F1E0-643A-CD3F-8D080B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9E11-342C-6AEB-B9FE-40E4950F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D998-CB93-0547-1AAB-EBC2FEA0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74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EBC-26E3-5D03-1E29-3D8E726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09CB-BED7-4BF8-7BCB-C3860077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662B-AB03-62D0-CFE4-D1041F6B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C1141-909E-5664-4F16-155173E4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692D7-2BC3-57D5-699B-E84FCDFA4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AD329-2CA6-CB7E-E170-BF5EF64C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A60F-1CE6-BF0A-13DD-50408885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A8A7E-04EA-6C93-9E39-0CE09F1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76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1B56-C70E-76E0-1FE6-EC77208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25F2-24E4-235D-F289-7A9C87A7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E130-C921-DB59-960F-062B399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2FCEF-587D-C098-A331-08D0379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814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56771-78C0-F8FD-41EA-A4EA99E1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D9B96-88A2-AAD4-77DB-344BA44B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43D4-5725-3942-0774-1F033BD2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0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2156-9F12-455B-BF26-D4B12701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C7CE-DA7B-7D09-BC54-A9CB463B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7193-E1F7-0E06-B7A1-3B07DB27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78D-41F5-B27F-10AC-C0B13D50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4C20-FB7D-5D66-2B42-5B2222C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4850-4C7A-286E-59D8-8314BEE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16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71F4-1BA2-2130-9FF1-F5889339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5935E-A6FC-2623-4216-69CF52413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0CB9-06EC-EEEC-511B-7D393294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328E-B810-DB55-8E07-51684AB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3A04-E8C4-F17D-29F1-41774B6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17E7-E64D-9659-D6CF-7A9B2A36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375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AFAF-DC9A-9FD1-C06C-0AC3A068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6A53-8635-F4B2-F4FD-D9A55A34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8E36-2FC0-3683-E6AC-A42402A9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2EE9-6A53-0405-DCB9-56CC1BC33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D247-27FD-F413-4499-E777AF4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4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08EB-9C0B-A5A1-0BB3-6D4C62A16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66B41-D3CE-FBB6-236E-3A9919660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743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Ciranka</dc:creator>
  <cp:lastModifiedBy>Simon Ciranka</cp:lastModifiedBy>
  <cp:revision>1</cp:revision>
  <dcterms:created xsi:type="dcterms:W3CDTF">2022-05-27T15:43:45Z</dcterms:created>
  <dcterms:modified xsi:type="dcterms:W3CDTF">2022-05-27T15:44:02Z</dcterms:modified>
</cp:coreProperties>
</file>