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3"/>
  </p:normalViewPr>
  <p:slideViewPr>
    <p:cSldViewPr snapToGrid="0" snapToObjects="1" showGuides="1">
      <p:cViewPr varScale="1">
        <p:scale>
          <a:sx n="123" d="100"/>
          <a:sy n="123" d="100"/>
        </p:scale>
        <p:origin x="2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1351-4435-A268-61B2-B0EEA1647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1DAED-E755-8EFD-74E6-DF36B6AEE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078B9-7933-64A7-ECF9-2762124D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1/18/24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E19DB-862A-350A-F919-85B07FC6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91468-A272-1DFC-8E2E-876C8D9C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096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68F1-5BF1-B11D-C3F7-58EE6209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A78BB-33BE-C0AE-A6EF-0D4DB4C29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FB5B-2EF1-773B-91AD-94BDFE0E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1/18/24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2B951-4CCC-57D5-30EA-AA04ADC8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8373E-4EE3-47EB-6F5B-95C0D57C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353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A1320-FB40-78D5-F8EA-71DB6C5C3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EE01E-134D-C402-0601-262036BE4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C53D3-C74C-6A12-41A0-2456463F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1/18/24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37A05-D02A-CF50-5696-D312F4E6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3FA2A-AA4E-C13F-EF47-A85563B0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156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5E24-CAF2-78DB-1356-43F313B2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DAED-F4C0-4A73-F94A-AB3CB4A36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43E96-591A-CD2A-FA95-FBAC6790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1/18/24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3FDFC-B116-1A77-03D1-95E5CD28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BDC82-9548-C396-E1EA-698F36E9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503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C4D9-69AF-3D56-B8F1-CB1D9796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82B8C-948D-5E92-86BE-617BDC2BD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8E68E-665B-48B2-76E4-9857AFCC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1/18/24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9A151-685D-1CDA-7B71-DE61F582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45EBF-C288-7D04-1E82-4B560EE5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438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30FC-52D2-1764-92AF-7A0715BB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4C22-6697-907E-AC7A-4D067F725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A0B75-BD69-41F1-333F-22E685798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41B27-F1E0-643A-CD3F-8D080BDB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1/18/24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69E11-342C-6AEB-B9FE-40E4950F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CD998-CB93-0547-1AAB-EBC2FEA0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749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AEBC-26E3-5D03-1E29-3D8E726A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A09CB-BED7-4BF8-7BCB-C3860077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4662B-AB03-62D0-CFE4-D1041F6B6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C1141-909E-5664-4F16-155173E4C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692D7-2BC3-57D5-699B-E84FCDFA4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AD329-2CA6-CB7E-E170-BF5EF64C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1/18/24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FA60F-1CE6-BF0A-13DD-50408885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A8A7E-04EA-6C93-9E39-0CE09F11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765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1B56-C70E-76E0-1FE6-EC77208B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125F2-24E4-235D-F289-7A9C87A7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1/18/24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5E130-C921-DB59-960F-062B3993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2FCEF-587D-C098-A331-08D03798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1814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56771-78C0-F8FD-41EA-A4EA99E1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1/18/24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D9B96-88A2-AAD4-77DB-344BA44B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E43D4-5725-3942-0774-1F033BD2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507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2156-9F12-455B-BF26-D4B12701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C7CE-DA7B-7D09-BC54-A9CB463BE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17193-E1F7-0E06-B7A1-3B07DB27D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1578D-41F5-B27F-10AC-C0B13D50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1/18/24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74C20-FB7D-5D66-2B42-5B2222CC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84850-4C7A-286E-59D8-8314BEE5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162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71F4-1BA2-2130-9FF1-F5889339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5935E-A6FC-2623-4216-69CF52413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10CB9-06EC-EEEC-511B-7D3932946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C328E-B810-DB55-8E07-51684AB7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1/18/24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F3A04-E8C4-F17D-29F1-41774B6F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17E7-E64D-9659-D6CF-7A9B2A36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375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CAFAF-DC9A-9FD1-C06C-0AC3A068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56A53-8635-F4B2-F4FD-D9A55A34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88E36-2FC0-3683-E6AC-A42402A9C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22DB5-CED2-2945-9986-E695A3EC7810}" type="datetimeFigureOut">
              <a:rPr lang="en-DE" smtClean="0"/>
              <a:t>1/18/24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92EE9-6A53-0405-DCB9-56CC1BC33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4D247-27FD-F413-4499-E777AF46F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43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08EB-9C0B-A5A1-0BB3-6D4C62A16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66B41-D3CE-FBB6-236E-3A9919660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743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550CA6F4-08DD-E913-55DE-24950772EA15}"/>
              </a:ext>
            </a:extLst>
          </p:cNvPr>
          <p:cNvSpPr/>
          <p:nvPr/>
        </p:nvSpPr>
        <p:spPr>
          <a:xfrm>
            <a:off x="522711" y="1476230"/>
            <a:ext cx="6574279" cy="522590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1ABF7B2-CFEE-AC9D-3572-FE38DE407E6C}"/>
              </a:ext>
            </a:extLst>
          </p:cNvPr>
          <p:cNvSpPr/>
          <p:nvPr/>
        </p:nvSpPr>
        <p:spPr>
          <a:xfrm>
            <a:off x="1091046" y="3148446"/>
            <a:ext cx="5507182" cy="334443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889A7BF9-4B0A-1631-701D-4D37CB11B899}"/>
              </a:ext>
            </a:extLst>
          </p:cNvPr>
          <p:cNvSpPr/>
          <p:nvPr/>
        </p:nvSpPr>
        <p:spPr>
          <a:xfrm>
            <a:off x="2801481" y="4934219"/>
            <a:ext cx="2069426" cy="12157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D3ADE-5273-AD51-48F8-B504D6B9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3FD377-436D-76F6-4E28-5CF598101060}"/>
              </a:ext>
            </a:extLst>
          </p:cNvPr>
          <p:cNvSpPr/>
          <p:nvPr/>
        </p:nvSpPr>
        <p:spPr>
          <a:xfrm>
            <a:off x="1289930" y="3519887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8621BD-EFB1-68C0-3AA1-CCAC14FA30B6}"/>
              </a:ext>
            </a:extLst>
          </p:cNvPr>
          <p:cNvSpPr/>
          <p:nvPr/>
        </p:nvSpPr>
        <p:spPr>
          <a:xfrm>
            <a:off x="3355831" y="3530278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sw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52F1AD-BF92-CF0D-E88B-435FCE0409E6}"/>
              </a:ext>
            </a:extLst>
          </p:cNvPr>
          <p:cNvSpPr/>
          <p:nvPr/>
        </p:nvSpPr>
        <p:spPr>
          <a:xfrm>
            <a:off x="5336068" y="3530278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F80516-AB04-3285-BF19-79C183D4D766}"/>
              </a:ext>
            </a:extLst>
          </p:cNvPr>
          <p:cNvSpPr/>
          <p:nvPr/>
        </p:nvSpPr>
        <p:spPr>
          <a:xfrm>
            <a:off x="884110" y="1719892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E91699-A708-A3F8-1C19-E14D2F56F566}"/>
              </a:ext>
            </a:extLst>
          </p:cNvPr>
          <p:cNvSpPr/>
          <p:nvPr/>
        </p:nvSpPr>
        <p:spPr>
          <a:xfrm>
            <a:off x="2889075" y="1730415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C9AFB4-7DB7-E6C5-2B8B-71B022D7013A}"/>
              </a:ext>
            </a:extLst>
          </p:cNvPr>
          <p:cNvSpPr/>
          <p:nvPr/>
        </p:nvSpPr>
        <p:spPr>
          <a:xfrm>
            <a:off x="5809321" y="1746787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9C9562-415A-CD1E-0CBE-3E915A453DC5}"/>
              </a:ext>
            </a:extLst>
          </p:cNvPr>
          <p:cNvSpPr/>
          <p:nvPr/>
        </p:nvSpPr>
        <p:spPr>
          <a:xfrm>
            <a:off x="1887081" y="1721076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D2ADFC-186D-E7B3-C916-A9B45F0E8C5F}"/>
              </a:ext>
            </a:extLst>
          </p:cNvPr>
          <p:cNvSpPr/>
          <p:nvPr/>
        </p:nvSpPr>
        <p:spPr>
          <a:xfrm>
            <a:off x="3838976" y="1746787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278733-87D8-64D6-2A36-E430FDC65CDD}"/>
              </a:ext>
            </a:extLst>
          </p:cNvPr>
          <p:cNvSpPr/>
          <p:nvPr/>
        </p:nvSpPr>
        <p:spPr>
          <a:xfrm>
            <a:off x="4870906" y="1746787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C11F95-1AED-1519-EAA8-BD1791F02A07}"/>
              </a:ext>
            </a:extLst>
          </p:cNvPr>
          <p:cNvSpPr/>
          <p:nvPr/>
        </p:nvSpPr>
        <p:spPr>
          <a:xfrm>
            <a:off x="3381776" y="5087991"/>
            <a:ext cx="9144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choice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AA3577-B1AF-A757-5DF7-5AC19513EFAE}"/>
              </a:ext>
            </a:extLst>
          </p:cNvPr>
          <p:cNvCxnSpPr>
            <a:cxnSpLocks/>
            <a:stCxn id="9" idx="4"/>
            <a:endCxn id="6" idx="0"/>
          </p:cNvCxnSpPr>
          <p:nvPr/>
        </p:nvCxnSpPr>
        <p:spPr>
          <a:xfrm>
            <a:off x="1341310" y="2634292"/>
            <a:ext cx="405820" cy="885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339053-EC3B-8D80-E270-E743D58CB92A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>
            <a:off x="3346275" y="2644815"/>
            <a:ext cx="466756" cy="88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3373E7-6E8F-094D-9AB3-701DB173A0BD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>
          <a:xfrm flipH="1">
            <a:off x="5793268" y="2661187"/>
            <a:ext cx="473253" cy="869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1C6885-D60D-8E71-FB86-145BC3C92A67}"/>
              </a:ext>
            </a:extLst>
          </p:cNvPr>
          <p:cNvCxnSpPr>
            <a:cxnSpLocks/>
            <a:stCxn id="12" idx="4"/>
            <a:endCxn id="6" idx="0"/>
          </p:cNvCxnSpPr>
          <p:nvPr/>
        </p:nvCxnSpPr>
        <p:spPr>
          <a:xfrm flipH="1">
            <a:off x="1747130" y="2635476"/>
            <a:ext cx="597151" cy="884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F74D41-4272-7AAC-1D1D-FE4A9E159E68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 flipH="1">
            <a:off x="3813031" y="2661187"/>
            <a:ext cx="483145" cy="869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6688C46-836B-21E5-571A-A6DC03ABCCAE}"/>
              </a:ext>
            </a:extLst>
          </p:cNvPr>
          <p:cNvCxnSpPr>
            <a:cxnSpLocks/>
            <a:stCxn id="14" idx="4"/>
            <a:endCxn id="8" idx="0"/>
          </p:cNvCxnSpPr>
          <p:nvPr/>
        </p:nvCxnSpPr>
        <p:spPr>
          <a:xfrm>
            <a:off x="5328106" y="2661187"/>
            <a:ext cx="465162" cy="869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E6BDC2C-65BD-36A4-1FA2-C591F53EC8C5}"/>
              </a:ext>
            </a:extLst>
          </p:cNvPr>
          <p:cNvCxnSpPr>
            <a:cxnSpLocks/>
            <a:stCxn id="6" idx="4"/>
            <a:endCxn id="15" idx="0"/>
          </p:cNvCxnSpPr>
          <p:nvPr/>
        </p:nvCxnSpPr>
        <p:spPr>
          <a:xfrm>
            <a:off x="1747130" y="4434287"/>
            <a:ext cx="2091846" cy="653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D2A2B6-9C94-EB45-7329-96750D99EFB0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>
            <a:off x="3813031" y="4444678"/>
            <a:ext cx="25945" cy="643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BE2F411-4A3E-248D-8D9C-15F96EA9D2C6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 flipH="1">
            <a:off x="3838976" y="4444678"/>
            <a:ext cx="1954292" cy="643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F93662B-A1DF-4FE4-DD49-68E218C505D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270231" y="3987478"/>
            <a:ext cx="106583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F950F9-5707-D7CB-6B79-90836DECCC8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204330" y="3977087"/>
            <a:ext cx="1151501" cy="10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68B1462C-07B0-8F1F-AD8B-28DA1665513F}"/>
              </a:ext>
            </a:extLst>
          </p:cNvPr>
          <p:cNvCxnSpPr>
            <a:cxnSpLocks/>
            <a:stCxn id="6" idx="7"/>
            <a:endCxn id="8" idx="1"/>
          </p:cNvCxnSpPr>
          <p:nvPr/>
        </p:nvCxnSpPr>
        <p:spPr>
          <a:xfrm rot="16200000" flipH="1">
            <a:off x="3765003" y="1959213"/>
            <a:ext cx="10391" cy="3399560"/>
          </a:xfrm>
          <a:prstGeom prst="curvedConnector3">
            <a:avLst>
              <a:gd name="adj1" fmla="val -3488702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782F285-5EA9-612F-AD8C-12B3597C070E}"/>
              </a:ext>
            </a:extLst>
          </p:cNvPr>
          <p:cNvSpPr txBox="1"/>
          <p:nvPr/>
        </p:nvSpPr>
        <p:spPr>
          <a:xfrm>
            <a:off x="2814489" y="585442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trials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05CEBE-EBCD-54F0-BA85-8C3AA61008F7}"/>
              </a:ext>
            </a:extLst>
          </p:cNvPr>
          <p:cNvSpPr txBox="1"/>
          <p:nvPr/>
        </p:nvSpPr>
        <p:spPr>
          <a:xfrm>
            <a:off x="1592438" y="6123543"/>
            <a:ext cx="12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participants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FBE625F-6CA2-1BCC-5A58-8E3D6A28C91D}"/>
              </a:ext>
            </a:extLst>
          </p:cNvPr>
          <p:cNvSpPr txBox="1"/>
          <p:nvPr/>
        </p:nvSpPr>
        <p:spPr>
          <a:xfrm>
            <a:off x="1158060" y="6371541"/>
            <a:ext cx="115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agegroups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6650218-A87C-E3BA-2034-776B7030B891}"/>
                  </a:ext>
                </a:extLst>
              </p:cNvPr>
              <p:cNvSpPr txBox="1"/>
              <p:nvPr/>
            </p:nvSpPr>
            <p:spPr>
              <a:xfrm>
                <a:off x="7915589" y="2392275"/>
                <a:ext cx="200510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𝑝𝑒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𝑠𝑤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6650218-A87C-E3BA-2034-776B7030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589" y="2392275"/>
                <a:ext cx="2005101" cy="553998"/>
              </a:xfrm>
              <a:prstGeom prst="rect">
                <a:avLst/>
              </a:prstGeom>
              <a:blipFill>
                <a:blip r:embed="rId2"/>
                <a:stretch>
                  <a:fillRect l="-2532" r="-1899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62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Modelling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Ciranka</dc:creator>
  <cp:lastModifiedBy>Ciranka, Simon</cp:lastModifiedBy>
  <cp:revision>2</cp:revision>
  <dcterms:created xsi:type="dcterms:W3CDTF">2022-05-27T15:43:45Z</dcterms:created>
  <dcterms:modified xsi:type="dcterms:W3CDTF">2024-01-18T10:55:20Z</dcterms:modified>
</cp:coreProperties>
</file>