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0" r:id="rId5"/>
    <p:sldId id="262" r:id="rId6"/>
    <p:sldId id="263" r:id="rId7"/>
    <p:sldId id="264" r:id="rId8"/>
    <p:sldId id="257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 snapToObjects="1" showGuides="1">
      <p:cViewPr varScale="1">
        <p:scale>
          <a:sx n="94" d="100"/>
          <a:sy n="94" d="100"/>
        </p:scale>
        <p:origin x="216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351-4435-A268-61B2-B0EEA164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DAED-E755-8EFD-74E6-DF36B6AE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78B9-7933-64A7-ECF9-276212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9DB-862A-350A-F919-85B07FC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1468-A272-1DFC-8E2E-876C8D9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9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8F1-5BF1-B11D-C3F7-58EE6209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78BB-33BE-C0AE-A6EF-0D4DB4C2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FB5B-2EF1-773B-91AD-94BDFE0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B951-4CCC-57D5-30EA-AA04ADC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373E-4EE3-47EB-6F5B-95C0D57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1320-FB40-78D5-F8EA-71DB6C5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E01E-134D-C402-0601-262036BE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53D3-C74C-6A12-41A0-2456463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7A05-D02A-CF50-5696-D312F4E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FA2A-AA4E-C13F-EF47-A85563B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5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5E24-CAF2-78DB-1356-43F313B2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ED-F4C0-4A73-F94A-AB3CB4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3E96-591A-CD2A-FA95-FBAC679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FDFC-B116-1A77-03D1-95E5CD2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DC82-9548-C396-E1EA-698F36E9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0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C4D9-69AF-3D56-B8F1-CB1D9796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2B8C-948D-5E92-86BE-617BDC2B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E68E-665B-48B2-76E4-9857AFC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A151-685D-1CDA-7B71-DE61F58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5EBF-C288-7D04-1E82-4B560EE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30FC-52D2-1764-92AF-7A0715BB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C22-6697-907E-AC7A-4D067F72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0B75-BD69-41F1-333F-22E68579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1B27-F1E0-643A-CD3F-8D080B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9E11-342C-6AEB-B9FE-40E4950F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D998-CB93-0547-1AAB-EBC2FEA0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74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EBC-26E3-5D03-1E29-3D8E726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9CB-BED7-4BF8-7BCB-C386007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662B-AB03-62D0-CFE4-D1041F6B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C1141-909E-5664-4F16-155173E4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692D7-2BC3-57D5-699B-E84FCDFA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AD329-2CA6-CB7E-E170-BF5EF64C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A60F-1CE6-BF0A-13DD-50408885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8A7E-04EA-6C93-9E39-0CE09F1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6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B56-C70E-76E0-1FE6-EC77208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25F2-24E4-235D-F289-7A9C87A7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E130-C921-DB59-960F-062B399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2FCEF-587D-C098-A331-08D037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81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6771-78C0-F8FD-41EA-A4EA99E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9B96-88A2-AAD4-77DB-344BA44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43D4-5725-3942-0774-1F033BD2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2156-9F12-455B-BF26-D4B1270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C7CE-DA7B-7D09-BC54-A9CB463B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7193-E1F7-0E06-B7A1-3B07DB27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78D-41F5-B27F-10AC-C0B13D50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4C20-FB7D-5D66-2B42-5B2222C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4850-4C7A-286E-59D8-8314BEE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6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71F4-1BA2-2130-9FF1-F5889339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5935E-A6FC-2623-4216-69CF52413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0CB9-06EC-EEEC-511B-7D393294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328E-B810-DB55-8E07-51684AB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3A04-E8C4-F17D-29F1-41774B6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17E7-E64D-9659-D6CF-7A9B2A3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7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AFAF-DC9A-9FD1-C06C-0AC3A068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6A53-8635-F4B2-F4FD-D9A55A34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8E36-2FC0-3683-E6AC-A42402A9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2EE9-6A53-0405-DCB9-56CC1BC3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D247-27FD-F413-4499-E777AF4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08EB-9C0B-A5A1-0BB3-6D4C62A1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66B41-D3CE-FBB6-236E-3A9919660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743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F548-0E3A-8733-8E72-5F17AF35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have: behavior;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FEDA-BDA5-A50F-6EE4-6C503621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write that shit up.?</a:t>
            </a:r>
          </a:p>
          <a:p>
            <a:r>
              <a:rPr lang="en-US" dirty="0"/>
              <a:t>Deadline: summer!</a:t>
            </a:r>
          </a:p>
        </p:txBody>
      </p:sp>
    </p:spTree>
    <p:extLst>
      <p:ext uri="{BB962C8B-B14F-4D97-AF65-F5344CB8AC3E}">
        <p14:creationId xmlns:p14="http://schemas.microsoft.com/office/powerpoint/2010/main" val="163607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0CA6F4-08DD-E913-55DE-24950772EA15}"/>
              </a:ext>
            </a:extLst>
          </p:cNvPr>
          <p:cNvSpPr/>
          <p:nvPr/>
        </p:nvSpPr>
        <p:spPr>
          <a:xfrm>
            <a:off x="522711" y="1476230"/>
            <a:ext cx="6574279" cy="52259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1ABF7B2-CFEE-AC9D-3572-FE38DE407E6C}"/>
              </a:ext>
            </a:extLst>
          </p:cNvPr>
          <p:cNvSpPr/>
          <p:nvPr/>
        </p:nvSpPr>
        <p:spPr>
          <a:xfrm>
            <a:off x="1091046" y="3148446"/>
            <a:ext cx="5507182" cy="3344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89A7BF9-4B0A-1631-701D-4D37CB11B899}"/>
              </a:ext>
            </a:extLst>
          </p:cNvPr>
          <p:cNvSpPr/>
          <p:nvPr/>
        </p:nvSpPr>
        <p:spPr>
          <a:xfrm>
            <a:off x="2801481" y="4934219"/>
            <a:ext cx="2069426" cy="12157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D3ADE-5273-AD51-48F8-B504D6B9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3 </a:t>
            </a:r>
            <a:r>
              <a:rPr lang="en-US" dirty="0" err="1"/>
              <a:t>sws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3FD377-436D-76F6-4E28-5CF598101060}"/>
              </a:ext>
            </a:extLst>
          </p:cNvPr>
          <p:cNvSpPr/>
          <p:nvPr/>
        </p:nvSpPr>
        <p:spPr>
          <a:xfrm>
            <a:off x="1289930" y="35198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8621BD-EFB1-68C0-3AA1-CCAC14FA30B6}"/>
              </a:ext>
            </a:extLst>
          </p:cNvPr>
          <p:cNvSpPr/>
          <p:nvPr/>
        </p:nvSpPr>
        <p:spPr>
          <a:xfrm>
            <a:off x="3355831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52F1AD-BF92-CF0D-E88B-435FCE0409E6}"/>
              </a:ext>
            </a:extLst>
          </p:cNvPr>
          <p:cNvSpPr/>
          <p:nvPr/>
        </p:nvSpPr>
        <p:spPr>
          <a:xfrm>
            <a:off x="5336068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F80516-AB04-3285-BF19-79C183D4D766}"/>
              </a:ext>
            </a:extLst>
          </p:cNvPr>
          <p:cNvSpPr/>
          <p:nvPr/>
        </p:nvSpPr>
        <p:spPr>
          <a:xfrm>
            <a:off x="884110" y="1719892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91699-A708-A3F8-1C19-E14D2F56F566}"/>
              </a:ext>
            </a:extLst>
          </p:cNvPr>
          <p:cNvSpPr/>
          <p:nvPr/>
        </p:nvSpPr>
        <p:spPr>
          <a:xfrm>
            <a:off x="2889075" y="1730415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9AFB4-7DB7-E6C5-2B8B-71B022D7013A}"/>
              </a:ext>
            </a:extLst>
          </p:cNvPr>
          <p:cNvSpPr/>
          <p:nvPr/>
        </p:nvSpPr>
        <p:spPr>
          <a:xfrm>
            <a:off x="5809321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C9562-415A-CD1E-0CBE-3E915A453DC5}"/>
              </a:ext>
            </a:extLst>
          </p:cNvPr>
          <p:cNvSpPr/>
          <p:nvPr/>
        </p:nvSpPr>
        <p:spPr>
          <a:xfrm>
            <a:off x="1887081" y="1721076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D2ADFC-186D-E7B3-C916-A9B45F0E8C5F}"/>
              </a:ext>
            </a:extLst>
          </p:cNvPr>
          <p:cNvSpPr/>
          <p:nvPr/>
        </p:nvSpPr>
        <p:spPr>
          <a:xfrm>
            <a:off x="383897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278733-87D8-64D6-2A36-E430FDC65CDD}"/>
              </a:ext>
            </a:extLst>
          </p:cNvPr>
          <p:cNvSpPr/>
          <p:nvPr/>
        </p:nvSpPr>
        <p:spPr>
          <a:xfrm>
            <a:off x="487090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11F95-1AED-1519-EAA8-BD1791F02A07}"/>
              </a:ext>
            </a:extLst>
          </p:cNvPr>
          <p:cNvSpPr/>
          <p:nvPr/>
        </p:nvSpPr>
        <p:spPr>
          <a:xfrm>
            <a:off x="3381776" y="5087991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A3577-B1AF-A757-5DF7-5AC19513EFAE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1341310" y="2634292"/>
            <a:ext cx="405820" cy="88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339053-EC3B-8D80-E270-E743D58CB92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3346275" y="2644815"/>
            <a:ext cx="466756" cy="88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3373E7-6E8F-094D-9AB3-701DB173A0B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5793268" y="2661187"/>
            <a:ext cx="473253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C6885-D60D-8E71-FB86-145BC3C92A67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 flipH="1">
            <a:off x="1747130" y="2635476"/>
            <a:ext cx="597151" cy="88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F74D41-4272-7AAC-1D1D-FE4A9E159E6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flipH="1">
            <a:off x="3813031" y="2661187"/>
            <a:ext cx="483145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688C46-836B-21E5-571A-A6DC03ABCCAE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5328106" y="2661187"/>
            <a:ext cx="465162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6BDC2C-65BD-36A4-1FA2-C591F53EC8C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1747130" y="4434287"/>
            <a:ext cx="2091846" cy="653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D2A2B6-9C94-EB45-7329-96750D99EFB0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3813031" y="4444678"/>
            <a:ext cx="25945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2F411-4A3E-248D-8D9C-15F96EA9D2C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3838976" y="4444678"/>
            <a:ext cx="1954292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93662B-A1DF-4FE4-DD49-68E218C505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270231" y="3987478"/>
            <a:ext cx="1065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F950F9-5707-D7CB-6B79-90836DECCC8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204330" y="3977087"/>
            <a:ext cx="1151501" cy="10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68B1462C-07B0-8F1F-AD8B-28DA1665513F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rot="16200000" flipH="1">
            <a:off x="3765003" y="1959213"/>
            <a:ext cx="10391" cy="3399560"/>
          </a:xfrm>
          <a:prstGeom prst="curvedConnector3">
            <a:avLst>
              <a:gd name="adj1" fmla="val -348870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782F285-5EA9-612F-AD8C-12B3597C070E}"/>
              </a:ext>
            </a:extLst>
          </p:cNvPr>
          <p:cNvSpPr txBox="1"/>
          <p:nvPr/>
        </p:nvSpPr>
        <p:spPr>
          <a:xfrm>
            <a:off x="2814489" y="58544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05CEBE-EBCD-54F0-BA85-8C3AA61008F7}"/>
              </a:ext>
            </a:extLst>
          </p:cNvPr>
          <p:cNvSpPr txBox="1"/>
          <p:nvPr/>
        </p:nvSpPr>
        <p:spPr>
          <a:xfrm>
            <a:off x="1592438" y="6123543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BE625F-6CA2-1BCC-5A58-8E3D6A28C91D}"/>
              </a:ext>
            </a:extLst>
          </p:cNvPr>
          <p:cNvSpPr txBox="1"/>
          <p:nvPr/>
        </p:nvSpPr>
        <p:spPr>
          <a:xfrm>
            <a:off x="1158060" y="6371541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agegroups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/>
              <p:nvPr/>
            </p:nvSpPr>
            <p:spPr>
              <a:xfrm>
                <a:off x="7915589" y="2392275"/>
                <a:ext cx="2165336" cy="181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𝑝𝑒</m:t>
                      </m:r>
                    </m:oMath>
                  </m:oMathPara>
                </a14:m>
                <a:endParaRPr lang="en-US" b="0" dirty="0"/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𝑐h𝑜𝑖𝑐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=1:64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9" y="2392275"/>
                <a:ext cx="2165336" cy="1815241"/>
              </a:xfrm>
              <a:prstGeom prst="rect">
                <a:avLst/>
              </a:prstGeom>
              <a:blipFill>
                <a:blip r:embed="rId2"/>
                <a:stretch>
                  <a:fillRect l="-11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8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C0A9-217B-09AD-76D1-504721D2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(what it comes down to, non?)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227BE-BE60-ACF6-08BB-34CD29F2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110" y="2248461"/>
            <a:ext cx="6509981" cy="3991793"/>
          </a:xfrm>
        </p:spPr>
      </p:pic>
    </p:spTree>
    <p:extLst>
      <p:ext uri="{BB962C8B-B14F-4D97-AF65-F5344CB8AC3E}">
        <p14:creationId xmlns:p14="http://schemas.microsoft.com/office/powerpoint/2010/main" val="324003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537D-FC48-61CD-2A7B-34D65FD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significant in </a:t>
            </a:r>
            <a:r>
              <a:rPr lang="en-US" dirty="0" err="1"/>
              <a:t>Possion</a:t>
            </a:r>
            <a:r>
              <a:rPr lang="en-US" dirty="0"/>
              <a:t>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FC529-847F-B231-7D93-DD1E45D2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093"/>
          <a:stretch/>
        </p:blipFill>
        <p:spPr>
          <a:xfrm>
            <a:off x="332791" y="2498526"/>
            <a:ext cx="3721100" cy="325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E3D27-EC84-9CBC-2B58-17280460636B}"/>
              </a:ext>
            </a:extLst>
          </p:cNvPr>
          <p:cNvSpPr txBox="1"/>
          <p:nvPr/>
        </p:nvSpPr>
        <p:spPr>
          <a:xfrm>
            <a:off x="290900" y="2019869"/>
            <a:ext cx="305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soctype</a:t>
            </a:r>
            <a:r>
              <a:rPr lang="en-US" dirty="0"/>
              <a:t> as random effect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BC3A5-89DE-AC6F-1C3D-78955F25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05" y="2403276"/>
            <a:ext cx="3721100" cy="34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77244-AF28-C564-69CA-2CEC1F3CEA84}"/>
              </a:ext>
            </a:extLst>
          </p:cNvPr>
          <p:cNvSpPr txBox="1"/>
          <p:nvPr/>
        </p:nvSpPr>
        <p:spPr>
          <a:xfrm>
            <a:off x="4633163" y="2019869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soctype</a:t>
            </a:r>
            <a:r>
              <a:rPr lang="en-US" dirty="0"/>
              <a:t> and fixed effect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8F96A-8C18-69FB-C8B3-C6A472069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09" y="4728751"/>
            <a:ext cx="3429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0AFC-74AC-8AA7-0413-AEBA978B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365"/>
            <a:ext cx="10515600" cy="1325563"/>
          </a:xfrm>
        </p:spPr>
        <p:txBody>
          <a:bodyPr/>
          <a:lstStyle/>
          <a:p>
            <a:r>
              <a:rPr lang="en-US" dirty="0"/>
              <a:t>MLE Models: Probability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193D9-61CE-D046-47C6-5C17A2F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29" y="4237580"/>
            <a:ext cx="3650431" cy="2255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D5037-DAF9-6E9E-5D18-94724E0F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29" y="1567588"/>
            <a:ext cx="3650432" cy="2284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32C19-FAB7-9706-6EEA-49656B69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18" y="1567588"/>
            <a:ext cx="3650431" cy="2276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10087-9CA3-366D-17FB-DB1138075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417" y="4316657"/>
            <a:ext cx="3650431" cy="2176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00672A-71BA-6A47-736E-50CA06255C6A}"/>
              </a:ext>
            </a:extLst>
          </p:cNvPr>
          <p:cNvSpPr txBox="1"/>
          <p:nvPr/>
        </p:nvSpPr>
        <p:spPr>
          <a:xfrm>
            <a:off x="1828800" y="1167596"/>
            <a:ext cx="35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Adolescents explore less when gem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838E7-D53F-DCAF-C1B6-2F61DE5B2AAF}"/>
              </a:ext>
            </a:extLst>
          </p:cNvPr>
          <p:cNvSpPr txBox="1"/>
          <p:nvPr/>
        </p:nvSpPr>
        <p:spPr>
          <a:xfrm>
            <a:off x="1798069" y="4052914"/>
            <a:ext cx="375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Adolescents explore more before gem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CD3D4-0D9F-C4C7-7266-A0CC375552AE}"/>
              </a:ext>
            </a:extLst>
          </p:cNvPr>
          <p:cNvSpPr txBox="1"/>
          <p:nvPr/>
        </p:nvSpPr>
        <p:spPr>
          <a:xfrm>
            <a:off x="6634576" y="1167596"/>
            <a:ext cx="483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to follow slightly higher in </a:t>
            </a:r>
            <a:r>
              <a:rPr lang="en-US" dirty="0" err="1"/>
              <a:t>adolescnets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4E65B-6A6A-297F-AF09-815971931B7A}"/>
              </a:ext>
            </a:extLst>
          </p:cNvPr>
          <p:cNvSpPr txBox="1"/>
          <p:nvPr/>
        </p:nvSpPr>
        <p:spPr>
          <a:xfrm>
            <a:off x="7515502" y="3947325"/>
            <a:ext cx="352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higher in adolescents </a:t>
            </a:r>
          </a:p>
        </p:txBody>
      </p:sp>
    </p:spTree>
    <p:extLst>
      <p:ext uri="{BB962C8B-B14F-4D97-AF65-F5344CB8AC3E}">
        <p14:creationId xmlns:p14="http://schemas.microsoft.com/office/powerpoint/2010/main" val="14689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0AFC-74AC-8AA7-0413-AEBA978B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365"/>
            <a:ext cx="10515600" cy="1325563"/>
          </a:xfrm>
        </p:spPr>
        <p:txBody>
          <a:bodyPr/>
          <a:lstStyle/>
          <a:p>
            <a:r>
              <a:rPr lang="en-US" dirty="0"/>
              <a:t>MLE Models: Social weight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193D9-61CE-D046-47C6-5C17A2F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51629" y="4237580"/>
            <a:ext cx="3650431" cy="2255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D5037-DAF9-6E9E-5D18-94724E0F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1629" y="1590465"/>
            <a:ext cx="3650432" cy="2238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32C19-FAB7-9706-6EEA-49656B69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7388" y="1567588"/>
            <a:ext cx="3596491" cy="2276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10087-9CA3-366D-17FB-DB11380754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02985" y="4316657"/>
            <a:ext cx="3545294" cy="2176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00672A-71BA-6A47-736E-50CA06255C6A}"/>
              </a:ext>
            </a:extLst>
          </p:cNvPr>
          <p:cNvSpPr txBox="1"/>
          <p:nvPr/>
        </p:nvSpPr>
        <p:spPr>
          <a:xfrm>
            <a:off x="1828800" y="1167596"/>
            <a:ext cx="35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Adolescents explore less when gem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838E7-D53F-DCAF-C1B6-2F61DE5B2AAF}"/>
              </a:ext>
            </a:extLst>
          </p:cNvPr>
          <p:cNvSpPr txBox="1"/>
          <p:nvPr/>
        </p:nvSpPr>
        <p:spPr>
          <a:xfrm>
            <a:off x="1798069" y="4052914"/>
            <a:ext cx="360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Adolescents explore less before gem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CD3D4-0D9F-C4C7-7266-A0CC375552AE}"/>
              </a:ext>
            </a:extLst>
          </p:cNvPr>
          <p:cNvSpPr txBox="1"/>
          <p:nvPr/>
        </p:nvSpPr>
        <p:spPr>
          <a:xfrm>
            <a:off x="6634576" y="1167596"/>
            <a:ext cx="355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“Social” utility higher in adolescents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4E65B-6A6A-297F-AF09-815971931B7A}"/>
              </a:ext>
            </a:extLst>
          </p:cNvPr>
          <p:cNvSpPr txBox="1"/>
          <p:nvPr/>
        </p:nvSpPr>
        <p:spPr>
          <a:xfrm>
            <a:off x="7515502" y="3947325"/>
            <a:ext cx="352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higher in adolescents </a:t>
            </a:r>
          </a:p>
        </p:txBody>
      </p:sp>
    </p:spTree>
    <p:extLst>
      <p:ext uri="{BB962C8B-B14F-4D97-AF65-F5344CB8AC3E}">
        <p14:creationId xmlns:p14="http://schemas.microsoft.com/office/powerpoint/2010/main" val="133032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61C-F971-7D20-E095-0D0918D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model fits much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EF8CA-4DA3-06BA-4E84-CB91FA11D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282" y="2337527"/>
            <a:ext cx="44323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28936-2C95-1D0A-F1E7-80F0275B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82" y="2337527"/>
            <a:ext cx="4432300" cy="275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4C52A-3E98-3204-BE5B-F170D4B55D04}"/>
              </a:ext>
            </a:extLst>
          </p:cNvPr>
          <p:cNvSpPr txBox="1"/>
          <p:nvPr/>
        </p:nvSpPr>
        <p:spPr>
          <a:xfrm>
            <a:off x="3030484" y="1968195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477DB-D83A-D55A-EDE6-F7B09E2A973D}"/>
              </a:ext>
            </a:extLst>
          </p:cNvPr>
          <p:cNvSpPr txBox="1"/>
          <p:nvPr/>
        </p:nvSpPr>
        <p:spPr>
          <a:xfrm>
            <a:off x="7459578" y="1920032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weight</a:t>
            </a:r>
          </a:p>
        </p:txBody>
      </p:sp>
    </p:spTree>
    <p:extLst>
      <p:ext uri="{BB962C8B-B14F-4D97-AF65-F5344CB8AC3E}">
        <p14:creationId xmlns:p14="http://schemas.microsoft.com/office/powerpoint/2010/main" val="246135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41A-2E8B-68EC-6658-478BBFF8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F415-D3E3-1DD3-B2BA-0DB19FDE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ranges are huge</a:t>
            </a:r>
          </a:p>
          <a:p>
            <a:r>
              <a:rPr lang="en-US" dirty="0" err="1"/>
              <a:t>Softmax</a:t>
            </a:r>
            <a:r>
              <a:rPr lang="en-US" dirty="0"/>
              <a:t> does not work when gem</a:t>
            </a:r>
          </a:p>
          <a:p>
            <a:r>
              <a:rPr lang="en-US" dirty="0"/>
              <a:t>Some people don’t copy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 err="1"/>
              <a:t>Hbayes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0CA6F4-08DD-E913-55DE-24950772EA15}"/>
              </a:ext>
            </a:extLst>
          </p:cNvPr>
          <p:cNvSpPr/>
          <p:nvPr/>
        </p:nvSpPr>
        <p:spPr>
          <a:xfrm>
            <a:off x="522711" y="1476230"/>
            <a:ext cx="6574279" cy="52259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1ABF7B2-CFEE-AC9D-3572-FE38DE407E6C}"/>
              </a:ext>
            </a:extLst>
          </p:cNvPr>
          <p:cNvSpPr/>
          <p:nvPr/>
        </p:nvSpPr>
        <p:spPr>
          <a:xfrm>
            <a:off x="1091046" y="3148446"/>
            <a:ext cx="5507182" cy="3344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89A7BF9-4B0A-1631-701D-4D37CB11B899}"/>
              </a:ext>
            </a:extLst>
          </p:cNvPr>
          <p:cNvSpPr/>
          <p:nvPr/>
        </p:nvSpPr>
        <p:spPr>
          <a:xfrm>
            <a:off x="2801481" y="4934219"/>
            <a:ext cx="2069426" cy="12157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D3ADE-5273-AD51-48F8-B504D6B9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79"/>
            <a:ext cx="10515600" cy="1325563"/>
          </a:xfrm>
        </p:spPr>
        <p:txBody>
          <a:bodyPr/>
          <a:lstStyle/>
          <a:p>
            <a:r>
              <a:rPr lang="en-US" dirty="0"/>
              <a:t>H Bayes Modelling: Rescorla Wagner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3FD377-436D-76F6-4E28-5CF598101060}"/>
              </a:ext>
            </a:extLst>
          </p:cNvPr>
          <p:cNvSpPr/>
          <p:nvPr/>
        </p:nvSpPr>
        <p:spPr>
          <a:xfrm>
            <a:off x="1289930" y="35198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8621BD-EFB1-68C0-3AA1-CCAC14FA30B6}"/>
              </a:ext>
            </a:extLst>
          </p:cNvPr>
          <p:cNvSpPr/>
          <p:nvPr/>
        </p:nvSpPr>
        <p:spPr>
          <a:xfrm>
            <a:off x="3355831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52F1AD-BF92-CF0D-E88B-435FCE0409E6}"/>
              </a:ext>
            </a:extLst>
          </p:cNvPr>
          <p:cNvSpPr/>
          <p:nvPr/>
        </p:nvSpPr>
        <p:spPr>
          <a:xfrm>
            <a:off x="5336068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F80516-AB04-3285-BF19-79C183D4D766}"/>
              </a:ext>
            </a:extLst>
          </p:cNvPr>
          <p:cNvSpPr/>
          <p:nvPr/>
        </p:nvSpPr>
        <p:spPr>
          <a:xfrm>
            <a:off x="884110" y="1719892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91699-A708-A3F8-1C19-E14D2F56F566}"/>
              </a:ext>
            </a:extLst>
          </p:cNvPr>
          <p:cNvSpPr/>
          <p:nvPr/>
        </p:nvSpPr>
        <p:spPr>
          <a:xfrm>
            <a:off x="2889075" y="1730415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9AFB4-7DB7-E6C5-2B8B-71B022D7013A}"/>
              </a:ext>
            </a:extLst>
          </p:cNvPr>
          <p:cNvSpPr/>
          <p:nvPr/>
        </p:nvSpPr>
        <p:spPr>
          <a:xfrm>
            <a:off x="5809321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C9562-415A-CD1E-0CBE-3E915A453DC5}"/>
              </a:ext>
            </a:extLst>
          </p:cNvPr>
          <p:cNvSpPr/>
          <p:nvPr/>
        </p:nvSpPr>
        <p:spPr>
          <a:xfrm>
            <a:off x="1887081" y="1721076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D2ADFC-186D-E7B3-C916-A9B45F0E8C5F}"/>
              </a:ext>
            </a:extLst>
          </p:cNvPr>
          <p:cNvSpPr/>
          <p:nvPr/>
        </p:nvSpPr>
        <p:spPr>
          <a:xfrm>
            <a:off x="383897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278733-87D8-64D6-2A36-E430FDC65CDD}"/>
              </a:ext>
            </a:extLst>
          </p:cNvPr>
          <p:cNvSpPr/>
          <p:nvPr/>
        </p:nvSpPr>
        <p:spPr>
          <a:xfrm>
            <a:off x="487090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11F95-1AED-1519-EAA8-BD1791F02A07}"/>
              </a:ext>
            </a:extLst>
          </p:cNvPr>
          <p:cNvSpPr/>
          <p:nvPr/>
        </p:nvSpPr>
        <p:spPr>
          <a:xfrm>
            <a:off x="3381776" y="5087991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A3577-B1AF-A757-5DF7-5AC19513EFAE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1341310" y="2634292"/>
            <a:ext cx="405820" cy="88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339053-EC3B-8D80-E270-E743D58CB92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3346275" y="2644815"/>
            <a:ext cx="466756" cy="88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3373E7-6E8F-094D-9AB3-701DB173A0B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5793268" y="2661187"/>
            <a:ext cx="473253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C6885-D60D-8E71-FB86-145BC3C92A67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 flipH="1">
            <a:off x="1747130" y="2635476"/>
            <a:ext cx="597151" cy="88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F74D41-4272-7AAC-1D1D-FE4A9E159E6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flipH="1">
            <a:off x="3813031" y="2661187"/>
            <a:ext cx="483145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688C46-836B-21E5-571A-A6DC03ABCCAE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5328106" y="2661187"/>
            <a:ext cx="465162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6BDC2C-65BD-36A4-1FA2-C591F53EC8C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1747130" y="4434287"/>
            <a:ext cx="2091846" cy="653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D2A2B6-9C94-EB45-7329-96750D99EFB0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3813031" y="4444678"/>
            <a:ext cx="25945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2F411-4A3E-248D-8D9C-15F96EA9D2C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3838976" y="4444678"/>
            <a:ext cx="1954292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93662B-A1DF-4FE4-DD49-68E218C505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270231" y="3987478"/>
            <a:ext cx="1065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F950F9-5707-D7CB-6B79-90836DECCC8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204330" y="3977087"/>
            <a:ext cx="1151501" cy="10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68B1462C-07B0-8F1F-AD8B-28DA1665513F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rot="16200000" flipH="1">
            <a:off x="3765003" y="1959213"/>
            <a:ext cx="10391" cy="3399560"/>
          </a:xfrm>
          <a:prstGeom prst="curvedConnector3">
            <a:avLst>
              <a:gd name="adj1" fmla="val -348870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782F285-5EA9-612F-AD8C-12B3597C070E}"/>
              </a:ext>
            </a:extLst>
          </p:cNvPr>
          <p:cNvSpPr txBox="1"/>
          <p:nvPr/>
        </p:nvSpPr>
        <p:spPr>
          <a:xfrm>
            <a:off x="2814489" y="58544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05CEBE-EBCD-54F0-BA85-8C3AA61008F7}"/>
              </a:ext>
            </a:extLst>
          </p:cNvPr>
          <p:cNvSpPr txBox="1"/>
          <p:nvPr/>
        </p:nvSpPr>
        <p:spPr>
          <a:xfrm>
            <a:off x="1592438" y="6123543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BE625F-6CA2-1BCC-5A58-8E3D6A28C91D}"/>
              </a:ext>
            </a:extLst>
          </p:cNvPr>
          <p:cNvSpPr txBox="1"/>
          <p:nvPr/>
        </p:nvSpPr>
        <p:spPr>
          <a:xfrm>
            <a:off x="1158060" y="6371541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agegroups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/>
              <p:nvPr/>
            </p:nvSpPr>
            <p:spPr>
              <a:xfrm>
                <a:off x="7915589" y="2392275"/>
                <a:ext cx="2165336" cy="181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𝑝𝑒</m:t>
                      </m:r>
                    </m:oMath>
                  </m:oMathPara>
                </a14:m>
                <a:endParaRPr lang="en-US" b="0" dirty="0"/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𝑐h𝑜𝑖𝑐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=1:64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9" y="2392275"/>
                <a:ext cx="2165336" cy="1815241"/>
              </a:xfrm>
              <a:prstGeom prst="rect">
                <a:avLst/>
              </a:prstGeom>
              <a:blipFill>
                <a:blip r:embed="rId2"/>
                <a:stretch>
                  <a:fillRect l="-11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2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2A6D-6AB0-5730-2DB2-5974CD5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differences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FCF4A-4CD1-3915-BFBE-446191FD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821" y="1863281"/>
            <a:ext cx="5385179" cy="3277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3D182-73FD-E0D4-8770-BBA7D70B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1" y="1631268"/>
            <a:ext cx="5785527" cy="35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192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Update</vt:lpstr>
      <vt:lpstr>Behavior (what it comes down to, non?)</vt:lpstr>
      <vt:lpstr>Age effect significant in Possion regression</vt:lpstr>
      <vt:lpstr>MLE Models: Probability model</vt:lpstr>
      <vt:lpstr>MLE Models: Social weight</vt:lpstr>
      <vt:lpstr>Weight model fits much better</vt:lpstr>
      <vt:lpstr>Problem:</vt:lpstr>
      <vt:lpstr>H Bayes Modelling: Rescorla Wagner</vt:lpstr>
      <vt:lpstr>Parameter differences</vt:lpstr>
      <vt:lpstr>We have: behavior; modelling</vt:lpstr>
      <vt:lpstr>Modelling: 3 sws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Ciranka</dc:creator>
  <cp:lastModifiedBy>Ciranka, Simon</cp:lastModifiedBy>
  <cp:revision>3</cp:revision>
  <dcterms:created xsi:type="dcterms:W3CDTF">2022-05-27T15:43:45Z</dcterms:created>
  <dcterms:modified xsi:type="dcterms:W3CDTF">2024-01-18T18:05:32Z</dcterms:modified>
</cp:coreProperties>
</file>