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BDE5F9-8E12-4DEF-AAD8-FF33816175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D5D9EE-D4C8-4502-839F-387FF2FAE3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E99865-D3A0-44F9-BF0F-C736064425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97C9C8-4C7B-4B4D-97B0-B7095FB11F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43F216-BF4F-4729-97CE-66CC90663E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5B6E62-15D2-4E59-B578-074AE82BD8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5B3324-D272-4153-8905-005044CAC6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EB2206-DA92-4E86-9CAF-B7515B33BF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97D360-6C13-46C9-95E7-F66C0629DD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058AA7-7E58-4028-B0AF-426D496065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C817DD-BD61-4FC3-B6F9-9E3545D22C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8E9FAC-C2DA-49FE-B3DF-643BA8CCB8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AB3EF6-452D-4F8C-9760-F0433ED92D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09D24B-AFAC-47DE-9F11-07D68676BE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232EEA-BF8A-462E-A36C-83148257A6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D6E820-F4B2-4B4B-85C3-519F52C9DD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457024-9D07-4E4E-9E2F-BA22BCB631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DFD0B0-E31C-4D4C-AFAC-3095D176DA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35D55D-18C0-49A8-8B57-B1AB3D0778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C7CF66-96B2-46B7-896B-4F5D54EB22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66B49C-8774-4168-AB85-546168E174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E58728-027C-4448-B48A-3D6174286F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CCD45B-4D3B-4399-A01F-F29D739071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29B27E-39C0-48B9-B590-C38A9E7D19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55DE543-6CCE-4741-BBEB-01CF380CF06C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EBA861-E2BC-4E5C-BA59-EC3D5A8D29B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file:///C:/Users/geraultjourdinn/OneDrive/Documentos/autres/apps/ganttproject-3.3.3300.exe" TargetMode="External"/><Relationship Id="rId2" Type="http://schemas.openxmlformats.org/officeDocument/2006/relationships/hyperlink" Target="file:///C:/Users/geraultjourdinn/OneDrive/Documentos/autres/apps/VS_code_win.exe" TargetMode="External"/><Relationship Id="rId3" Type="http://schemas.openxmlformats.org/officeDocument/2006/relationships/slide" Target="slide3.xm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ganttproject.biz/download/gp33" TargetMode="External"/><Relationship Id="rId2" Type="http://schemas.openxmlformats.org/officeDocument/2006/relationships/hyperlink" Target="https://code.visualstudio.com/docs/?dv=win64user" TargetMode="External"/><Relationship Id="rId3" Type="http://schemas.openxmlformats.org/officeDocument/2006/relationships/slide" Target="slide3.xm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CPP – ITER Robot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36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Centre Logiciel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f2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2948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Centre logiciel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6" name="Groupe 5"/>
          <p:cNvGrpSpPr/>
          <p:nvPr/>
        </p:nvGrpSpPr>
        <p:grpSpPr>
          <a:xfrm>
            <a:off x="1232280" y="2139120"/>
            <a:ext cx="2994840" cy="662400"/>
            <a:chOff x="1232280" y="2139120"/>
            <a:chExt cx="2994840" cy="662400"/>
          </a:xfrm>
        </p:grpSpPr>
        <p:sp>
          <p:nvSpPr>
            <p:cNvPr id="87" name="Rectangle : coins arrondis 3"/>
            <p:cNvSpPr/>
            <p:nvPr/>
          </p:nvSpPr>
          <p:spPr>
            <a:xfrm>
              <a:off x="1232280" y="2139120"/>
              <a:ext cx="2994840" cy="66240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8" name="ZoneTexte 4">
              <a:hlinkClick r:id="rId1"/>
            </p:cNvPr>
            <p:cNvSpPr/>
            <p:nvPr/>
          </p:nvSpPr>
          <p:spPr>
            <a:xfrm>
              <a:off x="1842120" y="2239560"/>
              <a:ext cx="22395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400" spc="-1" strike="noStrike">
                  <a:solidFill>
                    <a:srgbClr val="000000"/>
                  </a:solidFill>
                  <a:latin typeface="Calibri"/>
                </a:rPr>
                <a:t>GanttProject</a:t>
              </a:r>
              <a:endParaRPr b="0" lang="fr-FR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9" name="Groupe 6"/>
          <p:cNvGrpSpPr/>
          <p:nvPr/>
        </p:nvGrpSpPr>
        <p:grpSpPr>
          <a:xfrm>
            <a:off x="5427000" y="2089080"/>
            <a:ext cx="2994840" cy="662400"/>
            <a:chOff x="5427000" y="2089080"/>
            <a:chExt cx="2994840" cy="662400"/>
          </a:xfrm>
        </p:grpSpPr>
        <p:sp>
          <p:nvSpPr>
            <p:cNvPr id="90" name="Rectangle : coins arrondis 7"/>
            <p:cNvSpPr/>
            <p:nvPr/>
          </p:nvSpPr>
          <p:spPr>
            <a:xfrm>
              <a:off x="5427000" y="2089080"/>
              <a:ext cx="2994840" cy="66240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1" name="ZoneTexte 8">
              <a:hlinkClick r:id="rId2"/>
            </p:cNvPr>
            <p:cNvSpPr/>
            <p:nvPr/>
          </p:nvSpPr>
          <p:spPr>
            <a:xfrm>
              <a:off x="5579640" y="2189520"/>
              <a:ext cx="26967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400" spc="-1" strike="noStrike">
                  <a:solidFill>
                    <a:srgbClr val="000000"/>
                  </a:solidFill>
                  <a:latin typeface="Calibri"/>
                </a:rPr>
                <a:t>Visual Studio Code</a:t>
              </a:r>
              <a:endParaRPr b="0" lang="fr-FR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2" name="">
            <a:hlinkClick r:id="rId3" action="ppaction://hlinksldjump"/>
          </p:cNvPr>
          <p:cNvSpPr/>
          <p:nvPr/>
        </p:nvSpPr>
        <p:spPr>
          <a:xfrm>
            <a:off x="9219960" y="5773680"/>
            <a:ext cx="2469960" cy="599760"/>
          </a:xfrm>
          <a:prstGeom prst="flowChartAlternateProcess">
            <a:avLst/>
          </a:prstGeom>
          <a:solidFill>
            <a:srgbClr val="ff4000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Besoin de mdp d’admin 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f6d6d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Logiciel sans mdp d’admin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4" name="Groupe 1"/>
          <p:cNvGrpSpPr/>
          <p:nvPr/>
        </p:nvGrpSpPr>
        <p:grpSpPr>
          <a:xfrm>
            <a:off x="1232280" y="2139120"/>
            <a:ext cx="2994840" cy="662400"/>
            <a:chOff x="1232280" y="2139120"/>
            <a:chExt cx="2994840" cy="662400"/>
          </a:xfrm>
        </p:grpSpPr>
        <p:sp>
          <p:nvSpPr>
            <p:cNvPr id="95" name="Rectangle : coins arrondis 1"/>
            <p:cNvSpPr/>
            <p:nvPr/>
          </p:nvSpPr>
          <p:spPr>
            <a:xfrm>
              <a:off x="1232280" y="2139120"/>
              <a:ext cx="2994840" cy="66240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6" name="ZoneTexte 1">
              <a:hlinkClick r:id="rId1"/>
            </p:cNvPr>
            <p:cNvSpPr/>
            <p:nvPr/>
          </p:nvSpPr>
          <p:spPr>
            <a:xfrm>
              <a:off x="1842120" y="2239560"/>
              <a:ext cx="22395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400" spc="-1" strike="noStrike">
                  <a:solidFill>
                    <a:srgbClr val="000000"/>
                  </a:solidFill>
                  <a:latin typeface="Calibri"/>
                </a:rPr>
                <a:t>GanttProject</a:t>
              </a:r>
              <a:endParaRPr b="0" lang="fr-FR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7" name="Groupe 2"/>
          <p:cNvGrpSpPr/>
          <p:nvPr/>
        </p:nvGrpSpPr>
        <p:grpSpPr>
          <a:xfrm>
            <a:off x="5427000" y="2089080"/>
            <a:ext cx="2994840" cy="662400"/>
            <a:chOff x="5427000" y="2089080"/>
            <a:chExt cx="2994840" cy="662400"/>
          </a:xfrm>
        </p:grpSpPr>
        <p:sp>
          <p:nvSpPr>
            <p:cNvPr id="98" name="Rectangle : coins arrondis 2"/>
            <p:cNvSpPr/>
            <p:nvPr/>
          </p:nvSpPr>
          <p:spPr>
            <a:xfrm>
              <a:off x="5427000" y="2089080"/>
              <a:ext cx="2994840" cy="66240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9" name="ZoneTexte 2">
              <a:hlinkClick r:id="rId2"/>
            </p:cNvPr>
            <p:cNvSpPr/>
            <p:nvPr/>
          </p:nvSpPr>
          <p:spPr>
            <a:xfrm>
              <a:off x="5579640" y="2189520"/>
              <a:ext cx="26967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2400" spc="-1" strike="noStrike">
                  <a:solidFill>
                    <a:srgbClr val="000000"/>
                  </a:solidFill>
                  <a:latin typeface="Calibri"/>
                </a:rPr>
                <a:t>Visual Studio Code</a:t>
              </a:r>
              <a:endParaRPr b="0" lang="fr-FR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0" name="">
            <a:hlinkClick r:id="rId3" action="ppaction://hlinksldjump"/>
          </p:cNvPr>
          <p:cNvSpPr/>
          <p:nvPr/>
        </p:nvSpPr>
        <p:spPr>
          <a:xfrm>
            <a:off x="9219960" y="5774040"/>
            <a:ext cx="2469960" cy="599760"/>
          </a:xfrm>
          <a:prstGeom prst="flowChartAlternateProcess">
            <a:avLst/>
          </a:prstGeom>
          <a:solidFill>
            <a:srgbClr val="e8f2a1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Retour au centre logiciel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LibreOffice/7.4.3.2$Windows_X86_64 LibreOffice_project/1048a8393ae2eeec98dff31b5c133c5f1d08b890</Application>
  <AppVersion>15.0000</AppVersion>
  <Words>12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2024-01-14T17:27:18Z</dcterms:created>
  <dc:creator>GERAULT JOURDIN Noïm</dc:creator>
  <dc:description/>
  <dc:language>fr-FR</dc:language>
  <cp:lastModifiedBy/>
  <dcterms:modified xsi:type="dcterms:W3CDTF">2024-01-23T13:43:08Z</dcterms:modified>
  <cp:revision>2</cp:revision>
  <dc:subject/>
  <dc:title>CPP – ITER Robot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2</vt:i4>
  </property>
</Properties>
</file>