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67" r:id="rId2"/>
    <p:sldId id="280" r:id="rId3"/>
    <p:sldId id="268" r:id="rId4"/>
    <p:sldId id="281" r:id="rId5"/>
    <p:sldId id="273" r:id="rId6"/>
    <p:sldId id="276" r:id="rId7"/>
    <p:sldId id="269" r:id="rId8"/>
    <p:sldId id="275" r:id="rId9"/>
    <p:sldId id="270" r:id="rId10"/>
    <p:sldId id="272" r:id="rId11"/>
    <p:sldId id="271" r:id="rId12"/>
    <p:sldId id="277" r:id="rId13"/>
    <p:sldId id="278" r:id="rId14"/>
    <p:sldId id="279" r:id="rId15"/>
    <p:sldId id="259" r:id="rId16"/>
    <p:sldId id="260" r:id="rId17"/>
    <p:sldId id="261" r:id="rId18"/>
    <p:sldId id="265" r:id="rId19"/>
    <p:sldId id="263" r:id="rId20"/>
    <p:sldId id="264" r:id="rId2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368" autoAdjust="0"/>
    <p:restoredTop sz="94265" autoAdjust="0"/>
  </p:normalViewPr>
  <p:slideViewPr>
    <p:cSldViewPr snapToGrid="0">
      <p:cViewPr>
        <p:scale>
          <a:sx n="70" d="100"/>
          <a:sy n="70" d="100"/>
        </p:scale>
        <p:origin x="-1134" y="-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58FC73-E8B0-478B-B8BA-1673DFF2A561}" type="datetimeFigureOut">
              <a:rPr lang="fr-FR" smtClean="0"/>
              <a:pPr/>
              <a:t>04/04/2024</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608255-672E-4796-B7ED-4A6635880756}" type="slidenum">
              <a:rPr lang="fr-FR" smtClean="0"/>
              <a:pPr/>
              <a:t>‹N°›</a:t>
            </a:fld>
            <a:endParaRPr lang="fr-FR" dirty="0"/>
          </a:p>
        </p:txBody>
      </p:sp>
    </p:spTree>
    <p:extLst>
      <p:ext uri="{BB962C8B-B14F-4D97-AF65-F5344CB8AC3E}">
        <p14:creationId xmlns:p14="http://schemas.microsoft.com/office/powerpoint/2010/main" xmlns="" val="59627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C</a:t>
            </a:r>
            <a:endParaRPr lang="fr-FR" dirty="0"/>
          </a:p>
        </p:txBody>
      </p:sp>
      <p:sp>
        <p:nvSpPr>
          <p:cNvPr id="4" name="Espace réservé du numéro de diapositive 3"/>
          <p:cNvSpPr>
            <a:spLocks noGrp="1"/>
          </p:cNvSpPr>
          <p:nvPr>
            <p:ph type="sldNum" sz="quarter" idx="5"/>
          </p:nvPr>
        </p:nvSpPr>
        <p:spPr/>
        <p:txBody>
          <a:bodyPr/>
          <a:lstStyle/>
          <a:p>
            <a:fld id="{F8608255-672E-4796-B7ED-4A6635880756}" type="slidenum">
              <a:rPr lang="fr-FR" smtClean="0"/>
              <a:pPr/>
              <a:t>2</a:t>
            </a:fld>
            <a:endParaRPr lang="fr-FR" dirty="0"/>
          </a:p>
        </p:txBody>
      </p:sp>
    </p:spTree>
    <p:extLst>
      <p:ext uri="{BB962C8B-B14F-4D97-AF65-F5344CB8AC3E}">
        <p14:creationId xmlns:p14="http://schemas.microsoft.com/office/powerpoint/2010/main" xmlns="" val="12335268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F8608255-672E-4796-B7ED-4A6635880756}" type="slidenum">
              <a:rPr lang="fr-FR" smtClean="0"/>
              <a:pPr/>
              <a:t>11</a:t>
            </a:fld>
            <a:endParaRPr lang="fr-FR" dirty="0"/>
          </a:p>
        </p:txBody>
      </p:sp>
    </p:spTree>
    <p:extLst>
      <p:ext uri="{BB962C8B-B14F-4D97-AF65-F5344CB8AC3E}">
        <p14:creationId xmlns:p14="http://schemas.microsoft.com/office/powerpoint/2010/main" xmlns="" val="12335268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F8608255-672E-4796-B7ED-4A6635880756}" type="slidenum">
              <a:rPr lang="fr-FR" smtClean="0"/>
              <a:pPr/>
              <a:t>12</a:t>
            </a:fld>
            <a:endParaRPr lang="fr-FR" dirty="0"/>
          </a:p>
        </p:txBody>
      </p:sp>
    </p:spTree>
    <p:extLst>
      <p:ext uri="{BB962C8B-B14F-4D97-AF65-F5344CB8AC3E}">
        <p14:creationId xmlns:p14="http://schemas.microsoft.com/office/powerpoint/2010/main" xmlns="" val="12335268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F8608255-672E-4796-B7ED-4A6635880756}" type="slidenum">
              <a:rPr lang="fr-FR" smtClean="0"/>
              <a:pPr/>
              <a:t>13</a:t>
            </a:fld>
            <a:endParaRPr lang="fr-FR" dirty="0"/>
          </a:p>
        </p:txBody>
      </p:sp>
    </p:spTree>
    <p:extLst>
      <p:ext uri="{BB962C8B-B14F-4D97-AF65-F5344CB8AC3E}">
        <p14:creationId xmlns:p14="http://schemas.microsoft.com/office/powerpoint/2010/main" xmlns="" val="12335268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F8608255-672E-4796-B7ED-4A6635880756}" type="slidenum">
              <a:rPr lang="fr-FR" smtClean="0"/>
              <a:pPr/>
              <a:t>14</a:t>
            </a:fld>
            <a:endParaRPr lang="fr-FR" dirty="0"/>
          </a:p>
        </p:txBody>
      </p:sp>
    </p:spTree>
    <p:extLst>
      <p:ext uri="{BB962C8B-B14F-4D97-AF65-F5344CB8AC3E}">
        <p14:creationId xmlns:p14="http://schemas.microsoft.com/office/powerpoint/2010/main" xmlns="" val="12335268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F8608255-672E-4796-B7ED-4A6635880756}" type="slidenum">
              <a:rPr lang="fr-FR" smtClean="0"/>
              <a:pPr/>
              <a:t>18</a:t>
            </a:fld>
            <a:endParaRPr lang="fr-FR" dirty="0"/>
          </a:p>
        </p:txBody>
      </p:sp>
    </p:spTree>
    <p:extLst>
      <p:ext uri="{BB962C8B-B14F-4D97-AF65-F5344CB8AC3E}">
        <p14:creationId xmlns:p14="http://schemas.microsoft.com/office/powerpoint/2010/main" xmlns="" val="1233526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F8608255-672E-4796-B7ED-4A6635880756}" type="slidenum">
              <a:rPr lang="fr-FR" smtClean="0"/>
              <a:pPr/>
              <a:t>3</a:t>
            </a:fld>
            <a:endParaRPr lang="fr-FR" dirty="0"/>
          </a:p>
        </p:txBody>
      </p:sp>
    </p:spTree>
    <p:extLst>
      <p:ext uri="{BB962C8B-B14F-4D97-AF65-F5344CB8AC3E}">
        <p14:creationId xmlns:p14="http://schemas.microsoft.com/office/powerpoint/2010/main" xmlns="" val="1233526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F8608255-672E-4796-B7ED-4A6635880756}" type="slidenum">
              <a:rPr lang="fr-FR" smtClean="0"/>
              <a:pPr/>
              <a:t>4</a:t>
            </a:fld>
            <a:endParaRPr lang="fr-FR" dirty="0"/>
          </a:p>
        </p:txBody>
      </p:sp>
    </p:spTree>
    <p:extLst>
      <p:ext uri="{BB962C8B-B14F-4D97-AF65-F5344CB8AC3E}">
        <p14:creationId xmlns:p14="http://schemas.microsoft.com/office/powerpoint/2010/main" xmlns="" val="12335268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F8608255-672E-4796-B7ED-4A6635880756}" type="slidenum">
              <a:rPr lang="fr-FR" smtClean="0"/>
              <a:pPr/>
              <a:t>5</a:t>
            </a:fld>
            <a:endParaRPr lang="fr-FR" dirty="0"/>
          </a:p>
        </p:txBody>
      </p:sp>
    </p:spTree>
    <p:extLst>
      <p:ext uri="{BB962C8B-B14F-4D97-AF65-F5344CB8AC3E}">
        <p14:creationId xmlns:p14="http://schemas.microsoft.com/office/powerpoint/2010/main" xmlns="" val="12335268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F8608255-672E-4796-B7ED-4A6635880756}" type="slidenum">
              <a:rPr lang="fr-FR" smtClean="0"/>
              <a:pPr/>
              <a:t>6</a:t>
            </a:fld>
            <a:endParaRPr lang="fr-FR" dirty="0"/>
          </a:p>
        </p:txBody>
      </p:sp>
    </p:spTree>
    <p:extLst>
      <p:ext uri="{BB962C8B-B14F-4D97-AF65-F5344CB8AC3E}">
        <p14:creationId xmlns:p14="http://schemas.microsoft.com/office/powerpoint/2010/main" xmlns="" val="12335268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F8608255-672E-4796-B7ED-4A6635880756}" type="slidenum">
              <a:rPr lang="fr-FR" smtClean="0"/>
              <a:pPr/>
              <a:t>7</a:t>
            </a:fld>
            <a:endParaRPr lang="fr-FR" dirty="0"/>
          </a:p>
        </p:txBody>
      </p:sp>
    </p:spTree>
    <p:extLst>
      <p:ext uri="{BB962C8B-B14F-4D97-AF65-F5344CB8AC3E}">
        <p14:creationId xmlns:p14="http://schemas.microsoft.com/office/powerpoint/2010/main" xmlns="" val="12335268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F8608255-672E-4796-B7ED-4A6635880756}" type="slidenum">
              <a:rPr lang="fr-FR" smtClean="0"/>
              <a:pPr/>
              <a:t>8</a:t>
            </a:fld>
            <a:endParaRPr lang="fr-FR" dirty="0"/>
          </a:p>
        </p:txBody>
      </p:sp>
    </p:spTree>
    <p:extLst>
      <p:ext uri="{BB962C8B-B14F-4D97-AF65-F5344CB8AC3E}">
        <p14:creationId xmlns:p14="http://schemas.microsoft.com/office/powerpoint/2010/main" xmlns="" val="12335268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F8608255-672E-4796-B7ED-4A6635880756}" type="slidenum">
              <a:rPr lang="fr-FR" smtClean="0"/>
              <a:pPr/>
              <a:t>9</a:t>
            </a:fld>
            <a:endParaRPr lang="fr-FR" dirty="0"/>
          </a:p>
        </p:txBody>
      </p:sp>
    </p:spTree>
    <p:extLst>
      <p:ext uri="{BB962C8B-B14F-4D97-AF65-F5344CB8AC3E}">
        <p14:creationId xmlns:p14="http://schemas.microsoft.com/office/powerpoint/2010/main" xmlns="" val="12335268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F8608255-672E-4796-B7ED-4A6635880756}" type="slidenum">
              <a:rPr lang="fr-FR" smtClean="0"/>
              <a:pPr/>
              <a:t>10</a:t>
            </a:fld>
            <a:endParaRPr lang="fr-FR" dirty="0"/>
          </a:p>
        </p:txBody>
      </p:sp>
    </p:spTree>
    <p:extLst>
      <p:ext uri="{BB962C8B-B14F-4D97-AF65-F5344CB8AC3E}">
        <p14:creationId xmlns:p14="http://schemas.microsoft.com/office/powerpoint/2010/main" xmlns="" val="1233526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CEF9E10D-4BE2-E881-1E4C-8134B1C1B1A7}"/>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xmlns="" id="{DAEE6E1B-BE24-2DA1-5BFD-12206B62D4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xmlns="" id="{E781A9D1-87F6-465C-7F48-6820F48B6197}"/>
              </a:ext>
            </a:extLst>
          </p:cNvPr>
          <p:cNvSpPr>
            <a:spLocks noGrp="1"/>
          </p:cNvSpPr>
          <p:nvPr>
            <p:ph type="dt" sz="half" idx="10"/>
          </p:nvPr>
        </p:nvSpPr>
        <p:spPr/>
        <p:txBody>
          <a:bodyPr/>
          <a:lstStyle/>
          <a:p>
            <a:fld id="{C21785E0-DD55-4FE3-AC28-E9BDB2FF4F49}" type="datetimeFigureOut">
              <a:rPr lang="fr-FR" smtClean="0"/>
              <a:pPr/>
              <a:t>04/04/2024</a:t>
            </a:fld>
            <a:endParaRPr lang="fr-FR" dirty="0"/>
          </a:p>
        </p:txBody>
      </p:sp>
      <p:sp>
        <p:nvSpPr>
          <p:cNvPr id="5" name="Espace réservé du pied de page 4">
            <a:extLst>
              <a:ext uri="{FF2B5EF4-FFF2-40B4-BE49-F238E27FC236}">
                <a16:creationId xmlns:a16="http://schemas.microsoft.com/office/drawing/2014/main" xmlns="" id="{FF8FFE2F-0271-9B7F-70A8-6217C3A55D69}"/>
              </a:ext>
            </a:extLst>
          </p:cNvPr>
          <p:cNvSpPr>
            <a:spLocks noGrp="1"/>
          </p:cNvSpPr>
          <p:nvPr>
            <p:ph type="ftr" sz="quarter" idx="11"/>
          </p:nvPr>
        </p:nvSpPr>
        <p:spPr/>
        <p:txBody>
          <a:bodyPr/>
          <a:lstStyle/>
          <a:p>
            <a:endParaRPr lang="fr-FR" dirty="0"/>
          </a:p>
        </p:txBody>
      </p:sp>
      <p:sp>
        <p:nvSpPr>
          <p:cNvPr id="6" name="Espace réservé du numéro de diapositive 5">
            <a:extLst>
              <a:ext uri="{FF2B5EF4-FFF2-40B4-BE49-F238E27FC236}">
                <a16:creationId xmlns:a16="http://schemas.microsoft.com/office/drawing/2014/main" xmlns="" id="{A45461C8-0DE7-923A-C7EA-F66D49C9E81C}"/>
              </a:ext>
            </a:extLst>
          </p:cNvPr>
          <p:cNvSpPr>
            <a:spLocks noGrp="1"/>
          </p:cNvSpPr>
          <p:nvPr>
            <p:ph type="sldNum" sz="quarter" idx="12"/>
          </p:nvPr>
        </p:nvSpPr>
        <p:spPr/>
        <p:txBody>
          <a:bodyPr/>
          <a:lstStyle/>
          <a:p>
            <a:fld id="{D80A2463-4408-41C7-AF56-F3FF978FD762}" type="slidenum">
              <a:rPr lang="fr-FR" smtClean="0"/>
              <a:pPr/>
              <a:t>‹N°›</a:t>
            </a:fld>
            <a:endParaRPr lang="fr-FR" dirty="0"/>
          </a:p>
        </p:txBody>
      </p:sp>
    </p:spTree>
    <p:extLst>
      <p:ext uri="{BB962C8B-B14F-4D97-AF65-F5344CB8AC3E}">
        <p14:creationId xmlns:p14="http://schemas.microsoft.com/office/powerpoint/2010/main" xmlns="" val="815343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F6092761-7CC5-4B53-BD03-6F38B1B6E519}"/>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xmlns="" id="{94FF8646-AD9F-6840-7579-8B7B814100DE}"/>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xmlns="" id="{2092D5AD-CF37-CAB3-4CF2-87FB0A52020D}"/>
              </a:ext>
            </a:extLst>
          </p:cNvPr>
          <p:cNvSpPr>
            <a:spLocks noGrp="1"/>
          </p:cNvSpPr>
          <p:nvPr>
            <p:ph type="dt" sz="half" idx="10"/>
          </p:nvPr>
        </p:nvSpPr>
        <p:spPr/>
        <p:txBody>
          <a:bodyPr/>
          <a:lstStyle/>
          <a:p>
            <a:fld id="{C21785E0-DD55-4FE3-AC28-E9BDB2FF4F49}" type="datetimeFigureOut">
              <a:rPr lang="fr-FR" smtClean="0"/>
              <a:pPr/>
              <a:t>04/04/2024</a:t>
            </a:fld>
            <a:endParaRPr lang="fr-FR" dirty="0"/>
          </a:p>
        </p:txBody>
      </p:sp>
      <p:sp>
        <p:nvSpPr>
          <p:cNvPr id="5" name="Espace réservé du pied de page 4">
            <a:extLst>
              <a:ext uri="{FF2B5EF4-FFF2-40B4-BE49-F238E27FC236}">
                <a16:creationId xmlns:a16="http://schemas.microsoft.com/office/drawing/2014/main" xmlns="" id="{1E688796-C17D-4C93-7369-3E88A9C93D3A}"/>
              </a:ext>
            </a:extLst>
          </p:cNvPr>
          <p:cNvSpPr>
            <a:spLocks noGrp="1"/>
          </p:cNvSpPr>
          <p:nvPr>
            <p:ph type="ftr" sz="quarter" idx="11"/>
          </p:nvPr>
        </p:nvSpPr>
        <p:spPr/>
        <p:txBody>
          <a:bodyPr/>
          <a:lstStyle/>
          <a:p>
            <a:endParaRPr lang="fr-FR" dirty="0"/>
          </a:p>
        </p:txBody>
      </p:sp>
      <p:sp>
        <p:nvSpPr>
          <p:cNvPr id="6" name="Espace réservé du numéro de diapositive 5">
            <a:extLst>
              <a:ext uri="{FF2B5EF4-FFF2-40B4-BE49-F238E27FC236}">
                <a16:creationId xmlns:a16="http://schemas.microsoft.com/office/drawing/2014/main" xmlns="" id="{3686BCA8-6F40-5CB5-4E39-A93474C38C52}"/>
              </a:ext>
            </a:extLst>
          </p:cNvPr>
          <p:cNvSpPr>
            <a:spLocks noGrp="1"/>
          </p:cNvSpPr>
          <p:nvPr>
            <p:ph type="sldNum" sz="quarter" idx="12"/>
          </p:nvPr>
        </p:nvSpPr>
        <p:spPr/>
        <p:txBody>
          <a:bodyPr/>
          <a:lstStyle/>
          <a:p>
            <a:fld id="{D80A2463-4408-41C7-AF56-F3FF978FD762}" type="slidenum">
              <a:rPr lang="fr-FR" smtClean="0"/>
              <a:pPr/>
              <a:t>‹N°›</a:t>
            </a:fld>
            <a:endParaRPr lang="fr-FR" dirty="0"/>
          </a:p>
        </p:txBody>
      </p:sp>
    </p:spTree>
    <p:extLst>
      <p:ext uri="{BB962C8B-B14F-4D97-AF65-F5344CB8AC3E}">
        <p14:creationId xmlns:p14="http://schemas.microsoft.com/office/powerpoint/2010/main" xmlns="" val="951872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xmlns="" id="{7C42BA7B-FFDA-D301-8409-109AEFADB88D}"/>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xmlns="" id="{15CE6067-2357-C992-7019-02603248FE56}"/>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xmlns="" id="{C821A719-8E05-4EC2-2438-88C166B310CD}"/>
              </a:ext>
            </a:extLst>
          </p:cNvPr>
          <p:cNvSpPr>
            <a:spLocks noGrp="1"/>
          </p:cNvSpPr>
          <p:nvPr>
            <p:ph type="dt" sz="half" idx="10"/>
          </p:nvPr>
        </p:nvSpPr>
        <p:spPr/>
        <p:txBody>
          <a:bodyPr/>
          <a:lstStyle/>
          <a:p>
            <a:fld id="{C21785E0-DD55-4FE3-AC28-E9BDB2FF4F49}" type="datetimeFigureOut">
              <a:rPr lang="fr-FR" smtClean="0"/>
              <a:pPr/>
              <a:t>04/04/2024</a:t>
            </a:fld>
            <a:endParaRPr lang="fr-FR" dirty="0"/>
          </a:p>
        </p:txBody>
      </p:sp>
      <p:sp>
        <p:nvSpPr>
          <p:cNvPr id="5" name="Espace réservé du pied de page 4">
            <a:extLst>
              <a:ext uri="{FF2B5EF4-FFF2-40B4-BE49-F238E27FC236}">
                <a16:creationId xmlns:a16="http://schemas.microsoft.com/office/drawing/2014/main" xmlns="" id="{D9FC8EC3-4A45-D770-85FF-6E5BD7874350}"/>
              </a:ext>
            </a:extLst>
          </p:cNvPr>
          <p:cNvSpPr>
            <a:spLocks noGrp="1"/>
          </p:cNvSpPr>
          <p:nvPr>
            <p:ph type="ftr" sz="quarter" idx="11"/>
          </p:nvPr>
        </p:nvSpPr>
        <p:spPr/>
        <p:txBody>
          <a:bodyPr/>
          <a:lstStyle/>
          <a:p>
            <a:endParaRPr lang="fr-FR" dirty="0"/>
          </a:p>
        </p:txBody>
      </p:sp>
      <p:sp>
        <p:nvSpPr>
          <p:cNvPr id="6" name="Espace réservé du numéro de diapositive 5">
            <a:extLst>
              <a:ext uri="{FF2B5EF4-FFF2-40B4-BE49-F238E27FC236}">
                <a16:creationId xmlns:a16="http://schemas.microsoft.com/office/drawing/2014/main" xmlns="" id="{E640887F-9F9E-79CF-8555-226B684F6CCC}"/>
              </a:ext>
            </a:extLst>
          </p:cNvPr>
          <p:cNvSpPr>
            <a:spLocks noGrp="1"/>
          </p:cNvSpPr>
          <p:nvPr>
            <p:ph type="sldNum" sz="quarter" idx="12"/>
          </p:nvPr>
        </p:nvSpPr>
        <p:spPr/>
        <p:txBody>
          <a:bodyPr/>
          <a:lstStyle/>
          <a:p>
            <a:fld id="{D80A2463-4408-41C7-AF56-F3FF978FD762}" type="slidenum">
              <a:rPr lang="fr-FR" smtClean="0"/>
              <a:pPr/>
              <a:t>‹N°›</a:t>
            </a:fld>
            <a:endParaRPr lang="fr-FR" dirty="0"/>
          </a:p>
        </p:txBody>
      </p:sp>
    </p:spTree>
    <p:extLst>
      <p:ext uri="{BB962C8B-B14F-4D97-AF65-F5344CB8AC3E}">
        <p14:creationId xmlns:p14="http://schemas.microsoft.com/office/powerpoint/2010/main" xmlns="" val="2600561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7"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fr-FR" sz="3200" b="0" strike="noStrike" spc="-1">
              <a:solidFill>
                <a:srgbClr val="000000"/>
              </a:solidFill>
              <a:latin typeface="Arial"/>
            </a:endParaRPr>
          </a:p>
        </p:txBody>
      </p:sp>
      <p:sp>
        <p:nvSpPr>
          <p:cNvPr id="4" name="PlaceHolder 3"/>
          <p:cNvSpPr>
            <a:spLocks noGrp="1"/>
          </p:cNvSpPr>
          <p:nvPr>
            <p:ph type="ftr" idx="1"/>
          </p:nvPr>
        </p:nvSpPr>
        <p:spPr/>
        <p:txBody>
          <a:bodyPr/>
          <a:lstStyle/>
          <a:p>
            <a:r>
              <a:rPr dirty="0"/>
              <a:t>Footer</a:t>
            </a:r>
          </a:p>
        </p:txBody>
      </p:sp>
      <p:sp>
        <p:nvSpPr>
          <p:cNvPr id="5" name="PlaceHolder 4"/>
          <p:cNvSpPr>
            <a:spLocks noGrp="1"/>
          </p:cNvSpPr>
          <p:nvPr>
            <p:ph type="sldNum" idx="2"/>
          </p:nvPr>
        </p:nvSpPr>
        <p:spPr/>
        <p:txBody>
          <a:bodyPr/>
          <a:lstStyle/>
          <a:p>
            <a:fld id="{1F2F42E6-5E50-4D08-8BC4-8DCF5F8D05F2}" type="slidenum">
              <a:rPr/>
              <a:pPr/>
              <a:t>‹N°›</a:t>
            </a:fld>
            <a:endParaRPr dirty="0"/>
          </a:p>
        </p:txBody>
      </p:sp>
      <p:sp>
        <p:nvSpPr>
          <p:cNvPr id="2" name="PlaceHolder 5"/>
          <p:cNvSpPr>
            <a:spLocks noGrp="1"/>
          </p:cNvSpPr>
          <p:nvPr>
            <p:ph type="dt" idx="3"/>
          </p:nvPr>
        </p:nvSpPr>
        <p:spPr/>
        <p:txBody>
          <a:bodyPr/>
          <a:lstStyle/>
          <a:p>
            <a:endParaRPr dirty="0"/>
          </a:p>
        </p:txBody>
      </p:sp>
    </p:spTree>
    <p:extLst>
      <p:ext uri="{BB962C8B-B14F-4D97-AF65-F5344CB8AC3E}">
        <p14:creationId xmlns:p14="http://schemas.microsoft.com/office/powerpoint/2010/main" xmlns="" val="594850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8AC3E850-976F-82BE-E48B-43B47C115312}"/>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xmlns="" id="{FDDBC4C0-08A7-FDCF-D8CF-33ACF1D10B78}"/>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xmlns="" id="{5B6E92A0-63E8-025E-A156-4C94465B7ECE}"/>
              </a:ext>
            </a:extLst>
          </p:cNvPr>
          <p:cNvSpPr>
            <a:spLocks noGrp="1"/>
          </p:cNvSpPr>
          <p:nvPr>
            <p:ph type="dt" sz="half" idx="10"/>
          </p:nvPr>
        </p:nvSpPr>
        <p:spPr/>
        <p:txBody>
          <a:bodyPr/>
          <a:lstStyle/>
          <a:p>
            <a:fld id="{C21785E0-DD55-4FE3-AC28-E9BDB2FF4F49}" type="datetimeFigureOut">
              <a:rPr lang="fr-FR" smtClean="0"/>
              <a:pPr/>
              <a:t>04/04/2024</a:t>
            </a:fld>
            <a:endParaRPr lang="fr-FR" dirty="0"/>
          </a:p>
        </p:txBody>
      </p:sp>
      <p:sp>
        <p:nvSpPr>
          <p:cNvPr id="5" name="Espace réservé du pied de page 4">
            <a:extLst>
              <a:ext uri="{FF2B5EF4-FFF2-40B4-BE49-F238E27FC236}">
                <a16:creationId xmlns:a16="http://schemas.microsoft.com/office/drawing/2014/main" xmlns="" id="{D0CAD73F-731A-21C3-177C-B9A800956FC2}"/>
              </a:ext>
            </a:extLst>
          </p:cNvPr>
          <p:cNvSpPr>
            <a:spLocks noGrp="1"/>
          </p:cNvSpPr>
          <p:nvPr>
            <p:ph type="ftr" sz="quarter" idx="11"/>
          </p:nvPr>
        </p:nvSpPr>
        <p:spPr/>
        <p:txBody>
          <a:bodyPr/>
          <a:lstStyle/>
          <a:p>
            <a:endParaRPr lang="fr-FR" dirty="0"/>
          </a:p>
        </p:txBody>
      </p:sp>
      <p:sp>
        <p:nvSpPr>
          <p:cNvPr id="6" name="Espace réservé du numéro de diapositive 5">
            <a:extLst>
              <a:ext uri="{FF2B5EF4-FFF2-40B4-BE49-F238E27FC236}">
                <a16:creationId xmlns:a16="http://schemas.microsoft.com/office/drawing/2014/main" xmlns="" id="{160D7332-20D7-DA47-9B77-5E09AFF22F21}"/>
              </a:ext>
            </a:extLst>
          </p:cNvPr>
          <p:cNvSpPr>
            <a:spLocks noGrp="1"/>
          </p:cNvSpPr>
          <p:nvPr>
            <p:ph type="sldNum" sz="quarter" idx="12"/>
          </p:nvPr>
        </p:nvSpPr>
        <p:spPr/>
        <p:txBody>
          <a:bodyPr/>
          <a:lstStyle/>
          <a:p>
            <a:fld id="{D80A2463-4408-41C7-AF56-F3FF978FD762}" type="slidenum">
              <a:rPr lang="fr-FR" smtClean="0"/>
              <a:pPr/>
              <a:t>‹N°›</a:t>
            </a:fld>
            <a:endParaRPr lang="fr-FR" dirty="0"/>
          </a:p>
        </p:txBody>
      </p:sp>
    </p:spTree>
    <p:extLst>
      <p:ext uri="{BB962C8B-B14F-4D97-AF65-F5344CB8AC3E}">
        <p14:creationId xmlns:p14="http://schemas.microsoft.com/office/powerpoint/2010/main" xmlns="" val="1831388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DC590132-B026-38C8-CB7B-F5C90623D889}"/>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xmlns="" id="{07D63221-DA0C-2625-3A35-FDA6772A27A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xmlns="" id="{14D48729-69B4-FB4D-218D-A776E4197E2C}"/>
              </a:ext>
            </a:extLst>
          </p:cNvPr>
          <p:cNvSpPr>
            <a:spLocks noGrp="1"/>
          </p:cNvSpPr>
          <p:nvPr>
            <p:ph type="dt" sz="half" idx="10"/>
          </p:nvPr>
        </p:nvSpPr>
        <p:spPr/>
        <p:txBody>
          <a:bodyPr/>
          <a:lstStyle/>
          <a:p>
            <a:fld id="{C21785E0-DD55-4FE3-AC28-E9BDB2FF4F49}" type="datetimeFigureOut">
              <a:rPr lang="fr-FR" smtClean="0"/>
              <a:pPr/>
              <a:t>04/04/2024</a:t>
            </a:fld>
            <a:endParaRPr lang="fr-FR" dirty="0"/>
          </a:p>
        </p:txBody>
      </p:sp>
      <p:sp>
        <p:nvSpPr>
          <p:cNvPr id="5" name="Espace réservé du pied de page 4">
            <a:extLst>
              <a:ext uri="{FF2B5EF4-FFF2-40B4-BE49-F238E27FC236}">
                <a16:creationId xmlns:a16="http://schemas.microsoft.com/office/drawing/2014/main" xmlns="" id="{230EDD15-6AF0-4518-D13B-FA27D7234528}"/>
              </a:ext>
            </a:extLst>
          </p:cNvPr>
          <p:cNvSpPr>
            <a:spLocks noGrp="1"/>
          </p:cNvSpPr>
          <p:nvPr>
            <p:ph type="ftr" sz="quarter" idx="11"/>
          </p:nvPr>
        </p:nvSpPr>
        <p:spPr/>
        <p:txBody>
          <a:bodyPr/>
          <a:lstStyle/>
          <a:p>
            <a:endParaRPr lang="fr-FR" dirty="0"/>
          </a:p>
        </p:txBody>
      </p:sp>
      <p:sp>
        <p:nvSpPr>
          <p:cNvPr id="6" name="Espace réservé du numéro de diapositive 5">
            <a:extLst>
              <a:ext uri="{FF2B5EF4-FFF2-40B4-BE49-F238E27FC236}">
                <a16:creationId xmlns:a16="http://schemas.microsoft.com/office/drawing/2014/main" xmlns="" id="{73FE1CE9-FC83-C1BB-665D-20D32EE0F36A}"/>
              </a:ext>
            </a:extLst>
          </p:cNvPr>
          <p:cNvSpPr>
            <a:spLocks noGrp="1"/>
          </p:cNvSpPr>
          <p:nvPr>
            <p:ph type="sldNum" sz="quarter" idx="12"/>
          </p:nvPr>
        </p:nvSpPr>
        <p:spPr/>
        <p:txBody>
          <a:bodyPr/>
          <a:lstStyle/>
          <a:p>
            <a:fld id="{D80A2463-4408-41C7-AF56-F3FF978FD762}" type="slidenum">
              <a:rPr lang="fr-FR" smtClean="0"/>
              <a:pPr/>
              <a:t>‹N°›</a:t>
            </a:fld>
            <a:endParaRPr lang="fr-FR" dirty="0"/>
          </a:p>
        </p:txBody>
      </p:sp>
    </p:spTree>
    <p:extLst>
      <p:ext uri="{BB962C8B-B14F-4D97-AF65-F5344CB8AC3E}">
        <p14:creationId xmlns:p14="http://schemas.microsoft.com/office/powerpoint/2010/main" xmlns="" val="789713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EC16E7CD-88D3-F56A-1E0B-3EBB05A042E0}"/>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xmlns="" id="{6A14CFDF-61D2-7444-1FCF-C453D171BCC3}"/>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xmlns="" id="{FAC49E24-DBE5-B865-8371-CFDA5B1A0170}"/>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xmlns="" id="{EB48E8D1-F366-5925-5931-D79C51052F53}"/>
              </a:ext>
            </a:extLst>
          </p:cNvPr>
          <p:cNvSpPr>
            <a:spLocks noGrp="1"/>
          </p:cNvSpPr>
          <p:nvPr>
            <p:ph type="dt" sz="half" idx="10"/>
          </p:nvPr>
        </p:nvSpPr>
        <p:spPr/>
        <p:txBody>
          <a:bodyPr/>
          <a:lstStyle/>
          <a:p>
            <a:fld id="{C21785E0-DD55-4FE3-AC28-E9BDB2FF4F49}" type="datetimeFigureOut">
              <a:rPr lang="fr-FR" smtClean="0"/>
              <a:pPr/>
              <a:t>04/04/2024</a:t>
            </a:fld>
            <a:endParaRPr lang="fr-FR" dirty="0"/>
          </a:p>
        </p:txBody>
      </p:sp>
      <p:sp>
        <p:nvSpPr>
          <p:cNvPr id="6" name="Espace réservé du pied de page 5">
            <a:extLst>
              <a:ext uri="{FF2B5EF4-FFF2-40B4-BE49-F238E27FC236}">
                <a16:creationId xmlns:a16="http://schemas.microsoft.com/office/drawing/2014/main" xmlns="" id="{FE79AD98-5219-C197-FF9B-4362067E3D6B}"/>
              </a:ext>
            </a:extLst>
          </p:cNvPr>
          <p:cNvSpPr>
            <a:spLocks noGrp="1"/>
          </p:cNvSpPr>
          <p:nvPr>
            <p:ph type="ftr" sz="quarter" idx="11"/>
          </p:nvPr>
        </p:nvSpPr>
        <p:spPr/>
        <p:txBody>
          <a:bodyPr/>
          <a:lstStyle/>
          <a:p>
            <a:endParaRPr lang="fr-FR" dirty="0"/>
          </a:p>
        </p:txBody>
      </p:sp>
      <p:sp>
        <p:nvSpPr>
          <p:cNvPr id="7" name="Espace réservé du numéro de diapositive 6">
            <a:extLst>
              <a:ext uri="{FF2B5EF4-FFF2-40B4-BE49-F238E27FC236}">
                <a16:creationId xmlns:a16="http://schemas.microsoft.com/office/drawing/2014/main" xmlns="" id="{BDC76E3E-6AAA-F448-1938-24698CA89E7A}"/>
              </a:ext>
            </a:extLst>
          </p:cNvPr>
          <p:cNvSpPr>
            <a:spLocks noGrp="1"/>
          </p:cNvSpPr>
          <p:nvPr>
            <p:ph type="sldNum" sz="quarter" idx="12"/>
          </p:nvPr>
        </p:nvSpPr>
        <p:spPr/>
        <p:txBody>
          <a:bodyPr/>
          <a:lstStyle/>
          <a:p>
            <a:fld id="{D80A2463-4408-41C7-AF56-F3FF978FD762}" type="slidenum">
              <a:rPr lang="fr-FR" smtClean="0"/>
              <a:pPr/>
              <a:t>‹N°›</a:t>
            </a:fld>
            <a:endParaRPr lang="fr-FR" dirty="0"/>
          </a:p>
        </p:txBody>
      </p:sp>
    </p:spTree>
    <p:extLst>
      <p:ext uri="{BB962C8B-B14F-4D97-AF65-F5344CB8AC3E}">
        <p14:creationId xmlns:p14="http://schemas.microsoft.com/office/powerpoint/2010/main" xmlns="" val="2891106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66A91840-41DC-4E95-9146-EE0F798989E9}"/>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xmlns="" id="{05795CFA-6AE7-E1EB-1386-B783C49B08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xmlns="" id="{1147B8AE-EA75-84F5-D1F4-0B8978541CE0}"/>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xmlns="" id="{07475897-787A-BAE3-AB44-51D9F4B2E8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xmlns="" id="{AB9E24B0-6822-90D0-3925-B2D2A66AD986}"/>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xmlns="" id="{654BD435-2C13-CD9D-9A03-4A7D82133AA8}"/>
              </a:ext>
            </a:extLst>
          </p:cNvPr>
          <p:cNvSpPr>
            <a:spLocks noGrp="1"/>
          </p:cNvSpPr>
          <p:nvPr>
            <p:ph type="dt" sz="half" idx="10"/>
          </p:nvPr>
        </p:nvSpPr>
        <p:spPr/>
        <p:txBody>
          <a:bodyPr/>
          <a:lstStyle/>
          <a:p>
            <a:fld id="{C21785E0-DD55-4FE3-AC28-E9BDB2FF4F49}" type="datetimeFigureOut">
              <a:rPr lang="fr-FR" smtClean="0"/>
              <a:pPr/>
              <a:t>04/04/2024</a:t>
            </a:fld>
            <a:endParaRPr lang="fr-FR" dirty="0"/>
          </a:p>
        </p:txBody>
      </p:sp>
      <p:sp>
        <p:nvSpPr>
          <p:cNvPr id="8" name="Espace réservé du pied de page 7">
            <a:extLst>
              <a:ext uri="{FF2B5EF4-FFF2-40B4-BE49-F238E27FC236}">
                <a16:creationId xmlns:a16="http://schemas.microsoft.com/office/drawing/2014/main" xmlns="" id="{C581A47A-5798-B04D-D95F-B6EBA556C0BA}"/>
              </a:ext>
            </a:extLst>
          </p:cNvPr>
          <p:cNvSpPr>
            <a:spLocks noGrp="1"/>
          </p:cNvSpPr>
          <p:nvPr>
            <p:ph type="ftr" sz="quarter" idx="11"/>
          </p:nvPr>
        </p:nvSpPr>
        <p:spPr/>
        <p:txBody>
          <a:bodyPr/>
          <a:lstStyle/>
          <a:p>
            <a:endParaRPr lang="fr-FR" dirty="0"/>
          </a:p>
        </p:txBody>
      </p:sp>
      <p:sp>
        <p:nvSpPr>
          <p:cNvPr id="9" name="Espace réservé du numéro de diapositive 8">
            <a:extLst>
              <a:ext uri="{FF2B5EF4-FFF2-40B4-BE49-F238E27FC236}">
                <a16:creationId xmlns:a16="http://schemas.microsoft.com/office/drawing/2014/main" xmlns="" id="{5CD23E8D-D332-D230-781A-5FE02AC89BCD}"/>
              </a:ext>
            </a:extLst>
          </p:cNvPr>
          <p:cNvSpPr>
            <a:spLocks noGrp="1"/>
          </p:cNvSpPr>
          <p:nvPr>
            <p:ph type="sldNum" sz="quarter" idx="12"/>
          </p:nvPr>
        </p:nvSpPr>
        <p:spPr/>
        <p:txBody>
          <a:bodyPr/>
          <a:lstStyle/>
          <a:p>
            <a:fld id="{D80A2463-4408-41C7-AF56-F3FF978FD762}" type="slidenum">
              <a:rPr lang="fr-FR" smtClean="0"/>
              <a:pPr/>
              <a:t>‹N°›</a:t>
            </a:fld>
            <a:endParaRPr lang="fr-FR" dirty="0"/>
          </a:p>
        </p:txBody>
      </p:sp>
    </p:spTree>
    <p:extLst>
      <p:ext uri="{BB962C8B-B14F-4D97-AF65-F5344CB8AC3E}">
        <p14:creationId xmlns:p14="http://schemas.microsoft.com/office/powerpoint/2010/main" xmlns="" val="3161588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B9B7EB59-CC64-2569-D5CC-21FE7CECCCAC}"/>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xmlns="" id="{05DCFC76-2A69-95A5-10A3-0F3DCFB1B373}"/>
              </a:ext>
            </a:extLst>
          </p:cNvPr>
          <p:cNvSpPr>
            <a:spLocks noGrp="1"/>
          </p:cNvSpPr>
          <p:nvPr>
            <p:ph type="dt" sz="half" idx="10"/>
          </p:nvPr>
        </p:nvSpPr>
        <p:spPr/>
        <p:txBody>
          <a:bodyPr/>
          <a:lstStyle/>
          <a:p>
            <a:fld id="{C21785E0-DD55-4FE3-AC28-E9BDB2FF4F49}" type="datetimeFigureOut">
              <a:rPr lang="fr-FR" smtClean="0"/>
              <a:pPr/>
              <a:t>04/04/2024</a:t>
            </a:fld>
            <a:endParaRPr lang="fr-FR" dirty="0"/>
          </a:p>
        </p:txBody>
      </p:sp>
      <p:sp>
        <p:nvSpPr>
          <p:cNvPr id="4" name="Espace réservé du pied de page 3">
            <a:extLst>
              <a:ext uri="{FF2B5EF4-FFF2-40B4-BE49-F238E27FC236}">
                <a16:creationId xmlns:a16="http://schemas.microsoft.com/office/drawing/2014/main" xmlns="" id="{7A557089-7613-970F-1286-08F7A815A4CB}"/>
              </a:ext>
            </a:extLst>
          </p:cNvPr>
          <p:cNvSpPr>
            <a:spLocks noGrp="1"/>
          </p:cNvSpPr>
          <p:nvPr>
            <p:ph type="ftr" sz="quarter" idx="11"/>
          </p:nvPr>
        </p:nvSpPr>
        <p:spPr/>
        <p:txBody>
          <a:bodyPr/>
          <a:lstStyle/>
          <a:p>
            <a:endParaRPr lang="fr-FR" dirty="0"/>
          </a:p>
        </p:txBody>
      </p:sp>
      <p:sp>
        <p:nvSpPr>
          <p:cNvPr id="5" name="Espace réservé du numéro de diapositive 4">
            <a:extLst>
              <a:ext uri="{FF2B5EF4-FFF2-40B4-BE49-F238E27FC236}">
                <a16:creationId xmlns:a16="http://schemas.microsoft.com/office/drawing/2014/main" xmlns="" id="{D6BB180B-3CA2-151A-90CF-4FBD9A661688}"/>
              </a:ext>
            </a:extLst>
          </p:cNvPr>
          <p:cNvSpPr>
            <a:spLocks noGrp="1"/>
          </p:cNvSpPr>
          <p:nvPr>
            <p:ph type="sldNum" sz="quarter" idx="12"/>
          </p:nvPr>
        </p:nvSpPr>
        <p:spPr/>
        <p:txBody>
          <a:bodyPr/>
          <a:lstStyle/>
          <a:p>
            <a:fld id="{D80A2463-4408-41C7-AF56-F3FF978FD762}" type="slidenum">
              <a:rPr lang="fr-FR" smtClean="0"/>
              <a:pPr/>
              <a:t>‹N°›</a:t>
            </a:fld>
            <a:endParaRPr lang="fr-FR" dirty="0"/>
          </a:p>
        </p:txBody>
      </p:sp>
    </p:spTree>
    <p:extLst>
      <p:ext uri="{BB962C8B-B14F-4D97-AF65-F5344CB8AC3E}">
        <p14:creationId xmlns:p14="http://schemas.microsoft.com/office/powerpoint/2010/main" xmlns="" val="1488042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xmlns="" id="{7EE24914-AAE8-CBDA-C2F4-9E32D53F6DFD}"/>
              </a:ext>
            </a:extLst>
          </p:cNvPr>
          <p:cNvSpPr>
            <a:spLocks noGrp="1"/>
          </p:cNvSpPr>
          <p:nvPr>
            <p:ph type="dt" sz="half" idx="10"/>
          </p:nvPr>
        </p:nvSpPr>
        <p:spPr/>
        <p:txBody>
          <a:bodyPr/>
          <a:lstStyle/>
          <a:p>
            <a:fld id="{C21785E0-DD55-4FE3-AC28-E9BDB2FF4F49}" type="datetimeFigureOut">
              <a:rPr lang="fr-FR" smtClean="0"/>
              <a:pPr/>
              <a:t>04/04/2024</a:t>
            </a:fld>
            <a:endParaRPr lang="fr-FR" dirty="0"/>
          </a:p>
        </p:txBody>
      </p:sp>
      <p:sp>
        <p:nvSpPr>
          <p:cNvPr id="3" name="Espace réservé du pied de page 2">
            <a:extLst>
              <a:ext uri="{FF2B5EF4-FFF2-40B4-BE49-F238E27FC236}">
                <a16:creationId xmlns:a16="http://schemas.microsoft.com/office/drawing/2014/main" xmlns="" id="{2A5EE379-178A-5635-E068-F7C5E9AB0546}"/>
              </a:ext>
            </a:extLst>
          </p:cNvPr>
          <p:cNvSpPr>
            <a:spLocks noGrp="1"/>
          </p:cNvSpPr>
          <p:nvPr>
            <p:ph type="ftr" sz="quarter" idx="1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xmlns="" id="{6ED615A5-E63D-9C2F-FC3C-7B8FC668077E}"/>
              </a:ext>
            </a:extLst>
          </p:cNvPr>
          <p:cNvSpPr>
            <a:spLocks noGrp="1"/>
          </p:cNvSpPr>
          <p:nvPr>
            <p:ph type="sldNum" sz="quarter" idx="12"/>
          </p:nvPr>
        </p:nvSpPr>
        <p:spPr/>
        <p:txBody>
          <a:bodyPr/>
          <a:lstStyle/>
          <a:p>
            <a:fld id="{D80A2463-4408-41C7-AF56-F3FF978FD762}" type="slidenum">
              <a:rPr lang="fr-FR" smtClean="0"/>
              <a:pPr/>
              <a:t>‹N°›</a:t>
            </a:fld>
            <a:endParaRPr lang="fr-FR" dirty="0"/>
          </a:p>
        </p:txBody>
      </p:sp>
    </p:spTree>
    <p:extLst>
      <p:ext uri="{BB962C8B-B14F-4D97-AF65-F5344CB8AC3E}">
        <p14:creationId xmlns:p14="http://schemas.microsoft.com/office/powerpoint/2010/main" xmlns="" val="1736434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61E0039-F195-FD17-5DCD-12EDF3DC41A8}"/>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xmlns="" id="{07C34248-B91E-69B8-30AA-4FBDA98ED7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xmlns="" id="{458A5931-2128-83D8-EB74-9D35561ACD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xmlns="" id="{EAFD7353-58F1-F863-9B6D-AB9D284E4845}"/>
              </a:ext>
            </a:extLst>
          </p:cNvPr>
          <p:cNvSpPr>
            <a:spLocks noGrp="1"/>
          </p:cNvSpPr>
          <p:nvPr>
            <p:ph type="dt" sz="half" idx="10"/>
          </p:nvPr>
        </p:nvSpPr>
        <p:spPr/>
        <p:txBody>
          <a:bodyPr/>
          <a:lstStyle/>
          <a:p>
            <a:fld id="{C21785E0-DD55-4FE3-AC28-E9BDB2FF4F49}" type="datetimeFigureOut">
              <a:rPr lang="fr-FR" smtClean="0"/>
              <a:pPr/>
              <a:t>04/04/2024</a:t>
            </a:fld>
            <a:endParaRPr lang="fr-FR" dirty="0"/>
          </a:p>
        </p:txBody>
      </p:sp>
      <p:sp>
        <p:nvSpPr>
          <p:cNvPr id="6" name="Espace réservé du pied de page 5">
            <a:extLst>
              <a:ext uri="{FF2B5EF4-FFF2-40B4-BE49-F238E27FC236}">
                <a16:creationId xmlns:a16="http://schemas.microsoft.com/office/drawing/2014/main" xmlns="" id="{EF14E65B-F012-78B2-80D9-ED97C5F3E435}"/>
              </a:ext>
            </a:extLst>
          </p:cNvPr>
          <p:cNvSpPr>
            <a:spLocks noGrp="1"/>
          </p:cNvSpPr>
          <p:nvPr>
            <p:ph type="ftr" sz="quarter" idx="11"/>
          </p:nvPr>
        </p:nvSpPr>
        <p:spPr/>
        <p:txBody>
          <a:bodyPr/>
          <a:lstStyle/>
          <a:p>
            <a:endParaRPr lang="fr-FR" dirty="0"/>
          </a:p>
        </p:txBody>
      </p:sp>
      <p:sp>
        <p:nvSpPr>
          <p:cNvPr id="7" name="Espace réservé du numéro de diapositive 6">
            <a:extLst>
              <a:ext uri="{FF2B5EF4-FFF2-40B4-BE49-F238E27FC236}">
                <a16:creationId xmlns:a16="http://schemas.microsoft.com/office/drawing/2014/main" xmlns="" id="{71002A2B-6BAA-93C9-0343-3BC3012F4AB5}"/>
              </a:ext>
            </a:extLst>
          </p:cNvPr>
          <p:cNvSpPr>
            <a:spLocks noGrp="1"/>
          </p:cNvSpPr>
          <p:nvPr>
            <p:ph type="sldNum" sz="quarter" idx="12"/>
          </p:nvPr>
        </p:nvSpPr>
        <p:spPr/>
        <p:txBody>
          <a:bodyPr/>
          <a:lstStyle/>
          <a:p>
            <a:fld id="{D80A2463-4408-41C7-AF56-F3FF978FD762}" type="slidenum">
              <a:rPr lang="fr-FR" smtClean="0"/>
              <a:pPr/>
              <a:t>‹N°›</a:t>
            </a:fld>
            <a:endParaRPr lang="fr-FR" dirty="0"/>
          </a:p>
        </p:txBody>
      </p:sp>
    </p:spTree>
    <p:extLst>
      <p:ext uri="{BB962C8B-B14F-4D97-AF65-F5344CB8AC3E}">
        <p14:creationId xmlns:p14="http://schemas.microsoft.com/office/powerpoint/2010/main" xmlns="" val="1532828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F1E1EF00-CA0F-2A7F-1C78-ACD05837EBD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xmlns="" id="{95D95D4C-DC23-754C-F1CE-01B6CF8E8F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dirty="0"/>
          </a:p>
        </p:txBody>
      </p:sp>
      <p:sp>
        <p:nvSpPr>
          <p:cNvPr id="4" name="Espace réservé du texte 3">
            <a:extLst>
              <a:ext uri="{FF2B5EF4-FFF2-40B4-BE49-F238E27FC236}">
                <a16:creationId xmlns:a16="http://schemas.microsoft.com/office/drawing/2014/main" xmlns="" id="{F54A223D-A129-8BC7-85AB-F6F3D7DA77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xmlns="" id="{9595F38E-30B7-475B-738B-7D91A6CBF2E3}"/>
              </a:ext>
            </a:extLst>
          </p:cNvPr>
          <p:cNvSpPr>
            <a:spLocks noGrp="1"/>
          </p:cNvSpPr>
          <p:nvPr>
            <p:ph type="dt" sz="half" idx="10"/>
          </p:nvPr>
        </p:nvSpPr>
        <p:spPr/>
        <p:txBody>
          <a:bodyPr/>
          <a:lstStyle/>
          <a:p>
            <a:fld id="{C21785E0-DD55-4FE3-AC28-E9BDB2FF4F49}" type="datetimeFigureOut">
              <a:rPr lang="fr-FR" smtClean="0"/>
              <a:pPr/>
              <a:t>04/04/2024</a:t>
            </a:fld>
            <a:endParaRPr lang="fr-FR" dirty="0"/>
          </a:p>
        </p:txBody>
      </p:sp>
      <p:sp>
        <p:nvSpPr>
          <p:cNvPr id="6" name="Espace réservé du pied de page 5">
            <a:extLst>
              <a:ext uri="{FF2B5EF4-FFF2-40B4-BE49-F238E27FC236}">
                <a16:creationId xmlns:a16="http://schemas.microsoft.com/office/drawing/2014/main" xmlns="" id="{4FEC5FDA-74E9-69C1-7570-A047973AD29A}"/>
              </a:ext>
            </a:extLst>
          </p:cNvPr>
          <p:cNvSpPr>
            <a:spLocks noGrp="1"/>
          </p:cNvSpPr>
          <p:nvPr>
            <p:ph type="ftr" sz="quarter" idx="11"/>
          </p:nvPr>
        </p:nvSpPr>
        <p:spPr/>
        <p:txBody>
          <a:bodyPr/>
          <a:lstStyle/>
          <a:p>
            <a:endParaRPr lang="fr-FR" dirty="0"/>
          </a:p>
        </p:txBody>
      </p:sp>
      <p:sp>
        <p:nvSpPr>
          <p:cNvPr id="7" name="Espace réservé du numéro de diapositive 6">
            <a:extLst>
              <a:ext uri="{FF2B5EF4-FFF2-40B4-BE49-F238E27FC236}">
                <a16:creationId xmlns:a16="http://schemas.microsoft.com/office/drawing/2014/main" xmlns="" id="{9D5DC1C2-3CEC-2CD8-A716-5442AB5F10A2}"/>
              </a:ext>
            </a:extLst>
          </p:cNvPr>
          <p:cNvSpPr>
            <a:spLocks noGrp="1"/>
          </p:cNvSpPr>
          <p:nvPr>
            <p:ph type="sldNum" sz="quarter" idx="12"/>
          </p:nvPr>
        </p:nvSpPr>
        <p:spPr/>
        <p:txBody>
          <a:bodyPr/>
          <a:lstStyle/>
          <a:p>
            <a:fld id="{D80A2463-4408-41C7-AF56-F3FF978FD762}" type="slidenum">
              <a:rPr lang="fr-FR" smtClean="0"/>
              <a:pPr/>
              <a:t>‹N°›</a:t>
            </a:fld>
            <a:endParaRPr lang="fr-FR" dirty="0"/>
          </a:p>
        </p:txBody>
      </p:sp>
    </p:spTree>
    <p:extLst>
      <p:ext uri="{BB962C8B-B14F-4D97-AF65-F5344CB8AC3E}">
        <p14:creationId xmlns:p14="http://schemas.microsoft.com/office/powerpoint/2010/main" xmlns="" val="3020250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xmlns="" id="{EF431EA9-4BEB-59BE-0A85-FEE216E726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xmlns="" id="{DE170E31-34A8-CC8D-004A-12707B39A5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xmlns="" id="{7F7FBA43-E145-FC98-5D2E-4ACF8F167B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21785E0-DD55-4FE3-AC28-E9BDB2FF4F49}" type="datetimeFigureOut">
              <a:rPr lang="fr-FR" smtClean="0"/>
              <a:pPr/>
              <a:t>04/04/2024</a:t>
            </a:fld>
            <a:endParaRPr lang="fr-FR" dirty="0"/>
          </a:p>
        </p:txBody>
      </p:sp>
      <p:sp>
        <p:nvSpPr>
          <p:cNvPr id="5" name="Espace réservé du pied de page 4">
            <a:extLst>
              <a:ext uri="{FF2B5EF4-FFF2-40B4-BE49-F238E27FC236}">
                <a16:creationId xmlns:a16="http://schemas.microsoft.com/office/drawing/2014/main" xmlns="" id="{46202A15-5BC3-4180-C94B-70A52C9DB6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fr-FR" dirty="0"/>
          </a:p>
        </p:txBody>
      </p:sp>
      <p:sp>
        <p:nvSpPr>
          <p:cNvPr id="6" name="Espace réservé du numéro de diapositive 5">
            <a:extLst>
              <a:ext uri="{FF2B5EF4-FFF2-40B4-BE49-F238E27FC236}">
                <a16:creationId xmlns:a16="http://schemas.microsoft.com/office/drawing/2014/main" xmlns="" id="{7E54C71C-B056-93D7-75CF-70C715A2C8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80A2463-4408-41C7-AF56-F3FF978FD762}" type="slidenum">
              <a:rPr lang="fr-FR" smtClean="0"/>
              <a:pPr/>
              <a:t>‹N°›</a:t>
            </a:fld>
            <a:endParaRPr lang="fr-FR" dirty="0"/>
          </a:p>
        </p:txBody>
      </p:sp>
    </p:spTree>
    <p:extLst>
      <p:ext uri="{BB962C8B-B14F-4D97-AF65-F5344CB8AC3E}">
        <p14:creationId xmlns:p14="http://schemas.microsoft.com/office/powerpoint/2010/main" xmlns="" val="24667342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2.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4">
            <a:extLst>
              <a:ext uri="{FF2B5EF4-FFF2-40B4-BE49-F238E27FC236}">
                <a16:creationId xmlns:a16="http://schemas.microsoft.com/office/drawing/2014/main" xmlns="" id="{6C0FC8BC-9975-9601-E845-73494B83D61E}"/>
              </a:ext>
            </a:extLst>
          </p:cNvPr>
          <p:cNvPicPr>
            <a:picLocks noChangeAspect="1"/>
          </p:cNvPicPr>
          <p:nvPr/>
        </p:nvPicPr>
        <p:blipFill rotWithShape="1">
          <a:blip r:embed="rId2" cstate="print"/>
          <a:srcRect t="28185" b="15565"/>
          <a:stretch/>
        </p:blipFill>
        <p:spPr>
          <a:xfrm>
            <a:off x="20" y="10"/>
            <a:ext cx="12191980" cy="6857990"/>
          </a:xfrm>
          <a:prstGeom prst="rect">
            <a:avLst/>
          </a:prstGeom>
        </p:spPr>
      </p:pic>
      <p:sp>
        <p:nvSpPr>
          <p:cNvPr id="2" name="Titre 1">
            <a:extLst>
              <a:ext uri="{FF2B5EF4-FFF2-40B4-BE49-F238E27FC236}">
                <a16:creationId xmlns:a16="http://schemas.microsoft.com/office/drawing/2014/main" xmlns="" id="{9A90ABE1-B211-56A2-0DB2-FCB3A8993F6A}"/>
              </a:ext>
            </a:extLst>
          </p:cNvPr>
          <p:cNvSpPr>
            <a:spLocks noGrp="1"/>
          </p:cNvSpPr>
          <p:nvPr>
            <p:ph type="ctrTitle"/>
          </p:nvPr>
        </p:nvSpPr>
        <p:spPr>
          <a:xfrm>
            <a:off x="1950720" y="2268696"/>
            <a:ext cx="6202680" cy="1571164"/>
          </a:xfrm>
        </p:spPr>
        <p:txBody>
          <a:bodyPr anchor="t">
            <a:normAutofit/>
          </a:bodyPr>
          <a:lstStyle/>
          <a:p>
            <a:r>
              <a:rPr lang="fr-FR" sz="4400" i="1" dirty="0">
                <a:solidFill>
                  <a:srgbClr val="FFFF00"/>
                </a:solidFill>
                <a:latin typeface="Arial" pitchFamily="34" charset="0"/>
                <a:cs typeface="Arial" pitchFamily="34" charset="0"/>
              </a:rPr>
              <a:t>Projet </a:t>
            </a:r>
            <a:r>
              <a:rPr lang="fr-FR" sz="4400" i="1" dirty="0" smtClean="0">
                <a:solidFill>
                  <a:srgbClr val="FFFF00"/>
                </a:solidFill>
                <a:latin typeface="Arial" pitchFamily="34" charset="0"/>
                <a:cs typeface="Arial" pitchFamily="34" charset="0"/>
              </a:rPr>
              <a:t>ITER Robot</a:t>
            </a:r>
            <a:r>
              <a:rPr lang="fr-FR" sz="4000" i="1" dirty="0" smtClean="0">
                <a:solidFill>
                  <a:srgbClr val="FFFF00"/>
                </a:solidFill>
                <a:latin typeface="Arial" pitchFamily="34" charset="0"/>
                <a:cs typeface="Arial" pitchFamily="34" charset="0"/>
              </a:rPr>
              <a:t/>
            </a:r>
            <a:br>
              <a:rPr lang="fr-FR" sz="4000" i="1" dirty="0" smtClean="0">
                <a:solidFill>
                  <a:srgbClr val="FFFF00"/>
                </a:solidFill>
                <a:latin typeface="Arial" pitchFamily="34" charset="0"/>
                <a:cs typeface="Arial" pitchFamily="34" charset="0"/>
              </a:rPr>
            </a:br>
            <a:r>
              <a:rPr lang="fr-FR" sz="2800" i="1" dirty="0" smtClean="0">
                <a:solidFill>
                  <a:srgbClr val="FFFF00"/>
                </a:solidFill>
                <a:latin typeface="Arial" pitchFamily="34" charset="0"/>
                <a:cs typeface="Arial" pitchFamily="34" charset="0"/>
              </a:rPr>
              <a:t>Revue de Projet épreuve </a:t>
            </a:r>
            <a:r>
              <a:rPr lang="fr-FR" sz="2800" b="1" i="1" dirty="0" smtClean="0">
                <a:solidFill>
                  <a:srgbClr val="FFFF00"/>
                </a:solidFill>
                <a:latin typeface="Arial" pitchFamily="34" charset="0"/>
                <a:cs typeface="Arial" pitchFamily="34" charset="0"/>
              </a:rPr>
              <a:t>Ways</a:t>
            </a:r>
            <a:endParaRPr lang="fr-FR" sz="2800" b="1" i="1" dirty="0">
              <a:solidFill>
                <a:srgbClr val="FFFF00"/>
              </a:solidFill>
              <a:latin typeface="Arial" pitchFamily="34" charset="0"/>
              <a:cs typeface="Arial" pitchFamily="34" charset="0"/>
            </a:endParaRPr>
          </a:p>
        </p:txBody>
      </p:sp>
      <p:sp>
        <p:nvSpPr>
          <p:cNvPr id="3" name="Sous-titre 2">
            <a:extLst>
              <a:ext uri="{FF2B5EF4-FFF2-40B4-BE49-F238E27FC236}">
                <a16:creationId xmlns:a16="http://schemas.microsoft.com/office/drawing/2014/main" xmlns="" id="{97BE52F8-5F70-578C-E41B-FF9694F9E4D5}"/>
              </a:ext>
            </a:extLst>
          </p:cNvPr>
          <p:cNvSpPr>
            <a:spLocks noGrp="1"/>
          </p:cNvSpPr>
          <p:nvPr>
            <p:ph type="subTitle" idx="1"/>
          </p:nvPr>
        </p:nvSpPr>
        <p:spPr>
          <a:xfrm>
            <a:off x="2090529" y="4199213"/>
            <a:ext cx="4191938" cy="598548"/>
          </a:xfrm>
        </p:spPr>
        <p:txBody>
          <a:bodyPr anchor="ctr">
            <a:normAutofit/>
          </a:bodyPr>
          <a:lstStyle/>
          <a:p>
            <a:pPr algn="l"/>
            <a:r>
              <a:rPr lang="fr-FR" sz="2000" i="1" dirty="0">
                <a:solidFill>
                  <a:srgbClr val="FFFF00"/>
                </a:solidFill>
                <a:latin typeface="Arial" pitchFamily="34" charset="0"/>
                <a:cs typeface="Arial" pitchFamily="34" charset="0"/>
              </a:rPr>
              <a:t>Collège </a:t>
            </a:r>
            <a:r>
              <a:rPr lang="fr-FR" sz="2000" i="1" dirty="0" smtClean="0">
                <a:solidFill>
                  <a:srgbClr val="FFFF00"/>
                </a:solidFill>
                <a:latin typeface="Arial" pitchFamily="34" charset="0"/>
                <a:cs typeface="Arial" pitchFamily="34" charset="0"/>
              </a:rPr>
              <a:t>Le </a:t>
            </a:r>
            <a:r>
              <a:rPr lang="fr-FR" sz="2000" i="1" dirty="0">
                <a:solidFill>
                  <a:srgbClr val="FFFF00"/>
                </a:solidFill>
                <a:latin typeface="Arial" pitchFamily="34" charset="0"/>
                <a:cs typeface="Arial" pitchFamily="34" charset="0"/>
              </a:rPr>
              <a:t>P</a:t>
            </a:r>
            <a:r>
              <a:rPr lang="fr-FR" sz="2000" i="1" dirty="0" smtClean="0">
                <a:solidFill>
                  <a:srgbClr val="FFFF00"/>
                </a:solidFill>
                <a:latin typeface="Arial" pitchFamily="34" charset="0"/>
                <a:cs typeface="Arial" pitchFamily="34" charset="0"/>
              </a:rPr>
              <a:t>etit </a:t>
            </a:r>
            <a:r>
              <a:rPr lang="fr-FR" sz="2000" i="1" dirty="0">
                <a:solidFill>
                  <a:srgbClr val="FFFF00"/>
                </a:solidFill>
                <a:latin typeface="Arial" pitchFamily="34" charset="0"/>
                <a:cs typeface="Arial" pitchFamily="34" charset="0"/>
              </a:rPr>
              <a:t>P</a:t>
            </a:r>
            <a:r>
              <a:rPr lang="fr-FR" sz="2000" i="1" dirty="0" smtClean="0">
                <a:solidFill>
                  <a:srgbClr val="FFFF00"/>
                </a:solidFill>
                <a:latin typeface="Arial" pitchFamily="34" charset="0"/>
                <a:cs typeface="Arial" pitchFamily="34" charset="0"/>
              </a:rPr>
              <a:t>rince </a:t>
            </a:r>
            <a:endParaRPr lang="fr-FR" sz="2000" i="1" dirty="0">
              <a:solidFill>
                <a:srgbClr val="FFFF00"/>
              </a:solidFill>
              <a:latin typeface="Arial" pitchFamily="34" charset="0"/>
              <a:cs typeface="Arial" pitchFamily="34" charset="0"/>
            </a:endParaRPr>
          </a:p>
        </p:txBody>
      </p:sp>
      <p:cxnSp>
        <p:nvCxnSpPr>
          <p:cNvPr id="15" name="Straight Connector 10">
            <a:extLst>
              <a:ext uri="{FF2B5EF4-FFF2-40B4-BE49-F238E27FC236}">
                <a16:creationId xmlns:a16="http://schemas.microsoft.com/office/drawing/2014/main" xmlns="" id="{522632D6-DED9-FDEC-FD9F-09FF0A4544C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2203170" y="403477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3" cstate="print"/>
          <a:srcRect/>
          <a:stretch>
            <a:fillRect/>
          </a:stretch>
        </p:blipFill>
        <p:spPr bwMode="auto">
          <a:xfrm>
            <a:off x="6013450" y="5529263"/>
            <a:ext cx="5802313" cy="979487"/>
          </a:xfrm>
          <a:prstGeom prst="rect">
            <a:avLst/>
          </a:prstGeom>
          <a:noFill/>
          <a:ln w="9525">
            <a:noFill/>
            <a:miter lim="800000"/>
            <a:headEnd/>
            <a:tailEnd/>
          </a:ln>
          <a:effectLst/>
        </p:spPr>
      </p:pic>
    </p:spTree>
    <p:extLst>
      <p:ext uri="{BB962C8B-B14F-4D97-AF65-F5344CB8AC3E}">
        <p14:creationId xmlns:p14="http://schemas.microsoft.com/office/powerpoint/2010/main" xmlns="" val="2895219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lumMod val="75000"/>
            <a:lumOff val="25000"/>
          </a:schemeClr>
        </a:solidFill>
        <a:effectLst/>
      </p:bgPr>
    </p:bg>
    <p:spTree>
      <p:nvGrpSpPr>
        <p:cNvPr id="1" name=""/>
        <p:cNvGrpSpPr/>
        <p:nvPr/>
      </p:nvGrpSpPr>
      <p:grpSpPr>
        <a:xfrm>
          <a:off x="0" y="0"/>
          <a:ext cx="0" cy="0"/>
          <a:chOff x="0" y="0"/>
          <a:chExt cx="0" cy="0"/>
        </a:xfrm>
      </p:grpSpPr>
      <p:sp>
        <p:nvSpPr>
          <p:cNvPr id="13" name="ZoneTexte 12">
            <a:extLst>
              <a:ext uri="{FF2B5EF4-FFF2-40B4-BE49-F238E27FC236}">
                <a16:creationId xmlns:a16="http://schemas.microsoft.com/office/drawing/2014/main" xmlns="" id="{DAB86BF2-0BBB-5CB2-A63F-2D617116EF53}"/>
              </a:ext>
            </a:extLst>
          </p:cNvPr>
          <p:cNvSpPr txBox="1"/>
          <p:nvPr/>
        </p:nvSpPr>
        <p:spPr>
          <a:xfrm>
            <a:off x="699714" y="1650117"/>
            <a:ext cx="10792572" cy="646331"/>
          </a:xfrm>
          <a:prstGeom prst="rect">
            <a:avLst/>
          </a:prstGeom>
          <a:noFill/>
        </p:spPr>
        <p:txBody>
          <a:bodyPr wrap="square" rtlCol="0">
            <a:spAutoFit/>
          </a:bodyPr>
          <a:lstStyle/>
          <a:p>
            <a:endParaRPr lang="fr-FR" sz="1800" b="1" i="0" u="none" strike="noStrike" dirty="0">
              <a:solidFill>
                <a:srgbClr val="0070C0"/>
              </a:solidFill>
              <a:latin typeface="Amasis MT Pro Light" panose="020F0502020204030204" pitchFamily="18" charset="0"/>
            </a:endParaRPr>
          </a:p>
          <a:p>
            <a:endParaRPr lang="fr-FR" dirty="0"/>
          </a:p>
        </p:txBody>
      </p:sp>
      <p:sp>
        <p:nvSpPr>
          <p:cNvPr id="19" name="ZoneTexte 18"/>
          <p:cNvSpPr txBox="1"/>
          <p:nvPr/>
        </p:nvSpPr>
        <p:spPr>
          <a:xfrm>
            <a:off x="438150" y="266700"/>
            <a:ext cx="11468100" cy="707886"/>
          </a:xfrm>
          <a:prstGeom prst="rect">
            <a:avLst/>
          </a:prstGeom>
          <a:noFill/>
        </p:spPr>
        <p:txBody>
          <a:bodyPr wrap="square" rtlCol="0">
            <a:spAutoFit/>
          </a:bodyPr>
          <a:lstStyle/>
          <a:p>
            <a:pPr algn="ctr"/>
            <a:r>
              <a:rPr lang="fr-FR" sz="4000" b="1" i="1" dirty="0" smtClean="0">
                <a:solidFill>
                  <a:srgbClr val="FFFF00"/>
                </a:solidFill>
              </a:rPr>
              <a:t>REVUE DE PROJET</a:t>
            </a:r>
            <a:endParaRPr lang="fr-FR" sz="4000" b="1" i="1" dirty="0">
              <a:solidFill>
                <a:srgbClr val="FFFF00"/>
              </a:solidFill>
            </a:endParaRPr>
          </a:p>
        </p:txBody>
      </p:sp>
      <p:pic>
        <p:nvPicPr>
          <p:cNvPr id="1026" name="Picture 2"/>
          <p:cNvPicPr>
            <a:picLocks noChangeAspect="1" noChangeArrowheads="1"/>
          </p:cNvPicPr>
          <p:nvPr/>
        </p:nvPicPr>
        <p:blipFill>
          <a:blip r:embed="rId3" cstate="print"/>
          <a:srcRect/>
          <a:stretch>
            <a:fillRect/>
          </a:stretch>
        </p:blipFill>
        <p:spPr bwMode="auto">
          <a:xfrm>
            <a:off x="0" y="0"/>
            <a:ext cx="12192000" cy="1219200"/>
          </a:xfrm>
          <a:prstGeom prst="rect">
            <a:avLst/>
          </a:prstGeom>
          <a:noFill/>
          <a:ln w="9525">
            <a:noFill/>
            <a:miter lim="800000"/>
            <a:headEnd/>
            <a:tailEnd/>
          </a:ln>
          <a:effectLst/>
        </p:spPr>
      </p:pic>
      <p:sp>
        <p:nvSpPr>
          <p:cNvPr id="25" name="ZoneTexte 24"/>
          <p:cNvSpPr txBox="1"/>
          <p:nvPr/>
        </p:nvSpPr>
        <p:spPr>
          <a:xfrm>
            <a:off x="476250" y="247650"/>
            <a:ext cx="11334750" cy="646331"/>
          </a:xfrm>
          <a:prstGeom prst="rect">
            <a:avLst/>
          </a:prstGeom>
          <a:noFill/>
        </p:spPr>
        <p:txBody>
          <a:bodyPr wrap="square" rtlCol="0">
            <a:spAutoFit/>
          </a:bodyPr>
          <a:lstStyle/>
          <a:p>
            <a:pPr algn="ctr"/>
            <a:r>
              <a:rPr lang="fr-FR" sz="3600" b="1" i="1" dirty="0" smtClean="0">
                <a:solidFill>
                  <a:srgbClr val="FFFF00"/>
                </a:solidFill>
              </a:rPr>
              <a:t>CAD (Computer aided design solidworks)</a:t>
            </a:r>
            <a:endParaRPr lang="fr-FR" sz="3600" b="1" i="1" dirty="0">
              <a:solidFill>
                <a:srgbClr val="FFFF00"/>
              </a:solidFill>
            </a:endParaRPr>
          </a:p>
        </p:txBody>
      </p:sp>
      <p:sp>
        <p:nvSpPr>
          <p:cNvPr id="8" name="ZoneTexte 7"/>
          <p:cNvSpPr txBox="1"/>
          <p:nvPr/>
        </p:nvSpPr>
        <p:spPr>
          <a:xfrm>
            <a:off x="0" y="1314450"/>
            <a:ext cx="12192000" cy="646331"/>
          </a:xfrm>
          <a:prstGeom prst="rect">
            <a:avLst/>
          </a:prstGeom>
          <a:noFill/>
        </p:spPr>
        <p:txBody>
          <a:bodyPr wrap="square" rtlCol="0">
            <a:spAutoFit/>
          </a:bodyPr>
          <a:lstStyle/>
          <a:p>
            <a:r>
              <a:rPr lang="en-US" b="1" i="1" dirty="0" smtClean="0">
                <a:solidFill>
                  <a:srgbClr val="FFFF00"/>
                </a:solidFill>
              </a:rPr>
              <a:t>To improve communication we decided to create a display stand adapted to our robot in order to be able to stick a small poster representing our school. This support will be printed on our 3D printer.</a:t>
            </a:r>
            <a:endParaRPr lang="fr-FR" b="1" i="1" dirty="0">
              <a:solidFill>
                <a:srgbClr val="FFFF00"/>
              </a:solidFill>
            </a:endParaRPr>
          </a:p>
        </p:txBody>
      </p:sp>
      <p:sp>
        <p:nvSpPr>
          <p:cNvPr id="9" name="ZoneTexte 8"/>
          <p:cNvSpPr txBox="1"/>
          <p:nvPr/>
        </p:nvSpPr>
        <p:spPr>
          <a:xfrm>
            <a:off x="2725635" y="2512126"/>
            <a:ext cx="2618262" cy="369332"/>
          </a:xfrm>
          <a:prstGeom prst="rect">
            <a:avLst/>
          </a:prstGeom>
          <a:noFill/>
        </p:spPr>
        <p:txBody>
          <a:bodyPr wrap="square" rtlCol="0">
            <a:spAutoFit/>
          </a:bodyPr>
          <a:lstStyle/>
          <a:p>
            <a:r>
              <a:rPr lang="fr-FR" b="1" i="1" dirty="0" smtClean="0">
                <a:solidFill>
                  <a:srgbClr val="FFFF00"/>
                </a:solidFill>
              </a:rPr>
              <a:t>Robot display stand</a:t>
            </a:r>
            <a:endParaRPr lang="fr-FR" b="1" i="1" dirty="0">
              <a:solidFill>
                <a:srgbClr val="FFFF00"/>
              </a:solidFill>
            </a:endParaRPr>
          </a:p>
        </p:txBody>
      </p:sp>
      <p:pic>
        <p:nvPicPr>
          <p:cNvPr id="2050" name="Picture 2"/>
          <p:cNvPicPr>
            <a:picLocks noChangeAspect="1" noChangeArrowheads="1"/>
          </p:cNvPicPr>
          <p:nvPr/>
        </p:nvPicPr>
        <p:blipFill>
          <a:blip r:embed="rId4" cstate="print"/>
          <a:srcRect/>
          <a:stretch>
            <a:fillRect/>
          </a:stretch>
        </p:blipFill>
        <p:spPr bwMode="auto">
          <a:xfrm>
            <a:off x="8420100" y="3238500"/>
            <a:ext cx="2667000" cy="22860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5" cstate="print"/>
          <a:srcRect/>
          <a:stretch>
            <a:fillRect/>
          </a:stretch>
        </p:blipFill>
        <p:spPr bwMode="auto">
          <a:xfrm>
            <a:off x="2749448" y="2999510"/>
            <a:ext cx="2581275" cy="3467100"/>
          </a:xfrm>
          <a:prstGeom prst="rect">
            <a:avLst/>
          </a:prstGeom>
          <a:noFill/>
          <a:ln w="9525">
            <a:noFill/>
            <a:miter lim="800000"/>
            <a:headEnd/>
            <a:tailEnd/>
          </a:ln>
          <a:effectLst/>
        </p:spPr>
      </p:pic>
      <p:sp>
        <p:nvSpPr>
          <p:cNvPr id="15" name="Flèche droite 14"/>
          <p:cNvSpPr/>
          <p:nvPr/>
        </p:nvSpPr>
        <p:spPr>
          <a:xfrm>
            <a:off x="6756813" y="4100451"/>
            <a:ext cx="781050" cy="36195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FF00"/>
              </a:solidFill>
            </a:endParaRPr>
          </a:p>
        </p:txBody>
      </p:sp>
      <p:sp>
        <p:nvSpPr>
          <p:cNvPr id="11" name="ZoneTexte 10"/>
          <p:cNvSpPr txBox="1"/>
          <p:nvPr/>
        </p:nvSpPr>
        <p:spPr>
          <a:xfrm>
            <a:off x="8423811" y="2712028"/>
            <a:ext cx="2618262" cy="369332"/>
          </a:xfrm>
          <a:prstGeom prst="rect">
            <a:avLst/>
          </a:prstGeom>
          <a:noFill/>
        </p:spPr>
        <p:txBody>
          <a:bodyPr wrap="square" rtlCol="0">
            <a:spAutoFit/>
          </a:bodyPr>
          <a:lstStyle/>
          <a:p>
            <a:pPr algn="ctr"/>
            <a:r>
              <a:rPr lang="fr-FR" b="1" i="1" dirty="0" smtClean="0">
                <a:solidFill>
                  <a:srgbClr val="FFFF00"/>
                </a:solidFill>
              </a:rPr>
              <a:t>3D Printer</a:t>
            </a:r>
            <a:endParaRPr lang="fr-FR" b="1" i="1" dirty="0">
              <a:solidFill>
                <a:srgbClr val="FFFF00"/>
              </a:solidFill>
            </a:endParaRPr>
          </a:p>
        </p:txBody>
      </p:sp>
    </p:spTree>
    <p:extLst>
      <p:ext uri="{BB962C8B-B14F-4D97-AF65-F5344CB8AC3E}">
        <p14:creationId xmlns:p14="http://schemas.microsoft.com/office/powerpoint/2010/main" xmlns="" val="1586966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lumMod val="75000"/>
            <a:lumOff val="25000"/>
          </a:schemeClr>
        </a:solidFill>
        <a:effectLst/>
      </p:bgPr>
    </p:bg>
    <p:spTree>
      <p:nvGrpSpPr>
        <p:cNvPr id="1" name=""/>
        <p:cNvGrpSpPr/>
        <p:nvPr/>
      </p:nvGrpSpPr>
      <p:grpSpPr>
        <a:xfrm>
          <a:off x="0" y="0"/>
          <a:ext cx="0" cy="0"/>
          <a:chOff x="0" y="0"/>
          <a:chExt cx="0" cy="0"/>
        </a:xfrm>
      </p:grpSpPr>
      <p:sp>
        <p:nvSpPr>
          <p:cNvPr id="13" name="ZoneTexte 12">
            <a:extLst>
              <a:ext uri="{FF2B5EF4-FFF2-40B4-BE49-F238E27FC236}">
                <a16:creationId xmlns:a16="http://schemas.microsoft.com/office/drawing/2014/main" xmlns="" id="{DAB86BF2-0BBB-5CB2-A63F-2D617116EF53}"/>
              </a:ext>
            </a:extLst>
          </p:cNvPr>
          <p:cNvSpPr txBox="1"/>
          <p:nvPr/>
        </p:nvSpPr>
        <p:spPr>
          <a:xfrm>
            <a:off x="699714" y="1650117"/>
            <a:ext cx="10792572" cy="646331"/>
          </a:xfrm>
          <a:prstGeom prst="rect">
            <a:avLst/>
          </a:prstGeom>
          <a:noFill/>
        </p:spPr>
        <p:txBody>
          <a:bodyPr wrap="square" rtlCol="0">
            <a:spAutoFit/>
          </a:bodyPr>
          <a:lstStyle/>
          <a:p>
            <a:endParaRPr lang="fr-FR" sz="1800" b="1" i="0" u="none" strike="noStrike" dirty="0">
              <a:solidFill>
                <a:srgbClr val="0070C0"/>
              </a:solidFill>
              <a:latin typeface="Amasis MT Pro Light" panose="020F0502020204030204" pitchFamily="18" charset="0"/>
            </a:endParaRPr>
          </a:p>
          <a:p>
            <a:endParaRPr lang="fr-FR" dirty="0"/>
          </a:p>
        </p:txBody>
      </p:sp>
      <p:sp>
        <p:nvSpPr>
          <p:cNvPr id="19" name="ZoneTexte 18"/>
          <p:cNvSpPr txBox="1"/>
          <p:nvPr/>
        </p:nvSpPr>
        <p:spPr>
          <a:xfrm>
            <a:off x="438150" y="266700"/>
            <a:ext cx="11468100" cy="707886"/>
          </a:xfrm>
          <a:prstGeom prst="rect">
            <a:avLst/>
          </a:prstGeom>
          <a:noFill/>
        </p:spPr>
        <p:txBody>
          <a:bodyPr wrap="square" rtlCol="0">
            <a:spAutoFit/>
          </a:bodyPr>
          <a:lstStyle/>
          <a:p>
            <a:pPr algn="ctr"/>
            <a:r>
              <a:rPr lang="fr-FR" sz="4000" b="1" i="1" dirty="0" smtClean="0">
                <a:solidFill>
                  <a:srgbClr val="FFFF00"/>
                </a:solidFill>
              </a:rPr>
              <a:t>REVUE DE PROJET</a:t>
            </a:r>
            <a:endParaRPr lang="fr-FR" sz="4000" b="1" i="1" dirty="0">
              <a:solidFill>
                <a:srgbClr val="FFFF00"/>
              </a:solidFill>
            </a:endParaRPr>
          </a:p>
        </p:txBody>
      </p:sp>
      <p:pic>
        <p:nvPicPr>
          <p:cNvPr id="1026" name="Picture 2"/>
          <p:cNvPicPr>
            <a:picLocks noChangeAspect="1" noChangeArrowheads="1"/>
          </p:cNvPicPr>
          <p:nvPr/>
        </p:nvPicPr>
        <p:blipFill>
          <a:blip r:embed="rId3" cstate="print"/>
          <a:srcRect/>
          <a:stretch>
            <a:fillRect/>
          </a:stretch>
        </p:blipFill>
        <p:spPr bwMode="auto">
          <a:xfrm>
            <a:off x="0" y="0"/>
            <a:ext cx="12192000" cy="1219200"/>
          </a:xfrm>
          <a:prstGeom prst="rect">
            <a:avLst/>
          </a:prstGeom>
          <a:noFill/>
          <a:ln w="9525">
            <a:noFill/>
            <a:miter lim="800000"/>
            <a:headEnd/>
            <a:tailEnd/>
          </a:ln>
          <a:effectLst/>
        </p:spPr>
      </p:pic>
      <p:sp>
        <p:nvSpPr>
          <p:cNvPr id="25" name="ZoneTexte 24"/>
          <p:cNvSpPr txBox="1"/>
          <p:nvPr/>
        </p:nvSpPr>
        <p:spPr>
          <a:xfrm>
            <a:off x="476250" y="247650"/>
            <a:ext cx="11334750" cy="646331"/>
          </a:xfrm>
          <a:prstGeom prst="rect">
            <a:avLst/>
          </a:prstGeom>
          <a:noFill/>
        </p:spPr>
        <p:txBody>
          <a:bodyPr wrap="square" rtlCol="0">
            <a:spAutoFit/>
          </a:bodyPr>
          <a:lstStyle/>
          <a:p>
            <a:pPr algn="ctr"/>
            <a:r>
              <a:rPr lang="fr-FR" sz="3600" b="1" i="1" dirty="0" smtClean="0">
                <a:solidFill>
                  <a:srgbClr val="FFFF00"/>
                </a:solidFill>
              </a:rPr>
              <a:t>Création d’un site</a:t>
            </a:r>
            <a:endParaRPr lang="fr-FR" sz="3600" b="1" i="1" dirty="0">
              <a:solidFill>
                <a:srgbClr val="FFFF00"/>
              </a:solidFill>
            </a:endParaRPr>
          </a:p>
        </p:txBody>
      </p:sp>
      <p:sp>
        <p:nvSpPr>
          <p:cNvPr id="8" name="ZoneTexte 7"/>
          <p:cNvSpPr txBox="1"/>
          <p:nvPr/>
        </p:nvSpPr>
        <p:spPr>
          <a:xfrm>
            <a:off x="0" y="1314450"/>
            <a:ext cx="12192000" cy="369332"/>
          </a:xfrm>
          <a:prstGeom prst="rect">
            <a:avLst/>
          </a:prstGeom>
          <a:noFill/>
        </p:spPr>
        <p:txBody>
          <a:bodyPr wrap="square" rtlCol="0">
            <a:spAutoFit/>
          </a:bodyPr>
          <a:lstStyle/>
          <a:p>
            <a:r>
              <a:rPr lang="fr-FR" b="1" i="1" dirty="0" smtClean="0">
                <a:solidFill>
                  <a:srgbClr val="FFFF00"/>
                </a:solidFill>
                <a:latin typeface="Amasis MT Pro Light" panose="020F0502020204030204" pitchFamily="18" charset="0"/>
              </a:rPr>
              <a:t>Pour améliorer la communication entre nous, nous avons utilisé un forum sur Chamilo et créé un site.</a:t>
            </a:r>
            <a:endParaRPr lang="fr-FR" b="1" dirty="0"/>
          </a:p>
        </p:txBody>
      </p:sp>
    </p:spTree>
    <p:extLst>
      <p:ext uri="{BB962C8B-B14F-4D97-AF65-F5344CB8AC3E}">
        <p14:creationId xmlns:p14="http://schemas.microsoft.com/office/powerpoint/2010/main" xmlns="" val="1586966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lumMod val="75000"/>
            <a:lumOff val="25000"/>
          </a:schemeClr>
        </a:solidFill>
        <a:effectLst/>
      </p:bgPr>
    </p:bg>
    <p:spTree>
      <p:nvGrpSpPr>
        <p:cNvPr id="1" name=""/>
        <p:cNvGrpSpPr/>
        <p:nvPr/>
      </p:nvGrpSpPr>
      <p:grpSpPr>
        <a:xfrm>
          <a:off x="0" y="0"/>
          <a:ext cx="0" cy="0"/>
          <a:chOff x="0" y="0"/>
          <a:chExt cx="0" cy="0"/>
        </a:xfrm>
      </p:grpSpPr>
      <p:sp>
        <p:nvSpPr>
          <p:cNvPr id="13" name="ZoneTexte 12">
            <a:extLst>
              <a:ext uri="{FF2B5EF4-FFF2-40B4-BE49-F238E27FC236}">
                <a16:creationId xmlns:a16="http://schemas.microsoft.com/office/drawing/2014/main" xmlns="" id="{DAB86BF2-0BBB-5CB2-A63F-2D617116EF53}"/>
              </a:ext>
            </a:extLst>
          </p:cNvPr>
          <p:cNvSpPr txBox="1"/>
          <p:nvPr/>
        </p:nvSpPr>
        <p:spPr>
          <a:xfrm>
            <a:off x="699714" y="1650117"/>
            <a:ext cx="10792572" cy="646331"/>
          </a:xfrm>
          <a:prstGeom prst="rect">
            <a:avLst/>
          </a:prstGeom>
          <a:noFill/>
        </p:spPr>
        <p:txBody>
          <a:bodyPr wrap="square" rtlCol="0">
            <a:spAutoFit/>
          </a:bodyPr>
          <a:lstStyle/>
          <a:p>
            <a:endParaRPr lang="fr-FR" sz="1800" b="1" i="0" u="none" strike="noStrike" dirty="0">
              <a:solidFill>
                <a:srgbClr val="0070C0"/>
              </a:solidFill>
              <a:latin typeface="Amasis MT Pro Light" panose="020F0502020204030204" pitchFamily="18" charset="0"/>
            </a:endParaRPr>
          </a:p>
          <a:p>
            <a:endParaRPr lang="fr-FR" dirty="0"/>
          </a:p>
        </p:txBody>
      </p:sp>
      <p:sp>
        <p:nvSpPr>
          <p:cNvPr id="19" name="ZoneTexte 18"/>
          <p:cNvSpPr txBox="1"/>
          <p:nvPr/>
        </p:nvSpPr>
        <p:spPr>
          <a:xfrm>
            <a:off x="438150" y="266700"/>
            <a:ext cx="11468100" cy="707886"/>
          </a:xfrm>
          <a:prstGeom prst="rect">
            <a:avLst/>
          </a:prstGeom>
          <a:noFill/>
        </p:spPr>
        <p:txBody>
          <a:bodyPr wrap="square" rtlCol="0">
            <a:spAutoFit/>
          </a:bodyPr>
          <a:lstStyle/>
          <a:p>
            <a:pPr algn="ctr"/>
            <a:r>
              <a:rPr lang="fr-FR" sz="4000" b="1" i="1" dirty="0" smtClean="0">
                <a:solidFill>
                  <a:srgbClr val="FFFF00"/>
                </a:solidFill>
              </a:rPr>
              <a:t>REVUE DE PROJET</a:t>
            </a:r>
            <a:endParaRPr lang="fr-FR" sz="4000" b="1" i="1" dirty="0">
              <a:solidFill>
                <a:srgbClr val="FFFF00"/>
              </a:solidFill>
            </a:endParaRPr>
          </a:p>
        </p:txBody>
      </p:sp>
      <p:pic>
        <p:nvPicPr>
          <p:cNvPr id="1026" name="Picture 2"/>
          <p:cNvPicPr>
            <a:picLocks noChangeAspect="1" noChangeArrowheads="1"/>
          </p:cNvPicPr>
          <p:nvPr/>
        </p:nvPicPr>
        <p:blipFill>
          <a:blip r:embed="rId3" cstate="print"/>
          <a:srcRect/>
          <a:stretch>
            <a:fillRect/>
          </a:stretch>
        </p:blipFill>
        <p:spPr bwMode="auto">
          <a:xfrm>
            <a:off x="0" y="0"/>
            <a:ext cx="12192000" cy="1219200"/>
          </a:xfrm>
          <a:prstGeom prst="rect">
            <a:avLst/>
          </a:prstGeom>
          <a:noFill/>
          <a:ln w="9525">
            <a:noFill/>
            <a:miter lim="800000"/>
            <a:headEnd/>
            <a:tailEnd/>
          </a:ln>
          <a:effectLst/>
        </p:spPr>
      </p:pic>
      <p:sp>
        <p:nvSpPr>
          <p:cNvPr id="25" name="ZoneTexte 24"/>
          <p:cNvSpPr txBox="1"/>
          <p:nvPr/>
        </p:nvSpPr>
        <p:spPr>
          <a:xfrm>
            <a:off x="476250" y="247650"/>
            <a:ext cx="11334750" cy="646331"/>
          </a:xfrm>
          <a:prstGeom prst="rect">
            <a:avLst/>
          </a:prstGeom>
          <a:noFill/>
        </p:spPr>
        <p:txBody>
          <a:bodyPr wrap="square" rtlCol="0">
            <a:spAutoFit/>
          </a:bodyPr>
          <a:lstStyle/>
          <a:p>
            <a:pPr algn="ctr"/>
            <a:r>
              <a:rPr lang="fr-FR" sz="3600" b="1" i="1" dirty="0" smtClean="0">
                <a:solidFill>
                  <a:srgbClr val="FFFF00"/>
                </a:solidFill>
              </a:rPr>
              <a:t>Planification</a:t>
            </a:r>
            <a:endParaRPr lang="fr-FR" sz="3600" b="1" i="1" dirty="0">
              <a:solidFill>
                <a:srgbClr val="FFFF00"/>
              </a:solidFill>
            </a:endParaRPr>
          </a:p>
        </p:txBody>
      </p:sp>
      <p:sp>
        <p:nvSpPr>
          <p:cNvPr id="8" name="ZoneTexte 7"/>
          <p:cNvSpPr txBox="1"/>
          <p:nvPr/>
        </p:nvSpPr>
        <p:spPr>
          <a:xfrm>
            <a:off x="0" y="1314450"/>
            <a:ext cx="12192000" cy="923330"/>
          </a:xfrm>
          <a:prstGeom prst="rect">
            <a:avLst/>
          </a:prstGeom>
          <a:noFill/>
        </p:spPr>
        <p:txBody>
          <a:bodyPr wrap="square" rtlCol="0">
            <a:spAutoFit/>
          </a:bodyPr>
          <a:lstStyle/>
          <a:p>
            <a:r>
              <a:rPr lang="fr-FR" b="1" i="1" dirty="0" smtClean="0">
                <a:solidFill>
                  <a:srgbClr val="FFFF00"/>
                </a:solidFill>
                <a:latin typeface="Amasis MT Pro Light" panose="020F0502020204030204" pitchFamily="18" charset="0"/>
              </a:rPr>
              <a:t>Afin de pouvoir tenir les délais et terminer le projet à temps nous avons réalisé une planification en utilisant le logiciel Ganttproject. Ainsi nous avons attribué les ressources (membres de l’équipe ) aux différentes tâches à effectuer en respectant l’organigramme .</a:t>
            </a:r>
            <a:endParaRPr lang="fr-FR" b="1" dirty="0"/>
          </a:p>
        </p:txBody>
      </p:sp>
      <p:grpSp>
        <p:nvGrpSpPr>
          <p:cNvPr id="9" name="Groupe 8"/>
          <p:cNvGrpSpPr/>
          <p:nvPr/>
        </p:nvGrpSpPr>
        <p:grpSpPr>
          <a:xfrm>
            <a:off x="303806" y="2754719"/>
            <a:ext cx="11458934" cy="2690740"/>
            <a:chOff x="249214" y="2536351"/>
            <a:chExt cx="11458934" cy="2690740"/>
          </a:xfrm>
        </p:grpSpPr>
        <p:pic>
          <p:nvPicPr>
            <p:cNvPr id="2" name="Picture 2"/>
            <p:cNvPicPr>
              <a:picLocks noChangeAspect="1" noChangeArrowheads="1"/>
            </p:cNvPicPr>
            <p:nvPr/>
          </p:nvPicPr>
          <p:blipFill>
            <a:blip r:embed="rId4" cstate="print"/>
            <a:srcRect/>
            <a:stretch>
              <a:fillRect/>
            </a:stretch>
          </p:blipFill>
          <p:spPr bwMode="auto">
            <a:xfrm>
              <a:off x="249214" y="2536351"/>
              <a:ext cx="4514850" cy="2686050"/>
            </a:xfrm>
            <a:prstGeom prst="rect">
              <a:avLst/>
            </a:prstGeom>
            <a:noFill/>
            <a:ln w="9525">
              <a:noFill/>
              <a:miter lim="800000"/>
              <a:headEnd/>
              <a:tailEnd/>
            </a:ln>
          </p:spPr>
        </p:pic>
        <p:pic>
          <p:nvPicPr>
            <p:cNvPr id="1027" name="Picture 3"/>
            <p:cNvPicPr>
              <a:picLocks noChangeAspect="1" noChangeArrowheads="1"/>
            </p:cNvPicPr>
            <p:nvPr/>
          </p:nvPicPr>
          <p:blipFill>
            <a:blip r:embed="rId5" cstate="print"/>
            <a:srcRect/>
            <a:stretch>
              <a:fillRect/>
            </a:stretch>
          </p:blipFill>
          <p:spPr bwMode="auto">
            <a:xfrm>
              <a:off x="4794587" y="2538484"/>
              <a:ext cx="6913561" cy="2688607"/>
            </a:xfrm>
            <a:prstGeom prst="rect">
              <a:avLst/>
            </a:prstGeom>
            <a:noFill/>
            <a:ln w="9525">
              <a:noFill/>
              <a:miter lim="800000"/>
              <a:headEnd/>
              <a:tailEnd/>
            </a:ln>
          </p:spPr>
        </p:pic>
      </p:grpSp>
    </p:spTree>
    <p:extLst>
      <p:ext uri="{BB962C8B-B14F-4D97-AF65-F5344CB8AC3E}">
        <p14:creationId xmlns:p14="http://schemas.microsoft.com/office/powerpoint/2010/main" xmlns="" val="1586966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lumMod val="75000"/>
            <a:lumOff val="25000"/>
          </a:schemeClr>
        </a:solidFill>
        <a:effectLst/>
      </p:bgPr>
    </p:bg>
    <p:spTree>
      <p:nvGrpSpPr>
        <p:cNvPr id="1" name=""/>
        <p:cNvGrpSpPr/>
        <p:nvPr/>
      </p:nvGrpSpPr>
      <p:grpSpPr>
        <a:xfrm>
          <a:off x="0" y="0"/>
          <a:ext cx="0" cy="0"/>
          <a:chOff x="0" y="0"/>
          <a:chExt cx="0" cy="0"/>
        </a:xfrm>
      </p:grpSpPr>
      <p:sp>
        <p:nvSpPr>
          <p:cNvPr id="13" name="ZoneTexte 12">
            <a:extLst>
              <a:ext uri="{FF2B5EF4-FFF2-40B4-BE49-F238E27FC236}">
                <a16:creationId xmlns:a16="http://schemas.microsoft.com/office/drawing/2014/main" xmlns="" id="{DAB86BF2-0BBB-5CB2-A63F-2D617116EF53}"/>
              </a:ext>
            </a:extLst>
          </p:cNvPr>
          <p:cNvSpPr txBox="1"/>
          <p:nvPr/>
        </p:nvSpPr>
        <p:spPr>
          <a:xfrm>
            <a:off x="699714" y="1650117"/>
            <a:ext cx="10792572" cy="646331"/>
          </a:xfrm>
          <a:prstGeom prst="rect">
            <a:avLst/>
          </a:prstGeom>
          <a:noFill/>
        </p:spPr>
        <p:txBody>
          <a:bodyPr wrap="square" rtlCol="0">
            <a:spAutoFit/>
          </a:bodyPr>
          <a:lstStyle/>
          <a:p>
            <a:endParaRPr lang="fr-FR" sz="1800" b="1" i="0" u="none" strike="noStrike" dirty="0">
              <a:solidFill>
                <a:srgbClr val="0070C0"/>
              </a:solidFill>
              <a:latin typeface="Amasis MT Pro Light" panose="020F0502020204030204" pitchFamily="18" charset="0"/>
            </a:endParaRPr>
          </a:p>
          <a:p>
            <a:endParaRPr lang="fr-FR" dirty="0"/>
          </a:p>
        </p:txBody>
      </p:sp>
      <p:sp>
        <p:nvSpPr>
          <p:cNvPr id="19" name="ZoneTexte 18"/>
          <p:cNvSpPr txBox="1"/>
          <p:nvPr/>
        </p:nvSpPr>
        <p:spPr>
          <a:xfrm>
            <a:off x="438150" y="266700"/>
            <a:ext cx="11468100" cy="707886"/>
          </a:xfrm>
          <a:prstGeom prst="rect">
            <a:avLst/>
          </a:prstGeom>
          <a:noFill/>
        </p:spPr>
        <p:txBody>
          <a:bodyPr wrap="square" rtlCol="0">
            <a:spAutoFit/>
          </a:bodyPr>
          <a:lstStyle/>
          <a:p>
            <a:pPr algn="ctr"/>
            <a:r>
              <a:rPr lang="fr-FR" sz="4000" b="1" i="1" dirty="0" smtClean="0">
                <a:solidFill>
                  <a:srgbClr val="FFFF00"/>
                </a:solidFill>
              </a:rPr>
              <a:t>REVUE DE PROJET</a:t>
            </a:r>
            <a:endParaRPr lang="fr-FR" sz="4000" b="1" i="1" dirty="0">
              <a:solidFill>
                <a:srgbClr val="FFFF00"/>
              </a:solidFill>
            </a:endParaRPr>
          </a:p>
        </p:txBody>
      </p:sp>
      <p:pic>
        <p:nvPicPr>
          <p:cNvPr id="1026" name="Picture 2"/>
          <p:cNvPicPr>
            <a:picLocks noChangeAspect="1" noChangeArrowheads="1"/>
          </p:cNvPicPr>
          <p:nvPr/>
        </p:nvPicPr>
        <p:blipFill>
          <a:blip r:embed="rId3" cstate="print"/>
          <a:srcRect/>
          <a:stretch>
            <a:fillRect/>
          </a:stretch>
        </p:blipFill>
        <p:spPr bwMode="auto">
          <a:xfrm>
            <a:off x="0" y="0"/>
            <a:ext cx="12192000" cy="1219200"/>
          </a:xfrm>
          <a:prstGeom prst="rect">
            <a:avLst/>
          </a:prstGeom>
          <a:noFill/>
          <a:ln w="9525">
            <a:noFill/>
            <a:miter lim="800000"/>
            <a:headEnd/>
            <a:tailEnd/>
          </a:ln>
          <a:effectLst/>
        </p:spPr>
      </p:pic>
      <p:sp>
        <p:nvSpPr>
          <p:cNvPr id="25" name="ZoneTexte 24"/>
          <p:cNvSpPr txBox="1"/>
          <p:nvPr/>
        </p:nvSpPr>
        <p:spPr>
          <a:xfrm>
            <a:off x="476250" y="247650"/>
            <a:ext cx="11334750" cy="646331"/>
          </a:xfrm>
          <a:prstGeom prst="rect">
            <a:avLst/>
          </a:prstGeom>
          <a:noFill/>
        </p:spPr>
        <p:txBody>
          <a:bodyPr wrap="square" rtlCol="0">
            <a:spAutoFit/>
          </a:bodyPr>
          <a:lstStyle/>
          <a:p>
            <a:pPr algn="ctr"/>
            <a:r>
              <a:rPr lang="fr-FR" sz="3600" b="1" i="1" dirty="0" smtClean="0">
                <a:solidFill>
                  <a:srgbClr val="FFFF00"/>
                </a:solidFill>
              </a:rPr>
              <a:t>Identification</a:t>
            </a:r>
            <a:endParaRPr lang="fr-FR" sz="3600" b="1" i="1" dirty="0">
              <a:solidFill>
                <a:srgbClr val="FFFF00"/>
              </a:solidFill>
            </a:endParaRPr>
          </a:p>
        </p:txBody>
      </p:sp>
      <p:sp>
        <p:nvSpPr>
          <p:cNvPr id="8" name="ZoneTexte 7"/>
          <p:cNvSpPr txBox="1"/>
          <p:nvPr/>
        </p:nvSpPr>
        <p:spPr>
          <a:xfrm>
            <a:off x="0" y="1314450"/>
            <a:ext cx="12192000" cy="646331"/>
          </a:xfrm>
          <a:prstGeom prst="rect">
            <a:avLst/>
          </a:prstGeom>
          <a:noFill/>
        </p:spPr>
        <p:txBody>
          <a:bodyPr wrap="square" rtlCol="0">
            <a:spAutoFit/>
          </a:bodyPr>
          <a:lstStyle/>
          <a:p>
            <a:r>
              <a:rPr lang="fr-FR" b="1" dirty="0" smtClean="0">
                <a:solidFill>
                  <a:srgbClr val="FFFF00"/>
                </a:solidFill>
              </a:rPr>
              <a:t>Pour identifier l’équipe de notre collège mais aussi notre robot, nous avons fait plusieurs propositions de noms puis effectué un sondage entre les membres de l’équipe pour la sélection. </a:t>
            </a:r>
            <a:endParaRPr lang="fr-FR" b="1" dirty="0">
              <a:solidFill>
                <a:srgbClr val="FFFF00"/>
              </a:solidFill>
            </a:endParaRPr>
          </a:p>
        </p:txBody>
      </p:sp>
    </p:spTree>
    <p:extLst>
      <p:ext uri="{BB962C8B-B14F-4D97-AF65-F5344CB8AC3E}">
        <p14:creationId xmlns:p14="http://schemas.microsoft.com/office/powerpoint/2010/main" xmlns="" val="1586966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lumMod val="75000"/>
            <a:lumOff val="25000"/>
          </a:schemeClr>
        </a:solidFill>
        <a:effectLst/>
      </p:bgPr>
    </p:bg>
    <p:spTree>
      <p:nvGrpSpPr>
        <p:cNvPr id="1" name=""/>
        <p:cNvGrpSpPr/>
        <p:nvPr/>
      </p:nvGrpSpPr>
      <p:grpSpPr>
        <a:xfrm>
          <a:off x="0" y="0"/>
          <a:ext cx="0" cy="0"/>
          <a:chOff x="0" y="0"/>
          <a:chExt cx="0" cy="0"/>
        </a:xfrm>
      </p:grpSpPr>
      <p:sp>
        <p:nvSpPr>
          <p:cNvPr id="13" name="ZoneTexte 12">
            <a:extLst>
              <a:ext uri="{FF2B5EF4-FFF2-40B4-BE49-F238E27FC236}">
                <a16:creationId xmlns:a16="http://schemas.microsoft.com/office/drawing/2014/main" xmlns="" id="{DAB86BF2-0BBB-5CB2-A63F-2D617116EF53}"/>
              </a:ext>
            </a:extLst>
          </p:cNvPr>
          <p:cNvSpPr txBox="1"/>
          <p:nvPr/>
        </p:nvSpPr>
        <p:spPr>
          <a:xfrm>
            <a:off x="699714" y="1650117"/>
            <a:ext cx="10792572" cy="646331"/>
          </a:xfrm>
          <a:prstGeom prst="rect">
            <a:avLst/>
          </a:prstGeom>
          <a:noFill/>
        </p:spPr>
        <p:txBody>
          <a:bodyPr wrap="square" rtlCol="0">
            <a:spAutoFit/>
          </a:bodyPr>
          <a:lstStyle/>
          <a:p>
            <a:endParaRPr lang="fr-FR" sz="1800" b="1" i="0" u="none" strike="noStrike" dirty="0">
              <a:solidFill>
                <a:srgbClr val="0070C0"/>
              </a:solidFill>
              <a:latin typeface="Amasis MT Pro Light" panose="020F0502020204030204" pitchFamily="18" charset="0"/>
            </a:endParaRPr>
          </a:p>
          <a:p>
            <a:endParaRPr lang="fr-FR" dirty="0"/>
          </a:p>
        </p:txBody>
      </p:sp>
      <p:sp>
        <p:nvSpPr>
          <p:cNvPr id="19" name="ZoneTexte 18"/>
          <p:cNvSpPr txBox="1"/>
          <p:nvPr/>
        </p:nvSpPr>
        <p:spPr>
          <a:xfrm>
            <a:off x="438150" y="266700"/>
            <a:ext cx="11468100" cy="707886"/>
          </a:xfrm>
          <a:prstGeom prst="rect">
            <a:avLst/>
          </a:prstGeom>
          <a:noFill/>
        </p:spPr>
        <p:txBody>
          <a:bodyPr wrap="square" rtlCol="0">
            <a:spAutoFit/>
          </a:bodyPr>
          <a:lstStyle/>
          <a:p>
            <a:pPr algn="ctr"/>
            <a:r>
              <a:rPr lang="fr-FR" sz="4000" b="1" i="1" dirty="0" smtClean="0">
                <a:solidFill>
                  <a:srgbClr val="FFFF00"/>
                </a:solidFill>
              </a:rPr>
              <a:t>REVUE DE PROJET</a:t>
            </a:r>
            <a:endParaRPr lang="fr-FR" sz="4000" b="1" i="1" dirty="0">
              <a:solidFill>
                <a:srgbClr val="FFFF00"/>
              </a:solidFill>
            </a:endParaRPr>
          </a:p>
        </p:txBody>
      </p:sp>
      <p:pic>
        <p:nvPicPr>
          <p:cNvPr id="1026" name="Picture 2"/>
          <p:cNvPicPr>
            <a:picLocks noChangeAspect="1" noChangeArrowheads="1"/>
          </p:cNvPicPr>
          <p:nvPr/>
        </p:nvPicPr>
        <p:blipFill>
          <a:blip r:embed="rId3" cstate="print"/>
          <a:srcRect/>
          <a:stretch>
            <a:fillRect/>
          </a:stretch>
        </p:blipFill>
        <p:spPr bwMode="auto">
          <a:xfrm>
            <a:off x="0" y="0"/>
            <a:ext cx="12192000" cy="1219200"/>
          </a:xfrm>
          <a:prstGeom prst="rect">
            <a:avLst/>
          </a:prstGeom>
          <a:noFill/>
          <a:ln w="9525">
            <a:noFill/>
            <a:miter lim="800000"/>
            <a:headEnd/>
            <a:tailEnd/>
          </a:ln>
          <a:effectLst/>
        </p:spPr>
      </p:pic>
      <p:sp>
        <p:nvSpPr>
          <p:cNvPr id="25" name="ZoneTexte 24"/>
          <p:cNvSpPr txBox="1"/>
          <p:nvPr/>
        </p:nvSpPr>
        <p:spPr>
          <a:xfrm>
            <a:off x="476250" y="247650"/>
            <a:ext cx="11334750" cy="646331"/>
          </a:xfrm>
          <a:prstGeom prst="rect">
            <a:avLst/>
          </a:prstGeom>
          <a:noFill/>
        </p:spPr>
        <p:txBody>
          <a:bodyPr wrap="square" rtlCol="0">
            <a:spAutoFit/>
          </a:bodyPr>
          <a:lstStyle/>
          <a:p>
            <a:pPr algn="ctr"/>
            <a:r>
              <a:rPr lang="fr-FR" sz="3600" b="1" i="1" dirty="0" smtClean="0">
                <a:solidFill>
                  <a:srgbClr val="FFFF00"/>
                </a:solidFill>
              </a:rPr>
              <a:t>Etude du cahier des charge</a:t>
            </a:r>
            <a:endParaRPr lang="fr-FR" sz="3600" b="1" i="1" dirty="0">
              <a:solidFill>
                <a:srgbClr val="FFFF00"/>
              </a:solidFill>
            </a:endParaRPr>
          </a:p>
        </p:txBody>
      </p:sp>
      <p:sp>
        <p:nvSpPr>
          <p:cNvPr id="8" name="ZoneTexte 7"/>
          <p:cNvSpPr txBox="1"/>
          <p:nvPr/>
        </p:nvSpPr>
        <p:spPr>
          <a:xfrm>
            <a:off x="0" y="1314450"/>
            <a:ext cx="12192000" cy="4801314"/>
          </a:xfrm>
          <a:prstGeom prst="rect">
            <a:avLst/>
          </a:prstGeom>
          <a:noFill/>
        </p:spPr>
        <p:txBody>
          <a:bodyPr wrap="square" rtlCol="0">
            <a:spAutoFit/>
          </a:bodyPr>
          <a:lstStyle/>
          <a:p>
            <a:r>
              <a:rPr lang="fr-FR" b="1" dirty="0" smtClean="0">
                <a:solidFill>
                  <a:srgbClr val="FFFF00"/>
                </a:solidFill>
                <a:latin typeface="Arial" pitchFamily="34" charset="0"/>
                <a:cs typeface="Arial" pitchFamily="34" charset="0"/>
              </a:rPr>
              <a:t>Afin de pouvoir se répartir les tâches et comprendre le cahier des charges, nous l’avons étudié à plusieurs.</a:t>
            </a:r>
          </a:p>
          <a:p>
            <a:r>
              <a:rPr lang="fr-FR" b="1" dirty="0" smtClean="0">
                <a:solidFill>
                  <a:srgbClr val="FFFF00"/>
                </a:solidFill>
                <a:latin typeface="Arial" pitchFamily="34" charset="0"/>
                <a:cs typeface="Arial" pitchFamily="34" charset="0"/>
              </a:rPr>
              <a:t>Nous avons identifié les épreuves qui nous concernent (Epreuve </a:t>
            </a:r>
            <a:r>
              <a:rPr lang="fr-FR" b="1" dirty="0" err="1" smtClean="0">
                <a:solidFill>
                  <a:srgbClr val="FFFF00"/>
                </a:solidFill>
                <a:latin typeface="Arial" pitchFamily="34" charset="0"/>
                <a:cs typeface="Arial" pitchFamily="34" charset="0"/>
              </a:rPr>
              <a:t>Ways</a:t>
            </a:r>
            <a:r>
              <a:rPr lang="fr-FR" b="1" dirty="0" smtClean="0">
                <a:solidFill>
                  <a:srgbClr val="FFFF00"/>
                </a:solidFill>
                <a:latin typeface="Arial" pitchFamily="34" charset="0"/>
                <a:cs typeface="Arial" pitchFamily="34" charset="0"/>
              </a:rPr>
              <a:t>), puis </a:t>
            </a:r>
            <a:r>
              <a:rPr lang="fr-FR" b="1" dirty="0" err="1" smtClean="0">
                <a:solidFill>
                  <a:srgbClr val="FFFF00"/>
                </a:solidFill>
                <a:latin typeface="Arial" pitchFamily="34" charset="0"/>
                <a:cs typeface="Arial" pitchFamily="34" charset="0"/>
              </a:rPr>
              <a:t>chosit</a:t>
            </a:r>
            <a:r>
              <a:rPr lang="fr-FR" b="1" dirty="0" smtClean="0">
                <a:solidFill>
                  <a:srgbClr val="FFFF00"/>
                </a:solidFill>
                <a:latin typeface="Arial" pitchFamily="34" charset="0"/>
                <a:cs typeface="Arial" pitchFamily="34" charset="0"/>
              </a:rPr>
              <a:t> les figures sur lesquelles</a:t>
            </a:r>
          </a:p>
          <a:p>
            <a:r>
              <a:rPr lang="fr-FR" b="1" dirty="0" smtClean="0">
                <a:solidFill>
                  <a:srgbClr val="FFFF00"/>
                </a:solidFill>
                <a:latin typeface="Arial" pitchFamily="34" charset="0"/>
                <a:cs typeface="Arial" pitchFamily="34" charset="0"/>
              </a:rPr>
              <a:t>Nous allions exécuter nos programmes.</a:t>
            </a:r>
          </a:p>
          <a:p>
            <a:endParaRPr lang="fr-FR" b="1" dirty="0" smtClean="0">
              <a:solidFill>
                <a:srgbClr val="FFFF00"/>
              </a:solidFill>
            </a:endParaRPr>
          </a:p>
          <a:p>
            <a:endParaRPr lang="fr-FR" b="1" dirty="0" smtClean="0">
              <a:solidFill>
                <a:srgbClr val="FFFF00"/>
              </a:solidFill>
            </a:endParaRPr>
          </a:p>
          <a:p>
            <a:r>
              <a:rPr lang="fr-FR" b="1" dirty="0" smtClean="0">
                <a:solidFill>
                  <a:srgbClr val="FFFF00"/>
                </a:solidFill>
                <a:latin typeface="Arial" pitchFamily="34" charset="0"/>
                <a:cs typeface="Arial" pitchFamily="34" charset="0"/>
              </a:rPr>
              <a:t> </a:t>
            </a:r>
            <a:r>
              <a:rPr lang="fr-FR" b="1" i="1" dirty="0" smtClean="0">
                <a:solidFill>
                  <a:srgbClr val="FFFF00"/>
                </a:solidFill>
                <a:latin typeface="Arial" pitchFamily="34" charset="0"/>
                <a:cs typeface="Arial" pitchFamily="34" charset="0"/>
              </a:rPr>
              <a:t>Epreuve de robotique </a:t>
            </a:r>
            <a:r>
              <a:rPr lang="fr-FR" b="1" i="1" dirty="0" err="1" smtClean="0">
                <a:solidFill>
                  <a:srgbClr val="FFFF00"/>
                </a:solidFill>
                <a:latin typeface="Arial" pitchFamily="34" charset="0"/>
                <a:cs typeface="Arial" pitchFamily="34" charset="0"/>
              </a:rPr>
              <a:t>Ways</a:t>
            </a:r>
            <a:r>
              <a:rPr lang="fr-FR" b="1" i="1" dirty="0" smtClean="0">
                <a:solidFill>
                  <a:srgbClr val="FFFF00"/>
                </a:solidFill>
                <a:latin typeface="Arial" pitchFamily="34" charset="0"/>
                <a:cs typeface="Arial" pitchFamily="34" charset="0"/>
              </a:rPr>
              <a:t>:</a:t>
            </a:r>
            <a:endParaRPr lang="fr-FR" b="1" i="1" dirty="0" smtClean="0">
              <a:solidFill>
                <a:srgbClr val="FFFF00"/>
              </a:solidFill>
              <a:latin typeface="Arial" pitchFamily="34" charset="0"/>
              <a:cs typeface="Arial" pitchFamily="34" charset="0"/>
            </a:endParaRPr>
          </a:p>
          <a:p>
            <a:r>
              <a:rPr lang="fr-FR" dirty="0" smtClean="0">
                <a:solidFill>
                  <a:srgbClr val="FFFF00"/>
                </a:solidFill>
                <a:latin typeface="Arial" pitchFamily="34" charset="0"/>
                <a:cs typeface="Arial" pitchFamily="34" charset="0"/>
              </a:rPr>
              <a:t>	 </a:t>
            </a:r>
            <a:r>
              <a:rPr lang="fr-FR" dirty="0" smtClean="0">
                <a:solidFill>
                  <a:srgbClr val="FFFF00"/>
                </a:solidFill>
                <a:latin typeface="Arial" pitchFamily="34" charset="0"/>
                <a:cs typeface="Arial" pitchFamily="34" charset="0"/>
              </a:rPr>
              <a:t>Choix des circuits</a:t>
            </a:r>
            <a:endParaRPr lang="fr-FR" dirty="0" smtClean="0">
              <a:solidFill>
                <a:srgbClr val="FFFF00"/>
              </a:solidFill>
              <a:latin typeface="Arial" pitchFamily="34" charset="0"/>
              <a:cs typeface="Arial" pitchFamily="34" charset="0"/>
            </a:endParaRPr>
          </a:p>
          <a:p>
            <a:r>
              <a:rPr lang="fr-FR" dirty="0" smtClean="0">
                <a:solidFill>
                  <a:srgbClr val="FFFF00"/>
                </a:solidFill>
                <a:latin typeface="Arial" pitchFamily="34" charset="0"/>
                <a:cs typeface="Arial" pitchFamily="34" charset="0"/>
              </a:rPr>
              <a:t>	 Planification du projet ( Gantt Project )</a:t>
            </a:r>
          </a:p>
          <a:p>
            <a:r>
              <a:rPr lang="fr-FR" dirty="0" smtClean="0">
                <a:solidFill>
                  <a:srgbClr val="FFFF00"/>
                </a:solidFill>
                <a:latin typeface="Arial" pitchFamily="34" charset="0"/>
                <a:cs typeface="Arial" pitchFamily="34" charset="0"/>
              </a:rPr>
              <a:t>	 Création du site</a:t>
            </a:r>
          </a:p>
          <a:p>
            <a:endParaRPr lang="fr-FR" b="1" dirty="0" smtClean="0">
              <a:solidFill>
                <a:srgbClr val="FFFF00"/>
              </a:solidFill>
              <a:latin typeface="Arial" pitchFamily="34" charset="0"/>
              <a:cs typeface="Arial" pitchFamily="34" charset="0"/>
            </a:endParaRPr>
          </a:p>
          <a:p>
            <a:r>
              <a:rPr lang="fr-FR" b="1" dirty="0" smtClean="0">
                <a:solidFill>
                  <a:srgbClr val="FFFF00"/>
                </a:solidFill>
                <a:latin typeface="Arial" pitchFamily="34" charset="0"/>
                <a:cs typeface="Arial" pitchFamily="34" charset="0"/>
              </a:rPr>
              <a:t>Epreuve de robotique (programmation)</a:t>
            </a:r>
          </a:p>
          <a:p>
            <a:endParaRPr lang="fr-FR" b="1" dirty="0" smtClean="0">
              <a:solidFill>
                <a:srgbClr val="FFFF00"/>
              </a:solidFill>
              <a:latin typeface="Arial" pitchFamily="34" charset="0"/>
              <a:cs typeface="Arial" pitchFamily="34" charset="0"/>
            </a:endParaRPr>
          </a:p>
          <a:p>
            <a:r>
              <a:rPr lang="fr-FR" b="1" dirty="0" smtClean="0">
                <a:solidFill>
                  <a:srgbClr val="FFFF00"/>
                </a:solidFill>
                <a:latin typeface="Arial" pitchFamily="34" charset="0"/>
                <a:cs typeface="Arial" pitchFamily="34" charset="0"/>
              </a:rPr>
              <a:t>Epreuve de culture générale</a:t>
            </a:r>
          </a:p>
          <a:p>
            <a:endParaRPr lang="fr-FR" b="1" dirty="0" smtClean="0">
              <a:solidFill>
                <a:srgbClr val="FFFF00"/>
              </a:solidFill>
              <a:latin typeface="Arial" pitchFamily="34" charset="0"/>
              <a:cs typeface="Arial" pitchFamily="34" charset="0"/>
            </a:endParaRPr>
          </a:p>
          <a:p>
            <a:r>
              <a:rPr lang="fr-FR" b="1" dirty="0" smtClean="0">
                <a:solidFill>
                  <a:srgbClr val="FFFF00"/>
                </a:solidFill>
                <a:latin typeface="Arial" pitchFamily="34" charset="0"/>
                <a:cs typeface="Arial" pitchFamily="34" charset="0"/>
              </a:rPr>
              <a:t>Epreuve de stand</a:t>
            </a:r>
          </a:p>
          <a:p>
            <a:endParaRPr lang="fr-FR" b="1" dirty="0" smtClean="0">
              <a:solidFill>
                <a:srgbClr val="FFFF00"/>
              </a:solidFill>
              <a:latin typeface="Arial" pitchFamily="34" charset="0"/>
              <a:cs typeface="Arial" pitchFamily="34" charset="0"/>
            </a:endParaRPr>
          </a:p>
          <a:p>
            <a:r>
              <a:rPr lang="fr-FR" b="1" dirty="0" smtClean="0">
                <a:solidFill>
                  <a:srgbClr val="FFFF00"/>
                </a:solidFill>
                <a:latin typeface="Arial" pitchFamily="34" charset="0"/>
                <a:cs typeface="Arial" pitchFamily="34" charset="0"/>
              </a:rPr>
              <a:t>Revue de projet</a:t>
            </a:r>
            <a:endParaRPr lang="fr-FR" b="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xmlns="" val="15869664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5DC7AB09-28A4-4D0C-C8A9-E72DCCDB4608}"/>
              </a:ext>
            </a:extLst>
          </p:cNvPr>
          <p:cNvSpPr>
            <a:spLocks noGrp="1"/>
          </p:cNvSpPr>
          <p:nvPr>
            <p:ph type="title"/>
          </p:nvPr>
        </p:nvSpPr>
        <p:spPr/>
        <p:txBody>
          <a:bodyPr/>
          <a:lstStyle/>
          <a:p>
            <a:r>
              <a:rPr lang="fr-FR" dirty="0"/>
              <a:t>Planification du projet </a:t>
            </a:r>
          </a:p>
        </p:txBody>
      </p:sp>
    </p:spTree>
    <p:extLst>
      <p:ext uri="{BB962C8B-B14F-4D97-AF65-F5344CB8AC3E}">
        <p14:creationId xmlns:p14="http://schemas.microsoft.com/office/powerpoint/2010/main" xmlns="" val="35894436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DA3A5F29-DC41-07A1-67A1-82049683A778}"/>
              </a:ext>
            </a:extLst>
          </p:cNvPr>
          <p:cNvSpPr>
            <a:spLocks noGrp="1"/>
          </p:cNvSpPr>
          <p:nvPr>
            <p:ph type="title"/>
          </p:nvPr>
        </p:nvSpPr>
        <p:spPr/>
        <p:txBody>
          <a:bodyPr/>
          <a:lstStyle/>
          <a:p>
            <a:r>
              <a:rPr lang="fr-FR" dirty="0"/>
              <a:t>Création du site</a:t>
            </a:r>
          </a:p>
        </p:txBody>
      </p:sp>
    </p:spTree>
    <p:extLst>
      <p:ext uri="{BB962C8B-B14F-4D97-AF65-F5344CB8AC3E}">
        <p14:creationId xmlns:p14="http://schemas.microsoft.com/office/powerpoint/2010/main" xmlns="" val="1820323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E7B5E572-F260-850D-E103-73FDE7F4E884}"/>
              </a:ext>
            </a:extLst>
          </p:cNvPr>
          <p:cNvSpPr>
            <a:spLocks noGrp="1"/>
          </p:cNvSpPr>
          <p:nvPr>
            <p:ph type="title"/>
          </p:nvPr>
        </p:nvSpPr>
        <p:spPr/>
        <p:txBody>
          <a:bodyPr/>
          <a:lstStyle/>
          <a:p>
            <a:endParaRPr lang="fr-FR" dirty="0"/>
          </a:p>
        </p:txBody>
      </p:sp>
      <p:sp>
        <p:nvSpPr>
          <p:cNvPr id="3" name="Espace réservé du contenu 2">
            <a:extLst>
              <a:ext uri="{FF2B5EF4-FFF2-40B4-BE49-F238E27FC236}">
                <a16:creationId xmlns:a16="http://schemas.microsoft.com/office/drawing/2014/main" xmlns="" id="{2D491BBA-7ED5-EE96-22F6-40873F35246C}"/>
              </a:ext>
            </a:extLst>
          </p:cNvPr>
          <p:cNvSpPr>
            <a:spLocks noGrp="1"/>
          </p:cNvSpPr>
          <p:nvPr>
            <p:ph/>
          </p:nvPr>
        </p:nvSpPr>
        <p:spPr/>
        <p:txBody>
          <a:bodyPr/>
          <a:lstStyle/>
          <a:p>
            <a:endParaRPr lang="fr-FR" dirty="0"/>
          </a:p>
        </p:txBody>
      </p:sp>
    </p:spTree>
    <p:extLst>
      <p:ext uri="{BB962C8B-B14F-4D97-AF65-F5344CB8AC3E}">
        <p14:creationId xmlns:p14="http://schemas.microsoft.com/office/powerpoint/2010/main" xmlns="" val="3767367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xmlns="" id="{2151139A-886F-4B97-8815-729AD3831BB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4" name="Rectangle 13">
            <a:extLst>
              <a:ext uri="{FF2B5EF4-FFF2-40B4-BE49-F238E27FC236}">
                <a16:creationId xmlns:a16="http://schemas.microsoft.com/office/drawing/2014/main" xmlns="" id="{AB5E08C4-8CDD-4623-A5B8-E998C6DEE3B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xmlns="" id="{15F33878-D502-4FFA-8ACE-F2AECDB2A23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xmlns="" id="{D3539FEE-81D3-4406-802E-60B20B16F4F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307778" y="-5307777"/>
            <a:ext cx="1576446" cy="12192001"/>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lumMod val="75000"/>
                  <a:lumOff val="25000"/>
                </a:schemeClr>
              </a:solidFill>
            </a:endParaRPr>
          </a:p>
        </p:txBody>
      </p:sp>
      <p:sp>
        <p:nvSpPr>
          <p:cNvPr id="20" name="Rectangle 19">
            <a:extLst>
              <a:ext uri="{FF2B5EF4-FFF2-40B4-BE49-F238E27FC236}">
                <a16:creationId xmlns:a16="http://schemas.microsoft.com/office/drawing/2014/main" xmlns="" id="{DC701763-729E-462F-A5A8-E0DEFEB1E2E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xmlns="" id="{3A64196E-A126-8BE2-53D7-EA45F22A729F}"/>
              </a:ext>
            </a:extLst>
          </p:cNvPr>
          <p:cNvSpPr>
            <a:spLocks noGrp="1"/>
          </p:cNvSpPr>
          <p:nvPr>
            <p:ph type="title"/>
          </p:nvPr>
        </p:nvSpPr>
        <p:spPr>
          <a:xfrm>
            <a:off x="699714" y="353160"/>
            <a:ext cx="8581446" cy="898581"/>
          </a:xfrm>
        </p:spPr>
        <p:txBody>
          <a:bodyPr vert="horz" lIns="91440" tIns="45720" rIns="91440" bIns="45720" rtlCol="0" anchor="ctr">
            <a:normAutofit fontScale="90000"/>
          </a:bodyPr>
          <a:lstStyle/>
          <a:p>
            <a:r>
              <a:rPr lang="en-US" sz="4000" dirty="0" smtClean="0">
                <a:solidFill>
                  <a:srgbClr val="FFFF00"/>
                </a:solidFill>
              </a:rPr>
              <a:t>Organigramme de répartition des tâches</a:t>
            </a:r>
            <a:endParaRPr lang="en-US" sz="4000" dirty="0">
              <a:solidFill>
                <a:srgbClr val="FFFF00"/>
              </a:solidFill>
            </a:endParaRPr>
          </a:p>
        </p:txBody>
      </p:sp>
    </p:spTree>
    <p:extLst>
      <p:ext uri="{BB962C8B-B14F-4D97-AF65-F5344CB8AC3E}">
        <p14:creationId xmlns:p14="http://schemas.microsoft.com/office/powerpoint/2010/main" xmlns="" val="15869664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511A5759-7404-C02C-113A-A670D77D23A2}"/>
              </a:ext>
            </a:extLst>
          </p:cNvPr>
          <p:cNvSpPr>
            <a:spLocks noGrp="1"/>
          </p:cNvSpPr>
          <p:nvPr>
            <p:ph type="title"/>
          </p:nvPr>
        </p:nvSpPr>
        <p:spPr>
          <a:xfrm>
            <a:off x="1523879" y="1122479"/>
            <a:ext cx="9898371" cy="3604503"/>
          </a:xfrm>
        </p:spPr>
        <p:txBody>
          <a:bodyPr/>
          <a:lstStyle/>
          <a:p>
            <a:r>
              <a:rPr lang="fr-FR" dirty="0"/>
              <a:t>CAO ( Conception Assistée par Ordinateur )</a:t>
            </a:r>
          </a:p>
        </p:txBody>
      </p:sp>
    </p:spTree>
    <p:extLst>
      <p:ext uri="{BB962C8B-B14F-4D97-AF65-F5344CB8AC3E}">
        <p14:creationId xmlns:p14="http://schemas.microsoft.com/office/powerpoint/2010/main" xmlns="" val="2605203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75000"/>
            <a:lumOff val="25000"/>
          </a:schemeClr>
        </a:solidFill>
        <a:effectLst/>
      </p:bgPr>
    </p:bg>
    <p:spTree>
      <p:nvGrpSpPr>
        <p:cNvPr id="1" name=""/>
        <p:cNvGrpSpPr/>
        <p:nvPr/>
      </p:nvGrpSpPr>
      <p:grpSpPr>
        <a:xfrm>
          <a:off x="0" y="0"/>
          <a:ext cx="0" cy="0"/>
          <a:chOff x="0" y="0"/>
          <a:chExt cx="0" cy="0"/>
        </a:xfrm>
      </p:grpSpPr>
      <p:sp>
        <p:nvSpPr>
          <p:cNvPr id="13" name="ZoneTexte 12">
            <a:extLst>
              <a:ext uri="{FF2B5EF4-FFF2-40B4-BE49-F238E27FC236}">
                <a16:creationId xmlns:a16="http://schemas.microsoft.com/office/drawing/2014/main" xmlns="" id="{DAB86BF2-0BBB-5CB2-A63F-2D617116EF53}"/>
              </a:ext>
            </a:extLst>
          </p:cNvPr>
          <p:cNvSpPr txBox="1"/>
          <p:nvPr/>
        </p:nvSpPr>
        <p:spPr>
          <a:xfrm>
            <a:off x="699714" y="1650117"/>
            <a:ext cx="10792572" cy="646331"/>
          </a:xfrm>
          <a:prstGeom prst="rect">
            <a:avLst/>
          </a:prstGeom>
          <a:noFill/>
        </p:spPr>
        <p:txBody>
          <a:bodyPr wrap="square" rtlCol="0">
            <a:spAutoFit/>
          </a:bodyPr>
          <a:lstStyle/>
          <a:p>
            <a:endParaRPr lang="fr-FR" sz="1800" b="1" i="0" u="none" strike="noStrike" dirty="0">
              <a:solidFill>
                <a:srgbClr val="0070C0"/>
              </a:solidFill>
              <a:latin typeface="Amasis MT Pro Light" panose="020F0502020204030204" pitchFamily="18" charset="0"/>
            </a:endParaRPr>
          </a:p>
          <a:p>
            <a:endParaRPr lang="fr-FR" dirty="0"/>
          </a:p>
        </p:txBody>
      </p:sp>
      <p:sp>
        <p:nvSpPr>
          <p:cNvPr id="19" name="ZoneTexte 18"/>
          <p:cNvSpPr txBox="1"/>
          <p:nvPr/>
        </p:nvSpPr>
        <p:spPr>
          <a:xfrm>
            <a:off x="438150" y="266700"/>
            <a:ext cx="11468100" cy="707886"/>
          </a:xfrm>
          <a:prstGeom prst="rect">
            <a:avLst/>
          </a:prstGeom>
          <a:noFill/>
        </p:spPr>
        <p:txBody>
          <a:bodyPr wrap="square" rtlCol="0">
            <a:spAutoFit/>
          </a:bodyPr>
          <a:lstStyle/>
          <a:p>
            <a:pPr algn="ctr"/>
            <a:r>
              <a:rPr lang="fr-FR" sz="4000" b="1" i="1" dirty="0" smtClean="0">
                <a:solidFill>
                  <a:srgbClr val="FFFF00"/>
                </a:solidFill>
              </a:rPr>
              <a:t>REVUE DE PROJET</a:t>
            </a:r>
            <a:endParaRPr lang="fr-FR" sz="4000" b="1" i="1" dirty="0">
              <a:solidFill>
                <a:srgbClr val="FFFF00"/>
              </a:solidFill>
            </a:endParaRPr>
          </a:p>
        </p:txBody>
      </p:sp>
      <p:sp>
        <p:nvSpPr>
          <p:cNvPr id="24" name="ZoneTexte 23"/>
          <p:cNvSpPr txBox="1"/>
          <p:nvPr/>
        </p:nvSpPr>
        <p:spPr>
          <a:xfrm>
            <a:off x="0" y="1181101"/>
            <a:ext cx="12192000" cy="5632311"/>
          </a:xfrm>
          <a:prstGeom prst="rect">
            <a:avLst/>
          </a:prstGeom>
          <a:noFill/>
        </p:spPr>
        <p:txBody>
          <a:bodyPr wrap="square" rtlCol="0">
            <a:spAutoFit/>
          </a:bodyPr>
          <a:lstStyle/>
          <a:p>
            <a:endParaRPr lang="fr-FR" sz="2000" b="1" dirty="0" smtClean="0">
              <a:solidFill>
                <a:srgbClr val="FFFF00"/>
              </a:solidFill>
              <a:latin typeface="Wingdings" panose="05000000000000000000" pitchFamily="2" charset="2"/>
            </a:endParaRPr>
          </a:p>
          <a:p>
            <a:r>
              <a:rPr lang="fr-FR" b="1" dirty="0" smtClean="0">
                <a:solidFill>
                  <a:srgbClr val="FFFF00"/>
                </a:solidFill>
                <a:latin typeface="Wingdings" panose="05000000000000000000" pitchFamily="2" charset="2"/>
              </a:rPr>
              <a:t></a:t>
            </a:r>
            <a:r>
              <a:rPr lang="fr-FR" b="1" dirty="0" smtClean="0">
                <a:solidFill>
                  <a:srgbClr val="FFFF00"/>
                </a:solidFill>
                <a:latin typeface="Arial" pitchFamily="34" charset="0"/>
                <a:cs typeface="Arial" pitchFamily="34" charset="0"/>
              </a:rPr>
              <a:t> </a:t>
            </a:r>
            <a:r>
              <a:rPr lang="fr-FR" b="1" i="1" dirty="0" smtClean="0">
                <a:solidFill>
                  <a:srgbClr val="FFFF00"/>
                </a:solidFill>
                <a:latin typeface="Arial" pitchFamily="34" charset="0"/>
                <a:cs typeface="Arial" pitchFamily="34" charset="0"/>
              </a:rPr>
              <a:t>Présentation et Organisation de l’équipe :</a:t>
            </a:r>
          </a:p>
          <a:p>
            <a:r>
              <a:rPr lang="fr-FR" sz="1600" dirty="0" smtClean="0">
                <a:solidFill>
                  <a:srgbClr val="FFFF00"/>
                </a:solidFill>
                <a:latin typeface="Arial" pitchFamily="34" charset="0"/>
                <a:cs typeface="Arial" pitchFamily="34" charset="0"/>
              </a:rPr>
              <a:t>	</a:t>
            </a:r>
            <a:r>
              <a:rPr lang="fr-FR" sz="1600" dirty="0" smtClean="0">
                <a:solidFill>
                  <a:srgbClr val="FFFF00"/>
                </a:solidFill>
                <a:latin typeface="Wingdings" panose="05000000000000000000" pitchFamily="2" charset="2"/>
              </a:rPr>
              <a:t></a:t>
            </a:r>
            <a:r>
              <a:rPr lang="fr-FR" sz="1600" dirty="0" smtClean="0">
                <a:solidFill>
                  <a:srgbClr val="FFFF00"/>
                </a:solidFill>
                <a:latin typeface="Arial" pitchFamily="34" charset="0"/>
                <a:cs typeface="Arial" pitchFamily="34" charset="0"/>
              </a:rPr>
              <a:t> Organigramme</a:t>
            </a:r>
            <a:endParaRPr lang="fr-FR" sz="1600" dirty="0" smtClean="0">
              <a:solidFill>
                <a:srgbClr val="FFFF00"/>
              </a:solidFill>
              <a:latin typeface="Arial" pitchFamily="34" charset="0"/>
              <a:cs typeface="Arial" pitchFamily="34" charset="0"/>
            </a:endParaRPr>
          </a:p>
          <a:p>
            <a:r>
              <a:rPr lang="fr-FR" sz="1600" dirty="0" smtClean="0">
                <a:solidFill>
                  <a:srgbClr val="FFFF00"/>
                </a:solidFill>
                <a:latin typeface="Arial" pitchFamily="34" charset="0"/>
                <a:cs typeface="Arial" pitchFamily="34" charset="0"/>
              </a:rPr>
              <a:t>	</a:t>
            </a:r>
            <a:r>
              <a:rPr lang="fr-FR" sz="1600" dirty="0" smtClean="0">
                <a:solidFill>
                  <a:srgbClr val="FFFF00"/>
                </a:solidFill>
                <a:latin typeface="Wingdings" panose="05000000000000000000" pitchFamily="2" charset="2"/>
              </a:rPr>
              <a:t></a:t>
            </a:r>
            <a:r>
              <a:rPr lang="fr-FR" sz="1600" dirty="0" smtClean="0">
                <a:solidFill>
                  <a:srgbClr val="FFFF00"/>
                </a:solidFill>
                <a:latin typeface="Arial" pitchFamily="34" charset="0"/>
                <a:cs typeface="Arial" pitchFamily="34" charset="0"/>
              </a:rPr>
              <a:t> </a:t>
            </a:r>
            <a:r>
              <a:rPr lang="fr-FR" sz="1600" dirty="0" smtClean="0">
                <a:solidFill>
                  <a:srgbClr val="FFFF00"/>
                </a:solidFill>
                <a:latin typeface="Arial" pitchFamily="34" charset="0"/>
                <a:cs typeface="Arial" pitchFamily="34" charset="0"/>
              </a:rPr>
              <a:t>Planification du projet ( Gantt Project )</a:t>
            </a:r>
          </a:p>
          <a:p>
            <a:r>
              <a:rPr lang="fr-FR" sz="1600" dirty="0" smtClean="0">
                <a:solidFill>
                  <a:srgbClr val="FFFF00"/>
                </a:solidFill>
                <a:latin typeface="Arial" pitchFamily="34" charset="0"/>
                <a:cs typeface="Arial" pitchFamily="34" charset="0"/>
              </a:rPr>
              <a:t>	</a:t>
            </a:r>
            <a:r>
              <a:rPr lang="fr-FR" sz="1600" dirty="0" smtClean="0">
                <a:solidFill>
                  <a:srgbClr val="FFFF00"/>
                </a:solidFill>
                <a:latin typeface="Wingdings" panose="05000000000000000000" pitchFamily="2" charset="2"/>
              </a:rPr>
              <a:t></a:t>
            </a:r>
            <a:r>
              <a:rPr lang="fr-FR" sz="1600" dirty="0" smtClean="0">
                <a:solidFill>
                  <a:srgbClr val="FFFF00"/>
                </a:solidFill>
                <a:latin typeface="Arial" pitchFamily="34" charset="0"/>
                <a:cs typeface="Arial" pitchFamily="34" charset="0"/>
              </a:rPr>
              <a:t> </a:t>
            </a:r>
            <a:r>
              <a:rPr lang="fr-FR" sz="1600" dirty="0" smtClean="0">
                <a:solidFill>
                  <a:srgbClr val="FFFF00"/>
                </a:solidFill>
                <a:latin typeface="Arial" pitchFamily="34" charset="0"/>
                <a:cs typeface="Arial" pitchFamily="34" charset="0"/>
              </a:rPr>
              <a:t>Création du site</a:t>
            </a:r>
          </a:p>
          <a:p>
            <a:endParaRPr lang="fr-FR" dirty="0" smtClean="0">
              <a:solidFill>
                <a:srgbClr val="FFFF00"/>
              </a:solidFill>
              <a:latin typeface="Arial" pitchFamily="34" charset="0"/>
              <a:cs typeface="Arial" pitchFamily="34" charset="0"/>
            </a:endParaRPr>
          </a:p>
          <a:p>
            <a:r>
              <a:rPr lang="fr-FR" b="1" dirty="0" smtClean="0">
                <a:solidFill>
                  <a:srgbClr val="FFFF00"/>
                </a:solidFill>
                <a:latin typeface="Wingdings" panose="05000000000000000000" pitchFamily="2" charset="2"/>
              </a:rPr>
              <a:t></a:t>
            </a:r>
            <a:r>
              <a:rPr lang="fr-FR" b="1" i="1" dirty="0" smtClean="0">
                <a:solidFill>
                  <a:srgbClr val="FFFF00"/>
                </a:solidFill>
                <a:latin typeface="Arial" pitchFamily="34" charset="0"/>
                <a:cs typeface="Arial" pitchFamily="34" charset="0"/>
              </a:rPr>
              <a:t> </a:t>
            </a:r>
            <a:r>
              <a:rPr lang="fr-FR" b="1" i="1" dirty="0" smtClean="0">
                <a:solidFill>
                  <a:srgbClr val="FFFF00"/>
                </a:solidFill>
                <a:latin typeface="Arial" pitchFamily="34" charset="0"/>
                <a:cs typeface="Arial" pitchFamily="34" charset="0"/>
              </a:rPr>
              <a:t>Communication</a:t>
            </a:r>
          </a:p>
          <a:p>
            <a:r>
              <a:rPr lang="fr-FR" dirty="0" smtClean="0">
                <a:solidFill>
                  <a:srgbClr val="FFFF00"/>
                </a:solidFill>
                <a:latin typeface="Arial" pitchFamily="34" charset="0"/>
                <a:cs typeface="Arial" pitchFamily="34" charset="0"/>
              </a:rPr>
              <a:t>	</a:t>
            </a:r>
            <a:r>
              <a:rPr lang="fr-FR" sz="1600" dirty="0" smtClean="0">
                <a:solidFill>
                  <a:srgbClr val="FFFF00"/>
                </a:solidFill>
                <a:latin typeface="Wingdings" panose="05000000000000000000" pitchFamily="2" charset="2"/>
              </a:rPr>
              <a:t></a:t>
            </a:r>
            <a:r>
              <a:rPr lang="fr-FR" sz="1600" dirty="0" smtClean="0">
                <a:solidFill>
                  <a:srgbClr val="FFFF00"/>
                </a:solidFill>
                <a:latin typeface="Arial" pitchFamily="34" charset="0"/>
                <a:cs typeface="Arial" pitchFamily="34" charset="0"/>
              </a:rPr>
              <a:t> </a:t>
            </a:r>
            <a:r>
              <a:rPr lang="fr-FR" sz="1600" dirty="0" smtClean="0">
                <a:solidFill>
                  <a:srgbClr val="FFFF00"/>
                </a:solidFill>
                <a:latin typeface="Arial" pitchFamily="34" charset="0"/>
                <a:cs typeface="Arial" pitchFamily="34" charset="0"/>
              </a:rPr>
              <a:t>Identification </a:t>
            </a:r>
          </a:p>
          <a:p>
            <a:endParaRPr lang="fr-FR" dirty="0" smtClean="0">
              <a:solidFill>
                <a:srgbClr val="FFFF00"/>
              </a:solidFill>
              <a:latin typeface="Arial" pitchFamily="34" charset="0"/>
              <a:cs typeface="Arial" pitchFamily="34" charset="0"/>
            </a:endParaRPr>
          </a:p>
          <a:p>
            <a:r>
              <a:rPr lang="fr-FR" b="1" dirty="0" smtClean="0">
                <a:solidFill>
                  <a:srgbClr val="FFFF00"/>
                </a:solidFill>
                <a:latin typeface="Wingdings" panose="05000000000000000000" pitchFamily="2" charset="2"/>
              </a:rPr>
              <a:t></a:t>
            </a:r>
            <a:r>
              <a:rPr lang="fr-FR" b="1" i="1" dirty="0" smtClean="0">
                <a:solidFill>
                  <a:srgbClr val="FFFF00"/>
                </a:solidFill>
                <a:latin typeface="Arial" pitchFamily="34" charset="0"/>
                <a:cs typeface="Arial" pitchFamily="34" charset="0"/>
              </a:rPr>
              <a:t> </a:t>
            </a:r>
            <a:r>
              <a:rPr lang="fr-FR" b="1" i="1" dirty="0" smtClean="0">
                <a:solidFill>
                  <a:srgbClr val="FFFF00"/>
                </a:solidFill>
                <a:latin typeface="Arial" pitchFamily="34" charset="0"/>
                <a:cs typeface="Arial" pitchFamily="34" charset="0"/>
              </a:rPr>
              <a:t>Choix Techniques</a:t>
            </a:r>
          </a:p>
          <a:p>
            <a:r>
              <a:rPr lang="fr-FR" dirty="0" smtClean="0">
                <a:solidFill>
                  <a:srgbClr val="FFFF00"/>
                </a:solidFill>
                <a:latin typeface="Arial" pitchFamily="34" charset="0"/>
                <a:cs typeface="Arial" pitchFamily="34" charset="0"/>
              </a:rPr>
              <a:t>	</a:t>
            </a:r>
            <a:r>
              <a:rPr lang="fr-FR" sz="1600" dirty="0" smtClean="0">
                <a:solidFill>
                  <a:srgbClr val="FFFF00"/>
                </a:solidFill>
                <a:latin typeface="Wingdings" panose="05000000000000000000" pitchFamily="2" charset="2"/>
              </a:rPr>
              <a:t></a:t>
            </a:r>
            <a:r>
              <a:rPr lang="fr-FR" sz="1600" dirty="0" smtClean="0">
                <a:solidFill>
                  <a:srgbClr val="FFFF00"/>
                </a:solidFill>
                <a:latin typeface="Arial" pitchFamily="34" charset="0"/>
                <a:cs typeface="Arial" pitchFamily="34" charset="0"/>
              </a:rPr>
              <a:t>Appropriation </a:t>
            </a:r>
            <a:r>
              <a:rPr lang="fr-FR" sz="1600" dirty="0" smtClean="0">
                <a:solidFill>
                  <a:srgbClr val="FFFF00"/>
                </a:solidFill>
                <a:latin typeface="Arial" pitchFamily="34" charset="0"/>
                <a:cs typeface="Arial" pitchFamily="34" charset="0"/>
              </a:rPr>
              <a:t>du cahier des charges</a:t>
            </a:r>
          </a:p>
          <a:p>
            <a:r>
              <a:rPr lang="fr-FR" sz="1600" dirty="0" smtClean="0">
                <a:solidFill>
                  <a:srgbClr val="FFFF00"/>
                </a:solidFill>
                <a:latin typeface="Arial" pitchFamily="34" charset="0"/>
                <a:cs typeface="Arial" pitchFamily="34" charset="0"/>
              </a:rPr>
              <a:t>	</a:t>
            </a:r>
            <a:r>
              <a:rPr lang="fr-FR" sz="1600" dirty="0" smtClean="0">
                <a:solidFill>
                  <a:srgbClr val="FFFF00"/>
                </a:solidFill>
                <a:latin typeface="Wingdings" panose="05000000000000000000" pitchFamily="2" charset="2"/>
              </a:rPr>
              <a:t></a:t>
            </a:r>
            <a:r>
              <a:rPr lang="fr-FR" sz="1600" dirty="0" smtClean="0">
                <a:solidFill>
                  <a:srgbClr val="FFFF00"/>
                </a:solidFill>
                <a:latin typeface="Arial" pitchFamily="34" charset="0"/>
                <a:cs typeface="Arial" pitchFamily="34" charset="0"/>
              </a:rPr>
              <a:t>Choix </a:t>
            </a:r>
            <a:r>
              <a:rPr lang="fr-FR" sz="1600" dirty="0" smtClean="0">
                <a:solidFill>
                  <a:srgbClr val="FFFF00"/>
                </a:solidFill>
                <a:latin typeface="Arial" pitchFamily="34" charset="0"/>
                <a:cs typeface="Arial" pitchFamily="34" charset="0"/>
              </a:rPr>
              <a:t>du robot / Choix des pistes</a:t>
            </a:r>
          </a:p>
          <a:p>
            <a:endParaRPr lang="fr-FR" b="1" dirty="0" smtClean="0">
              <a:solidFill>
                <a:srgbClr val="FFFF00"/>
              </a:solidFill>
              <a:latin typeface="Arial" pitchFamily="34" charset="0"/>
              <a:cs typeface="Arial" pitchFamily="34" charset="0"/>
            </a:endParaRPr>
          </a:p>
          <a:p>
            <a:r>
              <a:rPr lang="fr-FR" b="1" dirty="0" smtClean="0">
                <a:solidFill>
                  <a:srgbClr val="FFFF00"/>
                </a:solidFill>
                <a:latin typeface="Wingdings" panose="05000000000000000000" pitchFamily="2" charset="2"/>
              </a:rPr>
              <a:t></a:t>
            </a:r>
            <a:r>
              <a:rPr lang="fr-FR" b="1" dirty="0" smtClean="0">
                <a:solidFill>
                  <a:srgbClr val="FFFF00"/>
                </a:solidFill>
                <a:latin typeface="Arial" pitchFamily="34" charset="0"/>
                <a:cs typeface="Arial" pitchFamily="34" charset="0"/>
              </a:rPr>
              <a:t>   </a:t>
            </a:r>
            <a:r>
              <a:rPr lang="fr-FR" b="1" i="1" dirty="0" smtClean="0">
                <a:solidFill>
                  <a:srgbClr val="FFFF00"/>
                </a:solidFill>
                <a:latin typeface="Arial" pitchFamily="34" charset="0"/>
                <a:cs typeface="Arial" pitchFamily="34" charset="0"/>
              </a:rPr>
              <a:t>Programmation :</a:t>
            </a:r>
          </a:p>
          <a:p>
            <a:r>
              <a:rPr lang="fr-FR" sz="1600" dirty="0" smtClean="0">
                <a:solidFill>
                  <a:srgbClr val="FFFF00"/>
                </a:solidFill>
                <a:latin typeface="Arial" pitchFamily="34" charset="0"/>
                <a:cs typeface="Arial" pitchFamily="34" charset="0"/>
              </a:rPr>
              <a:t>	</a:t>
            </a:r>
            <a:r>
              <a:rPr lang="fr-FR" sz="1600" dirty="0" smtClean="0">
                <a:solidFill>
                  <a:srgbClr val="FFFF00"/>
                </a:solidFill>
                <a:latin typeface="Wingdings" panose="05000000000000000000" pitchFamily="2" charset="2"/>
              </a:rPr>
              <a:t></a:t>
            </a:r>
            <a:r>
              <a:rPr lang="fr-FR" sz="1600" dirty="0" smtClean="0">
                <a:solidFill>
                  <a:srgbClr val="FFFF00"/>
                </a:solidFill>
                <a:latin typeface="Arial" pitchFamily="34" charset="0"/>
                <a:cs typeface="Arial" pitchFamily="34" charset="0"/>
              </a:rPr>
              <a:t> </a:t>
            </a:r>
            <a:r>
              <a:rPr lang="fr-FR" sz="1600" dirty="0" smtClean="0">
                <a:solidFill>
                  <a:srgbClr val="FFFF00"/>
                </a:solidFill>
                <a:latin typeface="Arial" pitchFamily="34" charset="0"/>
                <a:cs typeface="Arial" pitchFamily="34" charset="0"/>
              </a:rPr>
              <a:t>Pistes</a:t>
            </a:r>
          </a:p>
          <a:p>
            <a:r>
              <a:rPr lang="fr-FR" sz="1600" dirty="0" smtClean="0">
                <a:solidFill>
                  <a:srgbClr val="FFFF00"/>
                </a:solidFill>
                <a:latin typeface="Arial" pitchFamily="34" charset="0"/>
                <a:cs typeface="Arial" pitchFamily="34" charset="0"/>
              </a:rPr>
              <a:t>	</a:t>
            </a:r>
            <a:r>
              <a:rPr lang="fr-FR" sz="1600" dirty="0" smtClean="0">
                <a:solidFill>
                  <a:srgbClr val="FFFF00"/>
                </a:solidFill>
                <a:latin typeface="Wingdings" panose="05000000000000000000" pitchFamily="2" charset="2"/>
              </a:rPr>
              <a:t></a:t>
            </a:r>
            <a:r>
              <a:rPr lang="fr-FR" sz="1600" dirty="0" smtClean="0">
                <a:solidFill>
                  <a:srgbClr val="FFFF00"/>
                </a:solidFill>
                <a:latin typeface="Arial" pitchFamily="34" charset="0"/>
                <a:cs typeface="Arial" pitchFamily="34" charset="0"/>
              </a:rPr>
              <a:t> </a:t>
            </a:r>
            <a:r>
              <a:rPr lang="fr-FR" sz="1600" dirty="0" smtClean="0">
                <a:solidFill>
                  <a:srgbClr val="FFFF00"/>
                </a:solidFill>
                <a:latin typeface="Arial" pitchFamily="34" charset="0"/>
                <a:cs typeface="Arial" pitchFamily="34" charset="0"/>
              </a:rPr>
              <a:t>Programme suiveur de ligne</a:t>
            </a:r>
          </a:p>
          <a:p>
            <a:endParaRPr lang="fr-FR" b="1" dirty="0" smtClean="0">
              <a:solidFill>
                <a:srgbClr val="FFFF00"/>
              </a:solidFill>
              <a:latin typeface="Arial" pitchFamily="34" charset="0"/>
              <a:cs typeface="Arial" pitchFamily="34" charset="0"/>
            </a:endParaRPr>
          </a:p>
          <a:p>
            <a:r>
              <a:rPr lang="fr-FR" b="1" dirty="0" smtClean="0">
                <a:solidFill>
                  <a:srgbClr val="FFFF00"/>
                </a:solidFill>
                <a:latin typeface="Wingdings" panose="05000000000000000000" pitchFamily="2" charset="2"/>
              </a:rPr>
              <a:t></a:t>
            </a:r>
            <a:r>
              <a:rPr lang="fr-FR" b="1" dirty="0" smtClean="0">
                <a:solidFill>
                  <a:srgbClr val="FFFF00"/>
                </a:solidFill>
                <a:latin typeface="Arial" pitchFamily="34" charset="0"/>
                <a:cs typeface="Arial" pitchFamily="34" charset="0"/>
              </a:rPr>
              <a:t>    </a:t>
            </a:r>
            <a:r>
              <a:rPr lang="fr-FR" b="1" i="1" dirty="0" smtClean="0">
                <a:solidFill>
                  <a:srgbClr val="FFFF00"/>
                </a:solidFill>
                <a:latin typeface="Arial" pitchFamily="34" charset="0"/>
                <a:cs typeface="Arial" pitchFamily="34" charset="0"/>
              </a:rPr>
              <a:t>CAO ( Conception  Assistée par Ordinateur )</a:t>
            </a:r>
          </a:p>
          <a:p>
            <a:r>
              <a:rPr lang="fr-FR" dirty="0" smtClean="0">
                <a:solidFill>
                  <a:srgbClr val="FFFF00"/>
                </a:solidFill>
                <a:latin typeface="Arial" pitchFamily="34" charset="0"/>
                <a:cs typeface="Arial" pitchFamily="34" charset="0"/>
              </a:rPr>
              <a:t>	</a:t>
            </a:r>
            <a:r>
              <a:rPr lang="fr-FR" sz="1600" dirty="0" smtClean="0">
                <a:solidFill>
                  <a:srgbClr val="FFFF00"/>
                </a:solidFill>
                <a:latin typeface="Wingdings" panose="05000000000000000000" pitchFamily="2" charset="2"/>
              </a:rPr>
              <a:t></a:t>
            </a:r>
            <a:r>
              <a:rPr lang="fr-FR" sz="1600" dirty="0" smtClean="0">
                <a:solidFill>
                  <a:srgbClr val="FFFF00"/>
                </a:solidFill>
                <a:latin typeface="Arial" pitchFamily="34" charset="0"/>
                <a:cs typeface="Arial" pitchFamily="34" charset="0"/>
              </a:rPr>
              <a:t> </a:t>
            </a:r>
            <a:r>
              <a:rPr lang="fr-FR" sz="1600" dirty="0" smtClean="0">
                <a:solidFill>
                  <a:srgbClr val="FFFF00"/>
                </a:solidFill>
                <a:latin typeface="Arial" pitchFamily="34" charset="0"/>
                <a:cs typeface="Arial" pitchFamily="34" charset="0"/>
              </a:rPr>
              <a:t>Support de communication (solidworks)</a:t>
            </a:r>
          </a:p>
          <a:p>
            <a:endParaRPr lang="fr-FR" sz="2400" dirty="0" smtClean="0">
              <a:solidFill>
                <a:srgbClr val="FFFF00"/>
              </a:solidFill>
              <a:latin typeface="Wingdings" panose="05000000000000000000" pitchFamily="2" charset="2"/>
            </a:endParaRPr>
          </a:p>
        </p:txBody>
      </p:sp>
      <p:pic>
        <p:nvPicPr>
          <p:cNvPr id="1026" name="Picture 2"/>
          <p:cNvPicPr>
            <a:picLocks noChangeAspect="1" noChangeArrowheads="1"/>
          </p:cNvPicPr>
          <p:nvPr/>
        </p:nvPicPr>
        <p:blipFill>
          <a:blip r:embed="rId3" cstate="print"/>
          <a:srcRect/>
          <a:stretch>
            <a:fillRect/>
          </a:stretch>
        </p:blipFill>
        <p:spPr bwMode="auto">
          <a:xfrm>
            <a:off x="0" y="0"/>
            <a:ext cx="12192000" cy="1219200"/>
          </a:xfrm>
          <a:prstGeom prst="rect">
            <a:avLst/>
          </a:prstGeom>
          <a:noFill/>
          <a:ln w="9525">
            <a:noFill/>
            <a:miter lim="800000"/>
            <a:headEnd/>
            <a:tailEnd/>
          </a:ln>
          <a:effectLst/>
        </p:spPr>
      </p:pic>
      <p:sp>
        <p:nvSpPr>
          <p:cNvPr id="25" name="ZoneTexte 24"/>
          <p:cNvSpPr txBox="1"/>
          <p:nvPr/>
        </p:nvSpPr>
        <p:spPr>
          <a:xfrm>
            <a:off x="476250" y="247650"/>
            <a:ext cx="11334750" cy="646331"/>
          </a:xfrm>
          <a:prstGeom prst="rect">
            <a:avLst/>
          </a:prstGeom>
          <a:noFill/>
        </p:spPr>
        <p:txBody>
          <a:bodyPr wrap="square" rtlCol="0">
            <a:spAutoFit/>
          </a:bodyPr>
          <a:lstStyle/>
          <a:p>
            <a:pPr algn="ctr"/>
            <a:r>
              <a:rPr lang="fr-FR" sz="3600" b="1" i="1" dirty="0" smtClean="0">
                <a:solidFill>
                  <a:srgbClr val="FFFF00"/>
                </a:solidFill>
                <a:latin typeface="Arial" pitchFamily="34" charset="0"/>
                <a:cs typeface="Arial" pitchFamily="34" charset="0"/>
              </a:rPr>
              <a:t>Revue de Projet</a:t>
            </a:r>
            <a:endParaRPr lang="fr-FR" sz="36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xmlns="" val="15869664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830183D6-1A33-D91C-C192-E34FFF2A7A19}"/>
              </a:ext>
            </a:extLst>
          </p:cNvPr>
          <p:cNvSpPr>
            <a:spLocks noGrp="1"/>
          </p:cNvSpPr>
          <p:nvPr>
            <p:ph type="title"/>
          </p:nvPr>
        </p:nvSpPr>
        <p:spPr/>
        <p:txBody>
          <a:bodyPr/>
          <a:lstStyle/>
          <a:p>
            <a:r>
              <a:rPr lang="fr-FR" dirty="0"/>
              <a:t>Choix techniques</a:t>
            </a:r>
          </a:p>
        </p:txBody>
      </p:sp>
    </p:spTree>
    <p:extLst>
      <p:ext uri="{BB962C8B-B14F-4D97-AF65-F5344CB8AC3E}">
        <p14:creationId xmlns:p14="http://schemas.microsoft.com/office/powerpoint/2010/main" xmlns="" val="2188918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lumMod val="75000"/>
            <a:lumOff val="25000"/>
          </a:schemeClr>
        </a:solidFill>
        <a:effectLst/>
      </p:bgPr>
    </p:bg>
    <p:spTree>
      <p:nvGrpSpPr>
        <p:cNvPr id="1" name=""/>
        <p:cNvGrpSpPr/>
        <p:nvPr/>
      </p:nvGrpSpPr>
      <p:grpSpPr>
        <a:xfrm>
          <a:off x="0" y="0"/>
          <a:ext cx="0" cy="0"/>
          <a:chOff x="0" y="0"/>
          <a:chExt cx="0" cy="0"/>
        </a:xfrm>
      </p:grpSpPr>
      <p:sp>
        <p:nvSpPr>
          <p:cNvPr id="13" name="ZoneTexte 12">
            <a:extLst>
              <a:ext uri="{FF2B5EF4-FFF2-40B4-BE49-F238E27FC236}">
                <a16:creationId xmlns:a16="http://schemas.microsoft.com/office/drawing/2014/main" xmlns="" id="{DAB86BF2-0BBB-5CB2-A63F-2D617116EF53}"/>
              </a:ext>
            </a:extLst>
          </p:cNvPr>
          <p:cNvSpPr txBox="1"/>
          <p:nvPr/>
        </p:nvSpPr>
        <p:spPr>
          <a:xfrm>
            <a:off x="699714" y="1650117"/>
            <a:ext cx="10792572" cy="646331"/>
          </a:xfrm>
          <a:prstGeom prst="rect">
            <a:avLst/>
          </a:prstGeom>
          <a:noFill/>
        </p:spPr>
        <p:txBody>
          <a:bodyPr wrap="square" rtlCol="0">
            <a:spAutoFit/>
          </a:bodyPr>
          <a:lstStyle/>
          <a:p>
            <a:endParaRPr lang="fr-FR" sz="1800" b="1" i="0" u="none" strike="noStrike" dirty="0">
              <a:solidFill>
                <a:srgbClr val="0070C0"/>
              </a:solidFill>
              <a:latin typeface="Amasis MT Pro Light" panose="020F0502020204030204" pitchFamily="18" charset="0"/>
            </a:endParaRPr>
          </a:p>
          <a:p>
            <a:endParaRPr lang="fr-FR" dirty="0"/>
          </a:p>
        </p:txBody>
      </p:sp>
      <p:sp>
        <p:nvSpPr>
          <p:cNvPr id="19" name="ZoneTexte 18"/>
          <p:cNvSpPr txBox="1"/>
          <p:nvPr/>
        </p:nvSpPr>
        <p:spPr>
          <a:xfrm>
            <a:off x="438150" y="266700"/>
            <a:ext cx="11468100" cy="707886"/>
          </a:xfrm>
          <a:prstGeom prst="rect">
            <a:avLst/>
          </a:prstGeom>
          <a:noFill/>
        </p:spPr>
        <p:txBody>
          <a:bodyPr wrap="square" rtlCol="0">
            <a:spAutoFit/>
          </a:bodyPr>
          <a:lstStyle/>
          <a:p>
            <a:pPr algn="ctr"/>
            <a:r>
              <a:rPr lang="fr-FR" sz="4000" b="1" i="1" dirty="0" smtClean="0">
                <a:solidFill>
                  <a:srgbClr val="FFFF00"/>
                </a:solidFill>
              </a:rPr>
              <a:t>REVUE DE PROJET</a:t>
            </a:r>
            <a:endParaRPr lang="fr-FR" sz="4000" b="1" i="1" dirty="0">
              <a:solidFill>
                <a:srgbClr val="FFFF00"/>
              </a:solidFill>
            </a:endParaRPr>
          </a:p>
        </p:txBody>
      </p:sp>
      <p:pic>
        <p:nvPicPr>
          <p:cNvPr id="1026" name="Picture 2"/>
          <p:cNvPicPr>
            <a:picLocks noChangeAspect="1" noChangeArrowheads="1"/>
          </p:cNvPicPr>
          <p:nvPr/>
        </p:nvPicPr>
        <p:blipFill>
          <a:blip r:embed="rId3" cstate="print"/>
          <a:srcRect/>
          <a:stretch>
            <a:fillRect/>
          </a:stretch>
        </p:blipFill>
        <p:spPr bwMode="auto">
          <a:xfrm>
            <a:off x="0" y="0"/>
            <a:ext cx="12192000" cy="1219200"/>
          </a:xfrm>
          <a:prstGeom prst="rect">
            <a:avLst/>
          </a:prstGeom>
          <a:noFill/>
          <a:ln w="9525">
            <a:noFill/>
            <a:miter lim="800000"/>
            <a:headEnd/>
            <a:tailEnd/>
          </a:ln>
          <a:effectLst/>
        </p:spPr>
      </p:pic>
      <p:sp>
        <p:nvSpPr>
          <p:cNvPr id="25" name="ZoneTexte 24"/>
          <p:cNvSpPr txBox="1"/>
          <p:nvPr/>
        </p:nvSpPr>
        <p:spPr>
          <a:xfrm>
            <a:off x="476250" y="247650"/>
            <a:ext cx="11334750" cy="646331"/>
          </a:xfrm>
          <a:prstGeom prst="rect">
            <a:avLst/>
          </a:prstGeom>
          <a:noFill/>
        </p:spPr>
        <p:txBody>
          <a:bodyPr wrap="square" rtlCol="0">
            <a:spAutoFit/>
          </a:bodyPr>
          <a:lstStyle/>
          <a:p>
            <a:pPr algn="ctr"/>
            <a:r>
              <a:rPr lang="fr-FR" sz="3600" b="1" i="1" dirty="0" smtClean="0">
                <a:solidFill>
                  <a:srgbClr val="FFFF00"/>
                </a:solidFill>
                <a:latin typeface="Arial" pitchFamily="34" charset="0"/>
                <a:cs typeface="Arial" pitchFamily="34" charset="0"/>
              </a:rPr>
              <a:t>Organigramme</a:t>
            </a:r>
            <a:endParaRPr lang="fr-FR" sz="3600" b="1" i="1" dirty="0">
              <a:solidFill>
                <a:srgbClr val="FFFF00"/>
              </a:solidFill>
              <a:latin typeface="Arial" pitchFamily="34" charset="0"/>
              <a:cs typeface="Arial" pitchFamily="34" charset="0"/>
            </a:endParaRPr>
          </a:p>
        </p:txBody>
      </p:sp>
      <p:pic>
        <p:nvPicPr>
          <p:cNvPr id="12" name="Image 11">
            <a:extLst>
              <a:ext uri="{FF2B5EF4-FFF2-40B4-BE49-F238E27FC236}">
                <a16:creationId xmlns:a16="http://schemas.microsoft.com/office/drawing/2014/main" xmlns="" id="{9A3DD7B2-0E73-6C71-B31E-3196F05E1DCB}"/>
              </a:ext>
            </a:extLst>
          </p:cNvPr>
          <p:cNvPicPr>
            <a:picLocks noChangeAspect="1"/>
          </p:cNvPicPr>
          <p:nvPr/>
        </p:nvPicPr>
        <p:blipFill>
          <a:blip r:embed="rId4" cstate="print">
            <a:alphaModFix amt="35000"/>
          </a:blip>
          <a:stretch>
            <a:fillRect/>
          </a:stretch>
        </p:blipFill>
        <p:spPr>
          <a:xfrm>
            <a:off x="-19050" y="1219200"/>
            <a:ext cx="12211050" cy="5615319"/>
          </a:xfrm>
          <a:prstGeom prst="rect">
            <a:avLst/>
          </a:prstGeom>
          <a:solidFill>
            <a:schemeClr val="tx2">
              <a:lumMod val="75000"/>
              <a:lumOff val="25000"/>
              <a:alpha val="22000"/>
            </a:schemeClr>
          </a:solidFill>
        </p:spPr>
      </p:pic>
      <p:sp>
        <p:nvSpPr>
          <p:cNvPr id="15" name="Rectangle : coins arrondis 8"/>
          <p:cNvSpPr/>
          <p:nvPr/>
        </p:nvSpPr>
        <p:spPr>
          <a:xfrm>
            <a:off x="107084" y="1775297"/>
            <a:ext cx="1926000" cy="603000"/>
          </a:xfrm>
          <a:prstGeom prst="roundRect">
            <a:avLst>
              <a:gd name="adj" fmla="val 16667"/>
            </a:avLst>
          </a:prstGeom>
          <a:ln/>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lIns="90000" tIns="45000" rIns="90000" bIns="45000" anchor="ctr">
            <a:noAutofit/>
          </a:bodyPr>
          <a:lstStyle/>
          <a:p>
            <a:pPr algn="ctr">
              <a:lnSpc>
                <a:spcPct val="100000"/>
              </a:lnSpc>
            </a:pPr>
            <a:r>
              <a:rPr lang="es-ES" b="1" dirty="0" smtClean="0">
                <a:latin typeface="Arial" pitchFamily="34" charset="0"/>
                <a:cs typeface="Arial" pitchFamily="34" charset="0"/>
              </a:rPr>
              <a:t>Planification</a:t>
            </a:r>
            <a:endParaRPr lang="fr-FR" sz="1800" b="1" strike="noStrike" spc="-1" dirty="0">
              <a:solidFill>
                <a:srgbClr val="000000"/>
              </a:solidFill>
              <a:latin typeface="Arial" pitchFamily="34" charset="0"/>
              <a:cs typeface="Arial" pitchFamily="34" charset="0"/>
            </a:endParaRPr>
          </a:p>
        </p:txBody>
      </p:sp>
      <p:sp>
        <p:nvSpPr>
          <p:cNvPr id="16" name="Rectangle : coins arrondis 9"/>
          <p:cNvSpPr/>
          <p:nvPr/>
        </p:nvSpPr>
        <p:spPr>
          <a:xfrm>
            <a:off x="8174684" y="1775297"/>
            <a:ext cx="1926000" cy="603000"/>
          </a:xfrm>
          <a:prstGeom prst="roundRect">
            <a:avLst>
              <a:gd name="adj" fmla="val 16667"/>
            </a:avLst>
          </a:prstGeom>
          <a:ln/>
          <a:scene3d>
            <a:camera prst="orthographicFront"/>
            <a:lightRig rig="threePt" dir="t"/>
          </a:scene3d>
          <a:sp3d>
            <a:bevelT/>
          </a:sp3d>
        </p:spPr>
        <p:style>
          <a:lnRef idx="1">
            <a:schemeClr val="accent5"/>
          </a:lnRef>
          <a:fillRef idx="2">
            <a:schemeClr val="accent5"/>
          </a:fillRef>
          <a:effectRef idx="1">
            <a:schemeClr val="accent5"/>
          </a:effectRef>
          <a:fontRef idx="minor">
            <a:schemeClr val="dk1"/>
          </a:fontRef>
        </p:style>
        <p:txBody>
          <a:bodyPr lIns="90000" tIns="45000" rIns="90000" bIns="45000" anchor="ctr">
            <a:noAutofit/>
          </a:bodyPr>
          <a:lstStyle/>
          <a:p>
            <a:endParaRPr lang="fr-FR" dirty="0" smtClean="0"/>
          </a:p>
          <a:p>
            <a:pPr algn="ctr"/>
            <a:r>
              <a:rPr lang="fr-FR" b="1" dirty="0" smtClean="0"/>
              <a:t>Culture génerale</a:t>
            </a:r>
          </a:p>
          <a:p>
            <a:pPr algn="ctr"/>
            <a:endParaRPr lang="fr-FR" b="1" spc="-1" dirty="0">
              <a:solidFill>
                <a:srgbClr val="000000"/>
              </a:solidFill>
              <a:latin typeface="Comic Sans MS" panose="030F0702030302020204" pitchFamily="66" charset="0"/>
            </a:endParaRPr>
          </a:p>
        </p:txBody>
      </p:sp>
      <p:sp>
        <p:nvSpPr>
          <p:cNvPr id="17" name="Rectangle : coins arrondis 16"/>
          <p:cNvSpPr/>
          <p:nvPr/>
        </p:nvSpPr>
        <p:spPr>
          <a:xfrm>
            <a:off x="6174164" y="1775297"/>
            <a:ext cx="1926000" cy="603000"/>
          </a:xfrm>
          <a:prstGeom prst="roundRect">
            <a:avLst>
              <a:gd name="adj" fmla="val 16667"/>
            </a:avLst>
          </a:prstGeom>
          <a:ln/>
          <a:scene3d>
            <a:camera prst="orthographicFront"/>
            <a:lightRig rig="threePt" dir="t"/>
          </a:scene3d>
          <a:sp3d>
            <a:bevelT/>
          </a:sp3d>
        </p:spPr>
        <p:style>
          <a:lnRef idx="1">
            <a:schemeClr val="accent6"/>
          </a:lnRef>
          <a:fillRef idx="2">
            <a:schemeClr val="accent6"/>
          </a:fillRef>
          <a:effectRef idx="1">
            <a:schemeClr val="accent6"/>
          </a:effectRef>
          <a:fontRef idx="minor">
            <a:schemeClr val="dk1"/>
          </a:fontRef>
        </p:style>
        <p:txBody>
          <a:bodyPr lIns="90000" tIns="45000" rIns="90000" bIns="45000" anchor="ctr">
            <a:noAutofit/>
          </a:bodyPr>
          <a:lstStyle/>
          <a:p>
            <a:pPr algn="ctr"/>
            <a:r>
              <a:rPr lang="es-ES" b="1" dirty="0" smtClean="0"/>
              <a:t>Coordinateur</a:t>
            </a:r>
            <a:endParaRPr lang="fr-FR" b="1" spc="-1" dirty="0">
              <a:solidFill>
                <a:srgbClr val="000000"/>
              </a:solidFill>
              <a:latin typeface="Comic Sans MS" panose="030F0702030302020204" pitchFamily="66" charset="0"/>
            </a:endParaRPr>
          </a:p>
        </p:txBody>
      </p:sp>
      <p:sp>
        <p:nvSpPr>
          <p:cNvPr id="18" name="Rectangle : coins arrondis 20"/>
          <p:cNvSpPr/>
          <p:nvPr/>
        </p:nvSpPr>
        <p:spPr>
          <a:xfrm>
            <a:off x="2148466" y="1775297"/>
            <a:ext cx="1926000" cy="603000"/>
          </a:xfrm>
          <a:prstGeom prst="roundRect">
            <a:avLst>
              <a:gd name="adj" fmla="val 16667"/>
            </a:avLst>
          </a:prstGeom>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lIns="90000" tIns="45000" rIns="90000" bIns="45000" anchor="ctr">
            <a:noAutofit/>
          </a:bodyPr>
          <a:lstStyle/>
          <a:p>
            <a:pPr algn="ctr"/>
            <a:r>
              <a:rPr lang="fr-FR" b="1" dirty="0" smtClean="0">
                <a:latin typeface="Arial" pitchFamily="34" charset="0"/>
                <a:cs typeface="Arial" pitchFamily="34" charset="0"/>
              </a:rPr>
              <a:t>Dossier Technique</a:t>
            </a:r>
            <a:endParaRPr lang="fr-FR" b="1" spc="-1" dirty="0">
              <a:solidFill>
                <a:srgbClr val="000000"/>
              </a:solidFill>
              <a:latin typeface="Arial" pitchFamily="34" charset="0"/>
              <a:cs typeface="Arial" pitchFamily="34" charset="0"/>
            </a:endParaRPr>
          </a:p>
        </p:txBody>
      </p:sp>
      <p:sp>
        <p:nvSpPr>
          <p:cNvPr id="20" name="Rectangle : coins arrondis 13"/>
          <p:cNvSpPr/>
          <p:nvPr/>
        </p:nvSpPr>
        <p:spPr>
          <a:xfrm>
            <a:off x="10443404" y="2607617"/>
            <a:ext cx="1337760" cy="518400"/>
          </a:xfrm>
          <a:prstGeom prst="roundRect">
            <a:avLst>
              <a:gd name="adj" fmla="val 16667"/>
            </a:avLst>
          </a:prstGeom>
          <a:solidFill>
            <a:srgbClr val="4472C4"/>
          </a:solidFill>
          <a:ln>
            <a:solidFill>
              <a:srgbClr val="1D3155"/>
            </a:solidFill>
          </a:ln>
          <a:scene3d>
            <a:camera prst="orthographicFront"/>
            <a:lightRig rig="threePt" dir="t"/>
          </a:scene3d>
          <a:sp3d>
            <a:bevelT w="57150" h="50800" prst="angle"/>
          </a:sp3d>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r>
              <a:rPr lang="fr-FR" b="1" i="1" spc="-1" dirty="0">
                <a:solidFill>
                  <a:schemeClr val="lt1"/>
                </a:solidFill>
                <a:latin typeface="Calibri"/>
                <a:ea typeface="DejaVu Sans"/>
              </a:rPr>
              <a:t>Timéo</a:t>
            </a:r>
          </a:p>
        </p:txBody>
      </p:sp>
      <p:sp>
        <p:nvSpPr>
          <p:cNvPr id="22" name="Rectangle : coins arrondis 18"/>
          <p:cNvSpPr/>
          <p:nvPr/>
        </p:nvSpPr>
        <p:spPr>
          <a:xfrm>
            <a:off x="10443404" y="4106657"/>
            <a:ext cx="1337760" cy="514440"/>
          </a:xfrm>
          <a:prstGeom prst="roundRect">
            <a:avLst>
              <a:gd name="adj" fmla="val 16667"/>
            </a:avLst>
          </a:prstGeom>
          <a:solidFill>
            <a:srgbClr val="4472C4"/>
          </a:solidFill>
          <a:ln>
            <a:solidFill>
              <a:srgbClr val="1D3155"/>
            </a:solidFill>
          </a:ln>
          <a:scene3d>
            <a:camera prst="orthographicFront"/>
            <a:lightRig rig="threePt" dir="t"/>
          </a:scene3d>
          <a:sp3d>
            <a:bevelT w="57150" h="50800" prst="angle"/>
          </a:sp3d>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r>
              <a:rPr lang="fr-FR" b="1" i="1" spc="-1" dirty="0">
                <a:solidFill>
                  <a:schemeClr val="lt1"/>
                </a:solidFill>
                <a:latin typeface="Calibri"/>
                <a:ea typeface="DejaVu Sans"/>
              </a:rPr>
              <a:t>Noïm</a:t>
            </a:r>
          </a:p>
        </p:txBody>
      </p:sp>
      <p:sp>
        <p:nvSpPr>
          <p:cNvPr id="23" name="Rectangle : coins arrondis 21"/>
          <p:cNvSpPr/>
          <p:nvPr/>
        </p:nvSpPr>
        <p:spPr>
          <a:xfrm>
            <a:off x="10443404" y="3322217"/>
            <a:ext cx="1337760" cy="514440"/>
          </a:xfrm>
          <a:prstGeom prst="roundRect">
            <a:avLst>
              <a:gd name="adj" fmla="val 16667"/>
            </a:avLst>
          </a:prstGeom>
          <a:solidFill>
            <a:srgbClr val="4472C4"/>
          </a:solidFill>
          <a:ln>
            <a:solidFill>
              <a:srgbClr val="1D3155"/>
            </a:solidFill>
          </a:ln>
          <a:scene3d>
            <a:camera prst="orthographicFront"/>
            <a:lightRig rig="threePt" dir="t"/>
          </a:scene3d>
          <a:sp3d>
            <a:bevelT w="57150" h="50800" prst="angle"/>
          </a:sp3d>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r>
              <a:rPr lang="fr-FR" b="1" i="1" spc="-1" dirty="0">
                <a:solidFill>
                  <a:schemeClr val="lt1"/>
                </a:solidFill>
                <a:latin typeface="Calibri"/>
                <a:ea typeface="DejaVu Sans"/>
              </a:rPr>
              <a:t>Marin</a:t>
            </a:r>
          </a:p>
        </p:txBody>
      </p:sp>
      <p:sp>
        <p:nvSpPr>
          <p:cNvPr id="26" name="Rectangle : coins arrondis 13"/>
          <p:cNvSpPr/>
          <p:nvPr/>
        </p:nvSpPr>
        <p:spPr>
          <a:xfrm>
            <a:off x="8432716" y="2639297"/>
            <a:ext cx="1337760" cy="518400"/>
          </a:xfrm>
          <a:prstGeom prst="roundRect">
            <a:avLst>
              <a:gd name="adj" fmla="val 16667"/>
            </a:avLst>
          </a:prstGeom>
          <a:solidFill>
            <a:srgbClr val="4472C4"/>
          </a:solidFill>
          <a:ln>
            <a:solidFill>
              <a:srgbClr val="1D3155"/>
            </a:solidFill>
          </a:ln>
          <a:scene3d>
            <a:camera prst="orthographicFront"/>
            <a:lightRig rig="threePt" dir="t"/>
          </a:scene3d>
          <a:sp3d>
            <a:bevelT w="57150" h="50800" prst="angle"/>
          </a:sp3d>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r>
              <a:rPr lang="fr-FR" b="1" i="1" spc="-1" dirty="0">
                <a:solidFill>
                  <a:schemeClr val="lt1"/>
                </a:solidFill>
                <a:latin typeface="Calibri"/>
                <a:ea typeface="DejaVu Sans"/>
              </a:rPr>
              <a:t>Mathéo</a:t>
            </a:r>
          </a:p>
        </p:txBody>
      </p:sp>
      <p:sp>
        <p:nvSpPr>
          <p:cNvPr id="27" name="Rectangle : coins arrondis 21"/>
          <p:cNvSpPr/>
          <p:nvPr/>
        </p:nvSpPr>
        <p:spPr>
          <a:xfrm>
            <a:off x="8432716" y="3353897"/>
            <a:ext cx="1337760" cy="514440"/>
          </a:xfrm>
          <a:prstGeom prst="roundRect">
            <a:avLst>
              <a:gd name="adj" fmla="val 16667"/>
            </a:avLst>
          </a:prstGeom>
          <a:solidFill>
            <a:srgbClr val="4472C4"/>
          </a:solidFill>
          <a:ln>
            <a:solidFill>
              <a:srgbClr val="1D3155"/>
            </a:solidFill>
          </a:ln>
          <a:scene3d>
            <a:camera prst="orthographicFront"/>
            <a:lightRig rig="threePt" dir="t"/>
          </a:scene3d>
          <a:sp3d>
            <a:bevelT w="57150" h="50800" prst="angle"/>
          </a:sp3d>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r>
              <a:rPr lang="fr-FR" b="1" i="1" spc="-1" dirty="0">
                <a:solidFill>
                  <a:schemeClr val="lt1"/>
                </a:solidFill>
                <a:latin typeface="Calibri"/>
                <a:ea typeface="DejaVu Sans"/>
              </a:rPr>
              <a:t>Titouan</a:t>
            </a:r>
          </a:p>
        </p:txBody>
      </p:sp>
      <p:sp>
        <p:nvSpPr>
          <p:cNvPr id="28" name="Rectangle : coins arrondis 13"/>
          <p:cNvSpPr/>
          <p:nvPr/>
        </p:nvSpPr>
        <p:spPr>
          <a:xfrm>
            <a:off x="6447404" y="2607617"/>
            <a:ext cx="1337760" cy="518400"/>
          </a:xfrm>
          <a:prstGeom prst="roundRect">
            <a:avLst>
              <a:gd name="adj" fmla="val 16667"/>
            </a:avLst>
          </a:prstGeom>
          <a:solidFill>
            <a:srgbClr val="4472C4"/>
          </a:solidFill>
          <a:ln>
            <a:solidFill>
              <a:srgbClr val="1D3155"/>
            </a:solidFill>
          </a:ln>
          <a:scene3d>
            <a:camera prst="orthographicFront"/>
            <a:lightRig rig="threePt" dir="t"/>
          </a:scene3d>
          <a:sp3d>
            <a:bevelT w="57150" h="50800" prst="angle"/>
          </a:sp3d>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r>
              <a:rPr lang="fr-FR" b="1" i="1" spc="-1" dirty="0">
                <a:solidFill>
                  <a:schemeClr val="lt1"/>
                </a:solidFill>
                <a:latin typeface="Calibri"/>
                <a:ea typeface="DejaVu Sans"/>
              </a:rPr>
              <a:t>Noïm</a:t>
            </a:r>
          </a:p>
        </p:txBody>
      </p:sp>
      <p:sp>
        <p:nvSpPr>
          <p:cNvPr id="29" name="Rectangle : coins arrondis 21"/>
          <p:cNvSpPr/>
          <p:nvPr/>
        </p:nvSpPr>
        <p:spPr>
          <a:xfrm>
            <a:off x="6447404" y="3322217"/>
            <a:ext cx="1337760" cy="514440"/>
          </a:xfrm>
          <a:prstGeom prst="roundRect">
            <a:avLst>
              <a:gd name="adj" fmla="val 16667"/>
            </a:avLst>
          </a:prstGeom>
          <a:solidFill>
            <a:srgbClr val="4472C4"/>
          </a:solidFill>
          <a:ln>
            <a:solidFill>
              <a:srgbClr val="1D3155"/>
            </a:solidFill>
          </a:ln>
          <a:scene3d>
            <a:camera prst="orthographicFront"/>
            <a:lightRig rig="threePt" dir="t"/>
          </a:scene3d>
          <a:sp3d>
            <a:bevelT w="57150" h="50800" prst="angle"/>
          </a:sp3d>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r>
              <a:rPr lang="fr-FR" b="1" i="1" spc="-1" dirty="0">
                <a:solidFill>
                  <a:schemeClr val="lt1"/>
                </a:solidFill>
                <a:latin typeface="Calibri"/>
                <a:ea typeface="DejaVu Sans"/>
              </a:rPr>
              <a:t>Naïs</a:t>
            </a:r>
          </a:p>
        </p:txBody>
      </p:sp>
      <p:sp>
        <p:nvSpPr>
          <p:cNvPr id="30" name="Rectangle : coins arrondis 13"/>
          <p:cNvSpPr/>
          <p:nvPr/>
        </p:nvSpPr>
        <p:spPr>
          <a:xfrm>
            <a:off x="4444724" y="2639297"/>
            <a:ext cx="1337760" cy="518400"/>
          </a:xfrm>
          <a:prstGeom prst="roundRect">
            <a:avLst>
              <a:gd name="adj" fmla="val 16667"/>
            </a:avLst>
          </a:prstGeom>
          <a:solidFill>
            <a:srgbClr val="4472C4"/>
          </a:solidFill>
          <a:ln>
            <a:solidFill>
              <a:srgbClr val="1D3155"/>
            </a:solidFill>
          </a:ln>
          <a:scene3d>
            <a:camera prst="orthographicFront"/>
            <a:lightRig rig="threePt" dir="t"/>
          </a:scene3d>
          <a:sp3d>
            <a:bevelT w="57150" h="50800" prst="angle"/>
          </a:sp3d>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r>
              <a:rPr lang="fr-FR" b="1" i="1" spc="-1" dirty="0">
                <a:solidFill>
                  <a:schemeClr val="lt1"/>
                </a:solidFill>
                <a:latin typeface="Calibri"/>
                <a:ea typeface="DejaVu Sans"/>
              </a:rPr>
              <a:t>Lélio</a:t>
            </a:r>
          </a:p>
        </p:txBody>
      </p:sp>
      <p:sp>
        <p:nvSpPr>
          <p:cNvPr id="31" name="Rectangle : coins arrondis 11"/>
          <p:cNvSpPr/>
          <p:nvPr/>
        </p:nvSpPr>
        <p:spPr>
          <a:xfrm>
            <a:off x="4444724" y="4893617"/>
            <a:ext cx="1337760" cy="518400"/>
          </a:xfrm>
          <a:prstGeom prst="roundRect">
            <a:avLst>
              <a:gd name="adj" fmla="val 16667"/>
            </a:avLst>
          </a:prstGeom>
          <a:solidFill>
            <a:srgbClr val="4472C4"/>
          </a:solidFill>
          <a:ln>
            <a:solidFill>
              <a:srgbClr val="1D3155"/>
            </a:solidFill>
          </a:ln>
          <a:scene3d>
            <a:camera prst="orthographicFront"/>
            <a:lightRig rig="threePt" dir="t"/>
          </a:scene3d>
          <a:sp3d>
            <a:bevelT w="57150" h="50800" prst="angle"/>
          </a:sp3d>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r>
              <a:rPr lang="fr-FR" b="1" i="1" spc="-1" dirty="0">
                <a:solidFill>
                  <a:schemeClr val="lt1"/>
                </a:solidFill>
                <a:latin typeface="Calibri"/>
                <a:ea typeface="DejaVu Sans"/>
              </a:rPr>
              <a:t>Naïs</a:t>
            </a:r>
          </a:p>
        </p:txBody>
      </p:sp>
      <p:sp>
        <p:nvSpPr>
          <p:cNvPr id="32" name="Rectangle : coins arrondis 18"/>
          <p:cNvSpPr/>
          <p:nvPr/>
        </p:nvSpPr>
        <p:spPr>
          <a:xfrm>
            <a:off x="4444724" y="4138337"/>
            <a:ext cx="1337760" cy="514440"/>
          </a:xfrm>
          <a:prstGeom prst="roundRect">
            <a:avLst>
              <a:gd name="adj" fmla="val 16667"/>
            </a:avLst>
          </a:prstGeom>
          <a:solidFill>
            <a:srgbClr val="4472C4"/>
          </a:solidFill>
          <a:ln>
            <a:solidFill>
              <a:srgbClr val="1D3155"/>
            </a:solidFill>
          </a:ln>
          <a:scene3d>
            <a:camera prst="orthographicFront"/>
            <a:lightRig rig="threePt" dir="t"/>
          </a:scene3d>
          <a:sp3d>
            <a:bevelT w="57150" h="50800" prst="angle"/>
          </a:sp3d>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r>
              <a:rPr lang="fr-FR" b="1" i="1" spc="-1" dirty="0">
                <a:solidFill>
                  <a:schemeClr val="lt1"/>
                </a:solidFill>
                <a:latin typeface="Calibri"/>
                <a:ea typeface="DejaVu Sans"/>
              </a:rPr>
              <a:t>Louka</a:t>
            </a:r>
          </a:p>
        </p:txBody>
      </p:sp>
      <p:sp>
        <p:nvSpPr>
          <p:cNvPr id="33" name="Rectangle : coins arrondis 21"/>
          <p:cNvSpPr/>
          <p:nvPr/>
        </p:nvSpPr>
        <p:spPr>
          <a:xfrm>
            <a:off x="4444724" y="3353897"/>
            <a:ext cx="1337760" cy="514440"/>
          </a:xfrm>
          <a:prstGeom prst="roundRect">
            <a:avLst>
              <a:gd name="adj" fmla="val 16667"/>
            </a:avLst>
          </a:prstGeom>
          <a:solidFill>
            <a:srgbClr val="4472C4"/>
          </a:solidFill>
          <a:ln>
            <a:solidFill>
              <a:srgbClr val="1D3155"/>
            </a:solidFill>
          </a:ln>
          <a:scene3d>
            <a:camera prst="orthographicFront"/>
            <a:lightRig rig="threePt" dir="t"/>
          </a:scene3d>
          <a:sp3d>
            <a:bevelT w="57150" h="50800" prst="angle"/>
          </a:sp3d>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r>
              <a:rPr lang="fr-FR" b="1" i="1" spc="-1" dirty="0">
                <a:solidFill>
                  <a:schemeClr val="lt1"/>
                </a:solidFill>
                <a:latin typeface="Calibri"/>
                <a:ea typeface="DejaVu Sans"/>
              </a:rPr>
              <a:t>Noïm</a:t>
            </a:r>
          </a:p>
        </p:txBody>
      </p:sp>
      <p:sp>
        <p:nvSpPr>
          <p:cNvPr id="34" name="Rectangle : coins arrondis 13"/>
          <p:cNvSpPr/>
          <p:nvPr/>
        </p:nvSpPr>
        <p:spPr>
          <a:xfrm>
            <a:off x="2421524" y="2609777"/>
            <a:ext cx="1337760" cy="518400"/>
          </a:xfrm>
          <a:prstGeom prst="roundRect">
            <a:avLst>
              <a:gd name="adj" fmla="val 16667"/>
            </a:avLst>
          </a:prstGeom>
          <a:solidFill>
            <a:srgbClr val="4472C4"/>
          </a:solidFill>
          <a:ln>
            <a:solidFill>
              <a:srgbClr val="1D3155"/>
            </a:solidFill>
          </a:ln>
          <a:scene3d>
            <a:camera prst="orthographicFront"/>
            <a:lightRig rig="threePt" dir="t"/>
          </a:scene3d>
          <a:sp3d>
            <a:bevelT w="57150" h="50800" prst="angle"/>
          </a:sp3d>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r>
              <a:rPr lang="fr-FR" b="1" i="1" spc="-1" dirty="0">
                <a:solidFill>
                  <a:schemeClr val="lt1"/>
                </a:solidFill>
                <a:latin typeface="Calibri"/>
                <a:ea typeface="DejaVu Sans"/>
              </a:rPr>
              <a:t>Coline</a:t>
            </a:r>
          </a:p>
        </p:txBody>
      </p:sp>
      <p:sp>
        <p:nvSpPr>
          <p:cNvPr id="35" name="Rectangle : coins arrondis 21"/>
          <p:cNvSpPr/>
          <p:nvPr/>
        </p:nvSpPr>
        <p:spPr>
          <a:xfrm>
            <a:off x="2421524" y="3324377"/>
            <a:ext cx="1337760" cy="514440"/>
          </a:xfrm>
          <a:prstGeom prst="roundRect">
            <a:avLst>
              <a:gd name="adj" fmla="val 16667"/>
            </a:avLst>
          </a:prstGeom>
          <a:solidFill>
            <a:srgbClr val="4472C4"/>
          </a:solidFill>
          <a:ln>
            <a:solidFill>
              <a:srgbClr val="1D3155"/>
            </a:solidFill>
          </a:ln>
          <a:scene3d>
            <a:camera prst="orthographicFront"/>
            <a:lightRig rig="threePt" dir="t"/>
          </a:scene3d>
          <a:sp3d>
            <a:bevelT w="57150" h="50800" prst="angle"/>
          </a:sp3d>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r>
              <a:rPr lang="fr-FR" b="1" i="1" spc="-1" dirty="0">
                <a:solidFill>
                  <a:schemeClr val="lt1"/>
                </a:solidFill>
                <a:latin typeface="Calibri"/>
                <a:ea typeface="DejaVu Sans"/>
              </a:rPr>
              <a:t>Louka</a:t>
            </a:r>
          </a:p>
        </p:txBody>
      </p:sp>
      <p:sp>
        <p:nvSpPr>
          <p:cNvPr id="36" name="Rectangle : coins arrondis 13"/>
          <p:cNvSpPr/>
          <p:nvPr/>
        </p:nvSpPr>
        <p:spPr>
          <a:xfrm>
            <a:off x="363404" y="2607617"/>
            <a:ext cx="1337760" cy="518400"/>
          </a:xfrm>
          <a:prstGeom prst="roundRect">
            <a:avLst>
              <a:gd name="adj" fmla="val 16667"/>
            </a:avLst>
          </a:prstGeom>
          <a:solidFill>
            <a:srgbClr val="4472C4"/>
          </a:solidFill>
          <a:ln>
            <a:solidFill>
              <a:srgbClr val="1D3155"/>
            </a:solidFill>
          </a:ln>
          <a:scene3d>
            <a:camera prst="orthographicFront"/>
            <a:lightRig rig="threePt" dir="t"/>
          </a:scene3d>
          <a:sp3d>
            <a:bevelT w="57150" h="50800" prst="angle"/>
          </a:sp3d>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fr-FR" b="1" i="1" spc="-1" dirty="0">
                <a:solidFill>
                  <a:schemeClr val="bg1"/>
                </a:solidFill>
                <a:latin typeface="Calibri"/>
                <a:ea typeface="DejaVu Sans"/>
              </a:rPr>
              <a:t>Noïm</a:t>
            </a:r>
            <a:endParaRPr lang="fr-FR" b="0" strike="noStrike" spc="-1" dirty="0">
              <a:solidFill>
                <a:schemeClr val="bg1"/>
              </a:solidFill>
              <a:latin typeface="Arial"/>
            </a:endParaRPr>
          </a:p>
        </p:txBody>
      </p:sp>
      <p:sp>
        <p:nvSpPr>
          <p:cNvPr id="37" name="Rectangle : coins arrondis 3"/>
          <p:cNvSpPr/>
          <p:nvPr/>
        </p:nvSpPr>
        <p:spPr>
          <a:xfrm>
            <a:off x="4173644" y="1775297"/>
            <a:ext cx="1926000" cy="603000"/>
          </a:xfrm>
          <a:prstGeom prst="roundRect">
            <a:avLst>
              <a:gd name="adj" fmla="val 16667"/>
            </a:avLst>
          </a:prstGeom>
          <a:ln/>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lIns="90000" tIns="45000" rIns="90000" bIns="45000" anchor="ctr">
            <a:noAutofit/>
          </a:bodyPr>
          <a:lstStyle/>
          <a:p>
            <a:pPr algn="ctr"/>
            <a:r>
              <a:rPr lang="es-ES" b="1" dirty="0" smtClean="0">
                <a:latin typeface="Arial" pitchFamily="34" charset="0"/>
                <a:cs typeface="Arial" pitchFamily="34" charset="0"/>
              </a:rPr>
              <a:t>Programation</a:t>
            </a:r>
            <a:endParaRPr lang="fr-FR" b="1" spc="-1" dirty="0">
              <a:solidFill>
                <a:srgbClr val="000000"/>
              </a:solidFill>
              <a:latin typeface="Arial" pitchFamily="34" charset="0"/>
              <a:cs typeface="Arial" pitchFamily="34" charset="0"/>
            </a:endParaRPr>
          </a:p>
        </p:txBody>
      </p:sp>
      <p:sp>
        <p:nvSpPr>
          <p:cNvPr id="40" name="Rectangle : coins arrondis 10"/>
          <p:cNvSpPr/>
          <p:nvPr/>
        </p:nvSpPr>
        <p:spPr>
          <a:xfrm>
            <a:off x="10175204" y="1775297"/>
            <a:ext cx="1926000" cy="603000"/>
          </a:xfrm>
          <a:prstGeom prst="roundRect">
            <a:avLst>
              <a:gd name="adj" fmla="val 16667"/>
            </a:avLst>
          </a:prstGeom>
          <a:ln/>
          <a:scene3d>
            <a:camera prst="orthographicFront"/>
            <a:lightRig rig="threePt" dir="t"/>
          </a:scene3d>
          <a:sp3d>
            <a:bevelT/>
          </a:sp3d>
        </p:spPr>
        <p:style>
          <a:lnRef idx="1">
            <a:schemeClr val="accent1"/>
          </a:lnRef>
          <a:fillRef idx="2">
            <a:schemeClr val="accent1"/>
          </a:fillRef>
          <a:effectRef idx="1">
            <a:schemeClr val="accent1"/>
          </a:effectRef>
          <a:fontRef idx="minor">
            <a:schemeClr val="dk1"/>
          </a:fontRef>
        </p:style>
        <p:txBody>
          <a:bodyPr lIns="90000" tIns="45000" rIns="90000" bIns="45000" anchor="ctr">
            <a:noAutofit/>
          </a:bodyPr>
          <a:lstStyle/>
          <a:p>
            <a:endParaRPr lang="fr-FR" dirty="0" smtClean="0"/>
          </a:p>
          <a:p>
            <a:pPr algn="ctr"/>
            <a:r>
              <a:rPr lang="fr-FR" b="1" dirty="0" smtClean="0"/>
              <a:t>Comunication</a:t>
            </a:r>
          </a:p>
          <a:p>
            <a:pPr algn="ctr"/>
            <a:endParaRPr lang="fr-FR" b="1" spc="-1" dirty="0">
              <a:solidFill>
                <a:srgbClr val="000000"/>
              </a:solidFill>
              <a:latin typeface="Comic Sans MS" panose="030F0702030302020204" pitchFamily="66" charset="0"/>
            </a:endParaRPr>
          </a:p>
        </p:txBody>
      </p:sp>
      <p:sp>
        <p:nvSpPr>
          <p:cNvPr id="41" name="ZoneTexte 40"/>
          <p:cNvSpPr txBox="1"/>
          <p:nvPr/>
        </p:nvSpPr>
        <p:spPr>
          <a:xfrm>
            <a:off x="419100" y="5759359"/>
            <a:ext cx="11353800" cy="923330"/>
          </a:xfrm>
          <a:prstGeom prst="rect">
            <a:avLst/>
          </a:prstGeom>
          <a:noFill/>
        </p:spPr>
        <p:txBody>
          <a:bodyPr wrap="square" rtlCol="0">
            <a:spAutoFit/>
          </a:bodyPr>
          <a:lstStyle/>
          <a:p>
            <a:r>
              <a:rPr lang="fr-FR" b="1" i="1" dirty="0" smtClean="0">
                <a:solidFill>
                  <a:srgbClr val="FFFF00"/>
                </a:solidFill>
                <a:latin typeface="Arial" pitchFamily="34" charset="0"/>
                <a:cs typeface="Arial" pitchFamily="34" charset="0"/>
              </a:rPr>
              <a:t>Après </a:t>
            </a:r>
            <a:r>
              <a:rPr lang="fr-FR" b="1" i="1" dirty="0" smtClean="0">
                <a:solidFill>
                  <a:srgbClr val="FFFF00"/>
                </a:solidFill>
                <a:latin typeface="Arial" pitchFamily="34" charset="0"/>
                <a:cs typeface="Arial" pitchFamily="34" charset="0"/>
              </a:rPr>
              <a:t>étude du cahier des charges, nous </a:t>
            </a:r>
            <a:r>
              <a:rPr lang="fr-FR" b="1" i="1" dirty="0" smtClean="0">
                <a:solidFill>
                  <a:srgbClr val="FFFF00"/>
                </a:solidFill>
                <a:latin typeface="Arial" pitchFamily="34" charset="0"/>
                <a:cs typeface="Arial" pitchFamily="34" charset="0"/>
              </a:rPr>
              <a:t>avons </a:t>
            </a:r>
            <a:r>
              <a:rPr lang="fr-FR" b="1" i="1" dirty="0" smtClean="0">
                <a:solidFill>
                  <a:srgbClr val="FFFF00"/>
                </a:solidFill>
                <a:latin typeface="Arial" pitchFamily="34" charset="0"/>
                <a:cs typeface="Arial" pitchFamily="34" charset="0"/>
              </a:rPr>
              <a:t>les tâches selon nos </a:t>
            </a:r>
            <a:r>
              <a:rPr lang="fr-FR" b="1" i="1" dirty="0" smtClean="0">
                <a:solidFill>
                  <a:srgbClr val="FFFF00"/>
                </a:solidFill>
                <a:latin typeface="Arial" pitchFamily="34" charset="0"/>
                <a:cs typeface="Arial" pitchFamily="34" charset="0"/>
              </a:rPr>
              <a:t>compétences </a:t>
            </a:r>
            <a:r>
              <a:rPr lang="fr-FR" b="1" i="1" dirty="0" smtClean="0">
                <a:solidFill>
                  <a:srgbClr val="FFFF00"/>
                </a:solidFill>
                <a:latin typeface="Arial" pitchFamily="34" charset="0"/>
                <a:cs typeface="Arial" pitchFamily="34" charset="0"/>
              </a:rPr>
              <a:t>et nos envies. Nous </a:t>
            </a:r>
            <a:r>
              <a:rPr lang="fr-FR" b="1" i="1" dirty="0" smtClean="0">
                <a:solidFill>
                  <a:srgbClr val="FFFF00"/>
                </a:solidFill>
                <a:latin typeface="Arial" pitchFamily="34" charset="0"/>
                <a:cs typeface="Arial" pitchFamily="34" charset="0"/>
              </a:rPr>
              <a:t>avons essayé </a:t>
            </a:r>
            <a:r>
              <a:rPr lang="fr-FR" b="1" i="1" dirty="0" smtClean="0">
                <a:solidFill>
                  <a:srgbClr val="FFFF00"/>
                </a:solidFill>
                <a:latin typeface="Arial" pitchFamily="34" charset="0"/>
                <a:cs typeface="Arial" pitchFamily="34" charset="0"/>
              </a:rPr>
              <a:t>d'avoir une deuxième personne à chaque fois afin que le projet puisse continuer en cas </a:t>
            </a:r>
            <a:r>
              <a:rPr lang="fr-FR" b="1" i="1" dirty="0" smtClean="0">
                <a:solidFill>
                  <a:srgbClr val="FFFF00"/>
                </a:solidFill>
                <a:latin typeface="Arial" pitchFamily="34" charset="0"/>
                <a:cs typeface="Arial" pitchFamily="34" charset="0"/>
              </a:rPr>
              <a:t>d'absence.</a:t>
            </a:r>
            <a:endParaRPr lang="fr-FR" b="1" i="1" dirty="0" smtClean="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xmlns="" val="1586966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75000"/>
            <a:lumOff val="25000"/>
          </a:schemeClr>
        </a:solidFill>
        <a:effectLst/>
      </p:bgPr>
    </p:bg>
    <p:spTree>
      <p:nvGrpSpPr>
        <p:cNvPr id="1" name=""/>
        <p:cNvGrpSpPr/>
        <p:nvPr/>
      </p:nvGrpSpPr>
      <p:grpSpPr>
        <a:xfrm>
          <a:off x="0" y="0"/>
          <a:ext cx="0" cy="0"/>
          <a:chOff x="0" y="0"/>
          <a:chExt cx="0" cy="0"/>
        </a:xfrm>
      </p:grpSpPr>
      <p:sp>
        <p:nvSpPr>
          <p:cNvPr id="13" name="ZoneTexte 12">
            <a:extLst>
              <a:ext uri="{FF2B5EF4-FFF2-40B4-BE49-F238E27FC236}">
                <a16:creationId xmlns:a16="http://schemas.microsoft.com/office/drawing/2014/main" xmlns="" id="{DAB86BF2-0BBB-5CB2-A63F-2D617116EF53}"/>
              </a:ext>
            </a:extLst>
          </p:cNvPr>
          <p:cNvSpPr txBox="1"/>
          <p:nvPr/>
        </p:nvSpPr>
        <p:spPr>
          <a:xfrm>
            <a:off x="699714" y="1650117"/>
            <a:ext cx="10792572" cy="646331"/>
          </a:xfrm>
          <a:prstGeom prst="rect">
            <a:avLst/>
          </a:prstGeom>
          <a:noFill/>
        </p:spPr>
        <p:txBody>
          <a:bodyPr wrap="square" rtlCol="0">
            <a:spAutoFit/>
          </a:bodyPr>
          <a:lstStyle/>
          <a:p>
            <a:endParaRPr lang="fr-FR" sz="1800" b="1" i="0" u="none" strike="noStrike" dirty="0">
              <a:solidFill>
                <a:srgbClr val="0070C0"/>
              </a:solidFill>
              <a:latin typeface="Amasis MT Pro Light" panose="020F0502020204030204" pitchFamily="18" charset="0"/>
            </a:endParaRPr>
          </a:p>
          <a:p>
            <a:endParaRPr lang="fr-FR" dirty="0"/>
          </a:p>
        </p:txBody>
      </p:sp>
      <p:sp>
        <p:nvSpPr>
          <p:cNvPr id="19" name="ZoneTexte 18"/>
          <p:cNvSpPr txBox="1"/>
          <p:nvPr/>
        </p:nvSpPr>
        <p:spPr>
          <a:xfrm>
            <a:off x="438150" y="266700"/>
            <a:ext cx="11468100" cy="707886"/>
          </a:xfrm>
          <a:prstGeom prst="rect">
            <a:avLst/>
          </a:prstGeom>
          <a:noFill/>
        </p:spPr>
        <p:txBody>
          <a:bodyPr wrap="square" rtlCol="0">
            <a:spAutoFit/>
          </a:bodyPr>
          <a:lstStyle/>
          <a:p>
            <a:pPr algn="ctr"/>
            <a:r>
              <a:rPr lang="fr-FR" sz="4000" b="1" i="1" dirty="0" smtClean="0">
                <a:solidFill>
                  <a:srgbClr val="FFFF00"/>
                </a:solidFill>
              </a:rPr>
              <a:t>REVUE DE PROJET</a:t>
            </a:r>
            <a:endParaRPr lang="fr-FR" sz="4000" b="1" i="1" dirty="0">
              <a:solidFill>
                <a:srgbClr val="FFFF00"/>
              </a:solidFill>
            </a:endParaRPr>
          </a:p>
        </p:txBody>
      </p:sp>
      <p:pic>
        <p:nvPicPr>
          <p:cNvPr id="1026" name="Picture 2"/>
          <p:cNvPicPr>
            <a:picLocks noChangeAspect="1" noChangeArrowheads="1"/>
          </p:cNvPicPr>
          <p:nvPr/>
        </p:nvPicPr>
        <p:blipFill>
          <a:blip r:embed="rId3" cstate="print"/>
          <a:srcRect/>
          <a:stretch>
            <a:fillRect/>
          </a:stretch>
        </p:blipFill>
        <p:spPr bwMode="auto">
          <a:xfrm>
            <a:off x="0" y="0"/>
            <a:ext cx="12192000" cy="1219200"/>
          </a:xfrm>
          <a:prstGeom prst="rect">
            <a:avLst/>
          </a:prstGeom>
          <a:noFill/>
          <a:ln w="9525">
            <a:noFill/>
            <a:miter lim="800000"/>
            <a:headEnd/>
            <a:tailEnd/>
          </a:ln>
          <a:effectLst/>
        </p:spPr>
      </p:pic>
      <p:sp>
        <p:nvSpPr>
          <p:cNvPr id="25" name="ZoneTexte 24"/>
          <p:cNvSpPr txBox="1"/>
          <p:nvPr/>
        </p:nvSpPr>
        <p:spPr>
          <a:xfrm>
            <a:off x="476250" y="247650"/>
            <a:ext cx="11334750" cy="646331"/>
          </a:xfrm>
          <a:prstGeom prst="rect">
            <a:avLst/>
          </a:prstGeom>
          <a:noFill/>
        </p:spPr>
        <p:txBody>
          <a:bodyPr wrap="square" rtlCol="0">
            <a:spAutoFit/>
          </a:bodyPr>
          <a:lstStyle/>
          <a:p>
            <a:pPr algn="ctr"/>
            <a:r>
              <a:rPr lang="fr-FR" sz="3600" b="1" i="1" dirty="0" smtClean="0">
                <a:solidFill>
                  <a:srgbClr val="FFFF00"/>
                </a:solidFill>
              </a:rPr>
              <a:t>Organigrama</a:t>
            </a:r>
            <a:endParaRPr lang="fr-FR" sz="3600" b="1" i="1" dirty="0">
              <a:solidFill>
                <a:srgbClr val="FFFF00"/>
              </a:solidFill>
            </a:endParaRPr>
          </a:p>
        </p:txBody>
      </p:sp>
      <p:pic>
        <p:nvPicPr>
          <p:cNvPr id="12" name="Image 11">
            <a:extLst>
              <a:ext uri="{FF2B5EF4-FFF2-40B4-BE49-F238E27FC236}">
                <a16:creationId xmlns:a16="http://schemas.microsoft.com/office/drawing/2014/main" xmlns="" id="{9A3DD7B2-0E73-6C71-B31E-3196F05E1DCB}"/>
              </a:ext>
            </a:extLst>
          </p:cNvPr>
          <p:cNvPicPr>
            <a:picLocks noChangeAspect="1"/>
          </p:cNvPicPr>
          <p:nvPr/>
        </p:nvPicPr>
        <p:blipFill>
          <a:blip r:embed="rId4" cstate="print">
            <a:alphaModFix amt="35000"/>
          </a:blip>
          <a:stretch>
            <a:fillRect/>
          </a:stretch>
        </p:blipFill>
        <p:spPr>
          <a:xfrm>
            <a:off x="-19050" y="1219200"/>
            <a:ext cx="12211050" cy="5615319"/>
          </a:xfrm>
          <a:prstGeom prst="rect">
            <a:avLst/>
          </a:prstGeom>
          <a:solidFill>
            <a:schemeClr val="tx2">
              <a:lumMod val="75000"/>
              <a:lumOff val="25000"/>
              <a:alpha val="22000"/>
            </a:schemeClr>
          </a:solidFill>
        </p:spPr>
      </p:pic>
      <p:sp>
        <p:nvSpPr>
          <p:cNvPr id="15" name="Rectangle : coins arrondis 8"/>
          <p:cNvSpPr/>
          <p:nvPr/>
        </p:nvSpPr>
        <p:spPr>
          <a:xfrm>
            <a:off x="107084" y="1775297"/>
            <a:ext cx="1926000" cy="603000"/>
          </a:xfrm>
          <a:prstGeom prst="roundRect">
            <a:avLst>
              <a:gd name="adj" fmla="val 16667"/>
            </a:avLst>
          </a:prstGeom>
          <a:ln/>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lIns="90000" tIns="45000" rIns="90000" bIns="45000" anchor="ctr">
            <a:noAutofit/>
          </a:bodyPr>
          <a:lstStyle/>
          <a:p>
            <a:pPr algn="ctr">
              <a:lnSpc>
                <a:spcPct val="100000"/>
              </a:lnSpc>
            </a:pPr>
            <a:r>
              <a:rPr lang="es-ES" b="1" dirty="0" smtClean="0"/>
              <a:t>Planificación</a:t>
            </a:r>
            <a:endParaRPr lang="fr-FR" sz="1800" b="1" strike="noStrike" spc="-1" dirty="0">
              <a:solidFill>
                <a:srgbClr val="000000"/>
              </a:solidFill>
              <a:latin typeface="Comic Sans MS" panose="030F0702030302020204" pitchFamily="66" charset="0"/>
            </a:endParaRPr>
          </a:p>
        </p:txBody>
      </p:sp>
      <p:sp>
        <p:nvSpPr>
          <p:cNvPr id="16" name="Rectangle : coins arrondis 9"/>
          <p:cNvSpPr/>
          <p:nvPr/>
        </p:nvSpPr>
        <p:spPr>
          <a:xfrm>
            <a:off x="8174684" y="1775297"/>
            <a:ext cx="1926000" cy="603000"/>
          </a:xfrm>
          <a:prstGeom prst="roundRect">
            <a:avLst>
              <a:gd name="adj" fmla="val 16667"/>
            </a:avLst>
          </a:prstGeom>
          <a:ln/>
          <a:scene3d>
            <a:camera prst="orthographicFront"/>
            <a:lightRig rig="threePt" dir="t"/>
          </a:scene3d>
          <a:sp3d>
            <a:bevelT/>
          </a:sp3d>
        </p:spPr>
        <p:style>
          <a:lnRef idx="1">
            <a:schemeClr val="accent5"/>
          </a:lnRef>
          <a:fillRef idx="2">
            <a:schemeClr val="accent5"/>
          </a:fillRef>
          <a:effectRef idx="1">
            <a:schemeClr val="accent5"/>
          </a:effectRef>
          <a:fontRef idx="minor">
            <a:schemeClr val="dk1"/>
          </a:fontRef>
        </p:style>
        <p:txBody>
          <a:bodyPr lIns="90000" tIns="45000" rIns="90000" bIns="45000" anchor="ctr">
            <a:noAutofit/>
          </a:bodyPr>
          <a:lstStyle/>
          <a:p>
            <a:endParaRPr lang="fr-FR" dirty="0" smtClean="0"/>
          </a:p>
          <a:p>
            <a:r>
              <a:rPr lang="fr-FR" b="1" dirty="0" smtClean="0"/>
              <a:t>Cultura general</a:t>
            </a:r>
          </a:p>
          <a:p>
            <a:pPr algn="ctr"/>
            <a:endParaRPr lang="fr-FR" b="1" spc="-1" dirty="0">
              <a:solidFill>
                <a:srgbClr val="000000"/>
              </a:solidFill>
              <a:latin typeface="Comic Sans MS" panose="030F0702030302020204" pitchFamily="66" charset="0"/>
            </a:endParaRPr>
          </a:p>
        </p:txBody>
      </p:sp>
      <p:sp>
        <p:nvSpPr>
          <p:cNvPr id="17" name="Rectangle : coins arrondis 16"/>
          <p:cNvSpPr/>
          <p:nvPr/>
        </p:nvSpPr>
        <p:spPr>
          <a:xfrm>
            <a:off x="6174164" y="1775297"/>
            <a:ext cx="1926000" cy="603000"/>
          </a:xfrm>
          <a:prstGeom prst="roundRect">
            <a:avLst>
              <a:gd name="adj" fmla="val 16667"/>
            </a:avLst>
          </a:prstGeom>
          <a:ln/>
          <a:scene3d>
            <a:camera prst="orthographicFront"/>
            <a:lightRig rig="threePt" dir="t"/>
          </a:scene3d>
          <a:sp3d>
            <a:bevelT/>
          </a:sp3d>
        </p:spPr>
        <p:style>
          <a:lnRef idx="1">
            <a:schemeClr val="accent6"/>
          </a:lnRef>
          <a:fillRef idx="2">
            <a:schemeClr val="accent6"/>
          </a:fillRef>
          <a:effectRef idx="1">
            <a:schemeClr val="accent6"/>
          </a:effectRef>
          <a:fontRef idx="minor">
            <a:schemeClr val="dk1"/>
          </a:fontRef>
        </p:style>
        <p:txBody>
          <a:bodyPr lIns="90000" tIns="45000" rIns="90000" bIns="45000" anchor="ctr">
            <a:noAutofit/>
          </a:bodyPr>
          <a:lstStyle/>
          <a:p>
            <a:pPr algn="ctr"/>
            <a:r>
              <a:rPr lang="es-ES" b="1" dirty="0" smtClean="0"/>
              <a:t>Coordinador</a:t>
            </a:r>
            <a:endParaRPr lang="fr-FR" b="1" spc="-1" dirty="0">
              <a:solidFill>
                <a:srgbClr val="000000"/>
              </a:solidFill>
              <a:latin typeface="Comic Sans MS" panose="030F0702030302020204" pitchFamily="66" charset="0"/>
            </a:endParaRPr>
          </a:p>
        </p:txBody>
      </p:sp>
      <p:sp>
        <p:nvSpPr>
          <p:cNvPr id="18" name="Rectangle : coins arrondis 20"/>
          <p:cNvSpPr/>
          <p:nvPr/>
        </p:nvSpPr>
        <p:spPr>
          <a:xfrm>
            <a:off x="2148466" y="1775297"/>
            <a:ext cx="1926000" cy="603000"/>
          </a:xfrm>
          <a:prstGeom prst="roundRect">
            <a:avLst>
              <a:gd name="adj" fmla="val 16667"/>
            </a:avLst>
          </a:prstGeom>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lIns="90000" tIns="45000" rIns="90000" bIns="45000" anchor="ctr">
            <a:noAutofit/>
          </a:bodyPr>
          <a:lstStyle/>
          <a:p>
            <a:pPr algn="ctr"/>
            <a:r>
              <a:rPr lang="fr-FR" b="1" dirty="0" smtClean="0"/>
              <a:t>Revista técnica</a:t>
            </a:r>
            <a:endParaRPr lang="fr-FR" b="1" spc="-1" dirty="0">
              <a:solidFill>
                <a:srgbClr val="000000"/>
              </a:solidFill>
              <a:latin typeface="Comic Sans MS" panose="030F0702030302020204" pitchFamily="66" charset="0"/>
            </a:endParaRPr>
          </a:p>
        </p:txBody>
      </p:sp>
      <p:sp>
        <p:nvSpPr>
          <p:cNvPr id="20" name="Rectangle : coins arrondis 13"/>
          <p:cNvSpPr/>
          <p:nvPr/>
        </p:nvSpPr>
        <p:spPr>
          <a:xfrm>
            <a:off x="10443404" y="2607617"/>
            <a:ext cx="1337760" cy="518400"/>
          </a:xfrm>
          <a:prstGeom prst="roundRect">
            <a:avLst>
              <a:gd name="adj" fmla="val 16667"/>
            </a:avLst>
          </a:prstGeom>
          <a:solidFill>
            <a:srgbClr val="4472C4"/>
          </a:solidFill>
          <a:ln>
            <a:solidFill>
              <a:srgbClr val="1D3155"/>
            </a:solidFill>
          </a:ln>
          <a:scene3d>
            <a:camera prst="orthographicFront"/>
            <a:lightRig rig="threePt" dir="t"/>
          </a:scene3d>
          <a:sp3d>
            <a:bevelT w="57150" h="50800" prst="angle"/>
          </a:sp3d>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r>
              <a:rPr lang="fr-FR" b="1" i="1" spc="-1" dirty="0">
                <a:solidFill>
                  <a:schemeClr val="lt1"/>
                </a:solidFill>
                <a:latin typeface="Calibri"/>
                <a:ea typeface="DejaVu Sans"/>
              </a:rPr>
              <a:t>Timéo</a:t>
            </a:r>
          </a:p>
        </p:txBody>
      </p:sp>
      <p:sp>
        <p:nvSpPr>
          <p:cNvPr id="22" name="Rectangle : coins arrondis 18"/>
          <p:cNvSpPr/>
          <p:nvPr/>
        </p:nvSpPr>
        <p:spPr>
          <a:xfrm>
            <a:off x="10443404" y="4106657"/>
            <a:ext cx="1337760" cy="514440"/>
          </a:xfrm>
          <a:prstGeom prst="roundRect">
            <a:avLst>
              <a:gd name="adj" fmla="val 16667"/>
            </a:avLst>
          </a:prstGeom>
          <a:solidFill>
            <a:srgbClr val="4472C4"/>
          </a:solidFill>
          <a:ln>
            <a:solidFill>
              <a:srgbClr val="1D3155"/>
            </a:solidFill>
          </a:ln>
          <a:scene3d>
            <a:camera prst="orthographicFront"/>
            <a:lightRig rig="threePt" dir="t"/>
          </a:scene3d>
          <a:sp3d>
            <a:bevelT w="57150" h="50800" prst="angle"/>
          </a:sp3d>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r>
              <a:rPr lang="fr-FR" b="1" i="1" spc="-1" dirty="0">
                <a:solidFill>
                  <a:schemeClr val="lt1"/>
                </a:solidFill>
                <a:latin typeface="Calibri"/>
                <a:ea typeface="DejaVu Sans"/>
              </a:rPr>
              <a:t>Noïm</a:t>
            </a:r>
          </a:p>
        </p:txBody>
      </p:sp>
      <p:sp>
        <p:nvSpPr>
          <p:cNvPr id="23" name="Rectangle : coins arrondis 21"/>
          <p:cNvSpPr/>
          <p:nvPr/>
        </p:nvSpPr>
        <p:spPr>
          <a:xfrm>
            <a:off x="10443404" y="3322217"/>
            <a:ext cx="1337760" cy="514440"/>
          </a:xfrm>
          <a:prstGeom prst="roundRect">
            <a:avLst>
              <a:gd name="adj" fmla="val 16667"/>
            </a:avLst>
          </a:prstGeom>
          <a:solidFill>
            <a:srgbClr val="4472C4"/>
          </a:solidFill>
          <a:ln>
            <a:solidFill>
              <a:srgbClr val="1D3155"/>
            </a:solidFill>
          </a:ln>
          <a:scene3d>
            <a:camera prst="orthographicFront"/>
            <a:lightRig rig="threePt" dir="t"/>
          </a:scene3d>
          <a:sp3d>
            <a:bevelT w="57150" h="50800" prst="angle"/>
          </a:sp3d>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r>
              <a:rPr lang="fr-FR" b="1" i="1" spc="-1" dirty="0">
                <a:solidFill>
                  <a:schemeClr val="lt1"/>
                </a:solidFill>
                <a:latin typeface="Calibri"/>
                <a:ea typeface="DejaVu Sans"/>
              </a:rPr>
              <a:t>Marin</a:t>
            </a:r>
          </a:p>
        </p:txBody>
      </p:sp>
      <p:sp>
        <p:nvSpPr>
          <p:cNvPr id="26" name="Rectangle : coins arrondis 13"/>
          <p:cNvSpPr/>
          <p:nvPr/>
        </p:nvSpPr>
        <p:spPr>
          <a:xfrm>
            <a:off x="8432716" y="2639297"/>
            <a:ext cx="1337760" cy="518400"/>
          </a:xfrm>
          <a:prstGeom prst="roundRect">
            <a:avLst>
              <a:gd name="adj" fmla="val 16667"/>
            </a:avLst>
          </a:prstGeom>
          <a:solidFill>
            <a:srgbClr val="4472C4"/>
          </a:solidFill>
          <a:ln>
            <a:solidFill>
              <a:srgbClr val="1D3155"/>
            </a:solidFill>
          </a:ln>
          <a:scene3d>
            <a:camera prst="orthographicFront"/>
            <a:lightRig rig="threePt" dir="t"/>
          </a:scene3d>
          <a:sp3d>
            <a:bevelT w="57150" h="50800" prst="angle"/>
          </a:sp3d>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r>
              <a:rPr lang="fr-FR" b="1" i="1" spc="-1" dirty="0">
                <a:solidFill>
                  <a:schemeClr val="lt1"/>
                </a:solidFill>
                <a:latin typeface="Calibri"/>
                <a:ea typeface="DejaVu Sans"/>
              </a:rPr>
              <a:t>Mathéo</a:t>
            </a:r>
          </a:p>
        </p:txBody>
      </p:sp>
      <p:sp>
        <p:nvSpPr>
          <p:cNvPr id="27" name="Rectangle : coins arrondis 21"/>
          <p:cNvSpPr/>
          <p:nvPr/>
        </p:nvSpPr>
        <p:spPr>
          <a:xfrm>
            <a:off x="8432716" y="3353897"/>
            <a:ext cx="1337760" cy="514440"/>
          </a:xfrm>
          <a:prstGeom prst="roundRect">
            <a:avLst>
              <a:gd name="adj" fmla="val 16667"/>
            </a:avLst>
          </a:prstGeom>
          <a:solidFill>
            <a:srgbClr val="4472C4"/>
          </a:solidFill>
          <a:ln>
            <a:solidFill>
              <a:srgbClr val="1D3155"/>
            </a:solidFill>
          </a:ln>
          <a:scene3d>
            <a:camera prst="orthographicFront"/>
            <a:lightRig rig="threePt" dir="t"/>
          </a:scene3d>
          <a:sp3d>
            <a:bevelT w="57150" h="50800" prst="angle"/>
          </a:sp3d>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r>
              <a:rPr lang="fr-FR" b="1" i="1" spc="-1" dirty="0">
                <a:solidFill>
                  <a:schemeClr val="lt1"/>
                </a:solidFill>
                <a:latin typeface="Calibri"/>
                <a:ea typeface="DejaVu Sans"/>
              </a:rPr>
              <a:t>Titouan</a:t>
            </a:r>
          </a:p>
        </p:txBody>
      </p:sp>
      <p:sp>
        <p:nvSpPr>
          <p:cNvPr id="28" name="Rectangle : coins arrondis 13"/>
          <p:cNvSpPr/>
          <p:nvPr/>
        </p:nvSpPr>
        <p:spPr>
          <a:xfrm>
            <a:off x="6447404" y="2607617"/>
            <a:ext cx="1337760" cy="518400"/>
          </a:xfrm>
          <a:prstGeom prst="roundRect">
            <a:avLst>
              <a:gd name="adj" fmla="val 16667"/>
            </a:avLst>
          </a:prstGeom>
          <a:solidFill>
            <a:srgbClr val="4472C4"/>
          </a:solidFill>
          <a:ln>
            <a:solidFill>
              <a:srgbClr val="1D3155"/>
            </a:solidFill>
          </a:ln>
          <a:scene3d>
            <a:camera prst="orthographicFront"/>
            <a:lightRig rig="threePt" dir="t"/>
          </a:scene3d>
          <a:sp3d>
            <a:bevelT w="57150" h="50800" prst="angle"/>
          </a:sp3d>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r>
              <a:rPr lang="fr-FR" b="1" i="1" spc="-1" dirty="0">
                <a:solidFill>
                  <a:schemeClr val="lt1"/>
                </a:solidFill>
                <a:latin typeface="Calibri"/>
                <a:ea typeface="DejaVu Sans"/>
              </a:rPr>
              <a:t>Noïm</a:t>
            </a:r>
          </a:p>
        </p:txBody>
      </p:sp>
      <p:sp>
        <p:nvSpPr>
          <p:cNvPr id="29" name="Rectangle : coins arrondis 21"/>
          <p:cNvSpPr/>
          <p:nvPr/>
        </p:nvSpPr>
        <p:spPr>
          <a:xfrm>
            <a:off x="6447404" y="3322217"/>
            <a:ext cx="1337760" cy="514440"/>
          </a:xfrm>
          <a:prstGeom prst="roundRect">
            <a:avLst>
              <a:gd name="adj" fmla="val 16667"/>
            </a:avLst>
          </a:prstGeom>
          <a:solidFill>
            <a:srgbClr val="4472C4"/>
          </a:solidFill>
          <a:ln>
            <a:solidFill>
              <a:srgbClr val="1D3155"/>
            </a:solidFill>
          </a:ln>
          <a:scene3d>
            <a:camera prst="orthographicFront"/>
            <a:lightRig rig="threePt" dir="t"/>
          </a:scene3d>
          <a:sp3d>
            <a:bevelT w="57150" h="50800" prst="angle"/>
          </a:sp3d>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r>
              <a:rPr lang="fr-FR" b="1" i="1" spc="-1" dirty="0">
                <a:solidFill>
                  <a:schemeClr val="lt1"/>
                </a:solidFill>
                <a:latin typeface="Calibri"/>
                <a:ea typeface="DejaVu Sans"/>
              </a:rPr>
              <a:t>Naïs</a:t>
            </a:r>
          </a:p>
        </p:txBody>
      </p:sp>
      <p:sp>
        <p:nvSpPr>
          <p:cNvPr id="30" name="Rectangle : coins arrondis 13"/>
          <p:cNvSpPr/>
          <p:nvPr/>
        </p:nvSpPr>
        <p:spPr>
          <a:xfrm>
            <a:off x="4444724" y="2639297"/>
            <a:ext cx="1337760" cy="518400"/>
          </a:xfrm>
          <a:prstGeom prst="roundRect">
            <a:avLst>
              <a:gd name="adj" fmla="val 16667"/>
            </a:avLst>
          </a:prstGeom>
          <a:solidFill>
            <a:srgbClr val="4472C4"/>
          </a:solidFill>
          <a:ln>
            <a:solidFill>
              <a:srgbClr val="1D3155"/>
            </a:solidFill>
          </a:ln>
          <a:scene3d>
            <a:camera prst="orthographicFront"/>
            <a:lightRig rig="threePt" dir="t"/>
          </a:scene3d>
          <a:sp3d>
            <a:bevelT w="57150" h="50800" prst="angle"/>
          </a:sp3d>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r>
              <a:rPr lang="fr-FR" b="1" i="1" spc="-1" dirty="0">
                <a:solidFill>
                  <a:schemeClr val="lt1"/>
                </a:solidFill>
                <a:latin typeface="Calibri"/>
                <a:ea typeface="DejaVu Sans"/>
              </a:rPr>
              <a:t>Lélio</a:t>
            </a:r>
          </a:p>
        </p:txBody>
      </p:sp>
      <p:sp>
        <p:nvSpPr>
          <p:cNvPr id="31" name="Rectangle : coins arrondis 11"/>
          <p:cNvSpPr/>
          <p:nvPr/>
        </p:nvSpPr>
        <p:spPr>
          <a:xfrm>
            <a:off x="4444724" y="4893617"/>
            <a:ext cx="1337760" cy="518400"/>
          </a:xfrm>
          <a:prstGeom prst="roundRect">
            <a:avLst>
              <a:gd name="adj" fmla="val 16667"/>
            </a:avLst>
          </a:prstGeom>
          <a:solidFill>
            <a:srgbClr val="4472C4"/>
          </a:solidFill>
          <a:ln>
            <a:solidFill>
              <a:srgbClr val="1D3155"/>
            </a:solidFill>
          </a:ln>
          <a:scene3d>
            <a:camera prst="orthographicFront"/>
            <a:lightRig rig="threePt" dir="t"/>
          </a:scene3d>
          <a:sp3d>
            <a:bevelT w="57150" h="50800" prst="angle"/>
          </a:sp3d>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r>
              <a:rPr lang="fr-FR" b="1" i="1" spc="-1" dirty="0">
                <a:solidFill>
                  <a:schemeClr val="lt1"/>
                </a:solidFill>
                <a:latin typeface="Calibri"/>
                <a:ea typeface="DejaVu Sans"/>
              </a:rPr>
              <a:t>Naïs</a:t>
            </a:r>
          </a:p>
        </p:txBody>
      </p:sp>
      <p:sp>
        <p:nvSpPr>
          <p:cNvPr id="32" name="Rectangle : coins arrondis 18"/>
          <p:cNvSpPr/>
          <p:nvPr/>
        </p:nvSpPr>
        <p:spPr>
          <a:xfrm>
            <a:off x="4444724" y="4138337"/>
            <a:ext cx="1337760" cy="514440"/>
          </a:xfrm>
          <a:prstGeom prst="roundRect">
            <a:avLst>
              <a:gd name="adj" fmla="val 16667"/>
            </a:avLst>
          </a:prstGeom>
          <a:solidFill>
            <a:srgbClr val="4472C4"/>
          </a:solidFill>
          <a:ln>
            <a:solidFill>
              <a:srgbClr val="1D3155"/>
            </a:solidFill>
          </a:ln>
          <a:scene3d>
            <a:camera prst="orthographicFront"/>
            <a:lightRig rig="threePt" dir="t"/>
          </a:scene3d>
          <a:sp3d>
            <a:bevelT w="57150" h="50800" prst="angle"/>
          </a:sp3d>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r>
              <a:rPr lang="fr-FR" b="1" i="1" spc="-1" dirty="0">
                <a:solidFill>
                  <a:schemeClr val="lt1"/>
                </a:solidFill>
                <a:latin typeface="Calibri"/>
                <a:ea typeface="DejaVu Sans"/>
              </a:rPr>
              <a:t>Louka</a:t>
            </a:r>
          </a:p>
        </p:txBody>
      </p:sp>
      <p:sp>
        <p:nvSpPr>
          <p:cNvPr id="33" name="Rectangle : coins arrondis 21"/>
          <p:cNvSpPr/>
          <p:nvPr/>
        </p:nvSpPr>
        <p:spPr>
          <a:xfrm>
            <a:off x="4444724" y="3353897"/>
            <a:ext cx="1337760" cy="514440"/>
          </a:xfrm>
          <a:prstGeom prst="roundRect">
            <a:avLst>
              <a:gd name="adj" fmla="val 16667"/>
            </a:avLst>
          </a:prstGeom>
          <a:solidFill>
            <a:srgbClr val="4472C4"/>
          </a:solidFill>
          <a:ln>
            <a:solidFill>
              <a:srgbClr val="1D3155"/>
            </a:solidFill>
          </a:ln>
          <a:scene3d>
            <a:camera prst="orthographicFront"/>
            <a:lightRig rig="threePt" dir="t"/>
          </a:scene3d>
          <a:sp3d>
            <a:bevelT w="57150" h="50800" prst="angle"/>
          </a:sp3d>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r>
              <a:rPr lang="fr-FR" b="1" i="1" spc="-1" dirty="0">
                <a:solidFill>
                  <a:schemeClr val="lt1"/>
                </a:solidFill>
                <a:latin typeface="Calibri"/>
                <a:ea typeface="DejaVu Sans"/>
              </a:rPr>
              <a:t>Noïm</a:t>
            </a:r>
          </a:p>
        </p:txBody>
      </p:sp>
      <p:sp>
        <p:nvSpPr>
          <p:cNvPr id="34" name="Rectangle : coins arrondis 13"/>
          <p:cNvSpPr/>
          <p:nvPr/>
        </p:nvSpPr>
        <p:spPr>
          <a:xfrm>
            <a:off x="2421524" y="2609777"/>
            <a:ext cx="1337760" cy="518400"/>
          </a:xfrm>
          <a:prstGeom prst="roundRect">
            <a:avLst>
              <a:gd name="adj" fmla="val 16667"/>
            </a:avLst>
          </a:prstGeom>
          <a:solidFill>
            <a:srgbClr val="4472C4"/>
          </a:solidFill>
          <a:ln>
            <a:solidFill>
              <a:srgbClr val="1D3155"/>
            </a:solidFill>
          </a:ln>
          <a:scene3d>
            <a:camera prst="orthographicFront"/>
            <a:lightRig rig="threePt" dir="t"/>
          </a:scene3d>
          <a:sp3d>
            <a:bevelT w="57150" h="50800" prst="angle"/>
          </a:sp3d>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r>
              <a:rPr lang="fr-FR" b="1" i="1" spc="-1" dirty="0">
                <a:solidFill>
                  <a:schemeClr val="lt1"/>
                </a:solidFill>
                <a:latin typeface="Calibri"/>
                <a:ea typeface="DejaVu Sans"/>
              </a:rPr>
              <a:t>Coline</a:t>
            </a:r>
          </a:p>
        </p:txBody>
      </p:sp>
      <p:sp>
        <p:nvSpPr>
          <p:cNvPr id="35" name="Rectangle : coins arrondis 21"/>
          <p:cNvSpPr/>
          <p:nvPr/>
        </p:nvSpPr>
        <p:spPr>
          <a:xfrm>
            <a:off x="2421524" y="3324377"/>
            <a:ext cx="1337760" cy="514440"/>
          </a:xfrm>
          <a:prstGeom prst="roundRect">
            <a:avLst>
              <a:gd name="adj" fmla="val 16667"/>
            </a:avLst>
          </a:prstGeom>
          <a:solidFill>
            <a:srgbClr val="4472C4"/>
          </a:solidFill>
          <a:ln>
            <a:solidFill>
              <a:srgbClr val="1D3155"/>
            </a:solidFill>
          </a:ln>
          <a:scene3d>
            <a:camera prst="orthographicFront"/>
            <a:lightRig rig="threePt" dir="t"/>
          </a:scene3d>
          <a:sp3d>
            <a:bevelT w="57150" h="50800" prst="angle"/>
          </a:sp3d>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r>
              <a:rPr lang="fr-FR" b="1" i="1" spc="-1" dirty="0">
                <a:solidFill>
                  <a:schemeClr val="lt1"/>
                </a:solidFill>
                <a:latin typeface="Calibri"/>
                <a:ea typeface="DejaVu Sans"/>
              </a:rPr>
              <a:t>Louka</a:t>
            </a:r>
          </a:p>
        </p:txBody>
      </p:sp>
      <p:sp>
        <p:nvSpPr>
          <p:cNvPr id="36" name="Rectangle : coins arrondis 13"/>
          <p:cNvSpPr/>
          <p:nvPr/>
        </p:nvSpPr>
        <p:spPr>
          <a:xfrm>
            <a:off x="363404" y="2607617"/>
            <a:ext cx="1337760" cy="518400"/>
          </a:xfrm>
          <a:prstGeom prst="roundRect">
            <a:avLst>
              <a:gd name="adj" fmla="val 16667"/>
            </a:avLst>
          </a:prstGeom>
          <a:solidFill>
            <a:srgbClr val="4472C4"/>
          </a:solidFill>
          <a:ln>
            <a:solidFill>
              <a:srgbClr val="1D3155"/>
            </a:solidFill>
          </a:ln>
          <a:scene3d>
            <a:camera prst="orthographicFront"/>
            <a:lightRig rig="threePt" dir="t"/>
          </a:scene3d>
          <a:sp3d>
            <a:bevelT w="57150" h="50800" prst="angle"/>
          </a:sp3d>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fr-FR" b="1" i="1" spc="-1" dirty="0">
                <a:solidFill>
                  <a:schemeClr val="bg1"/>
                </a:solidFill>
                <a:latin typeface="Calibri"/>
                <a:ea typeface="DejaVu Sans"/>
              </a:rPr>
              <a:t>Noïm</a:t>
            </a:r>
            <a:endParaRPr lang="fr-FR" b="0" strike="noStrike" spc="-1" dirty="0">
              <a:solidFill>
                <a:schemeClr val="bg1"/>
              </a:solidFill>
              <a:latin typeface="Arial"/>
            </a:endParaRPr>
          </a:p>
        </p:txBody>
      </p:sp>
      <p:sp>
        <p:nvSpPr>
          <p:cNvPr id="37" name="Rectangle : coins arrondis 3"/>
          <p:cNvSpPr/>
          <p:nvPr/>
        </p:nvSpPr>
        <p:spPr>
          <a:xfrm>
            <a:off x="4173644" y="1775297"/>
            <a:ext cx="1926000" cy="603000"/>
          </a:xfrm>
          <a:prstGeom prst="roundRect">
            <a:avLst>
              <a:gd name="adj" fmla="val 16667"/>
            </a:avLst>
          </a:prstGeom>
          <a:ln/>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lIns="90000" tIns="45000" rIns="90000" bIns="45000" anchor="ctr">
            <a:noAutofit/>
          </a:bodyPr>
          <a:lstStyle/>
          <a:p>
            <a:pPr algn="ctr"/>
            <a:r>
              <a:rPr lang="es-ES" b="1" dirty="0" smtClean="0"/>
              <a:t>Programación</a:t>
            </a:r>
            <a:endParaRPr lang="fr-FR" b="1" spc="-1" dirty="0">
              <a:solidFill>
                <a:srgbClr val="000000"/>
              </a:solidFill>
              <a:latin typeface="Comic Sans MS" panose="030F0702030302020204" pitchFamily="66" charset="0"/>
            </a:endParaRPr>
          </a:p>
        </p:txBody>
      </p:sp>
      <p:sp>
        <p:nvSpPr>
          <p:cNvPr id="40" name="Rectangle : coins arrondis 10"/>
          <p:cNvSpPr/>
          <p:nvPr/>
        </p:nvSpPr>
        <p:spPr>
          <a:xfrm>
            <a:off x="10175204" y="1775297"/>
            <a:ext cx="1926000" cy="603000"/>
          </a:xfrm>
          <a:prstGeom prst="roundRect">
            <a:avLst>
              <a:gd name="adj" fmla="val 16667"/>
            </a:avLst>
          </a:prstGeom>
          <a:ln/>
          <a:scene3d>
            <a:camera prst="orthographicFront"/>
            <a:lightRig rig="threePt" dir="t"/>
          </a:scene3d>
          <a:sp3d>
            <a:bevelT/>
          </a:sp3d>
        </p:spPr>
        <p:style>
          <a:lnRef idx="1">
            <a:schemeClr val="accent1"/>
          </a:lnRef>
          <a:fillRef idx="2">
            <a:schemeClr val="accent1"/>
          </a:fillRef>
          <a:effectRef idx="1">
            <a:schemeClr val="accent1"/>
          </a:effectRef>
          <a:fontRef idx="minor">
            <a:schemeClr val="dk1"/>
          </a:fontRef>
        </p:style>
        <p:txBody>
          <a:bodyPr lIns="90000" tIns="45000" rIns="90000" bIns="45000" anchor="ctr">
            <a:noAutofit/>
          </a:bodyPr>
          <a:lstStyle/>
          <a:p>
            <a:endParaRPr lang="fr-FR" dirty="0" smtClean="0"/>
          </a:p>
          <a:p>
            <a:r>
              <a:rPr lang="fr-FR" b="1" dirty="0" smtClean="0"/>
              <a:t>Comunicación</a:t>
            </a:r>
          </a:p>
          <a:p>
            <a:pPr algn="ctr"/>
            <a:endParaRPr lang="fr-FR" b="1" spc="-1" dirty="0">
              <a:solidFill>
                <a:srgbClr val="000000"/>
              </a:solidFill>
              <a:latin typeface="Comic Sans MS" panose="030F0702030302020204" pitchFamily="66" charset="0"/>
            </a:endParaRPr>
          </a:p>
        </p:txBody>
      </p:sp>
      <p:sp>
        <p:nvSpPr>
          <p:cNvPr id="41" name="ZoneTexte 40"/>
          <p:cNvSpPr txBox="1"/>
          <p:nvPr/>
        </p:nvSpPr>
        <p:spPr>
          <a:xfrm>
            <a:off x="419100" y="5505450"/>
            <a:ext cx="11353800" cy="1477328"/>
          </a:xfrm>
          <a:prstGeom prst="rect">
            <a:avLst/>
          </a:prstGeom>
          <a:noFill/>
        </p:spPr>
        <p:txBody>
          <a:bodyPr wrap="square" rtlCol="0">
            <a:spAutoFit/>
          </a:bodyPr>
          <a:lstStyle/>
          <a:p>
            <a:endParaRPr lang="es-ES" dirty="0" smtClean="0"/>
          </a:p>
          <a:p>
            <a:r>
              <a:rPr lang="es-ES" b="1" i="1" dirty="0" smtClean="0">
                <a:solidFill>
                  <a:srgbClr val="FFFF00"/>
                </a:solidFill>
              </a:rPr>
              <a:t>Después de estudiar las especificaciones, dividimos las tareas según nuestras habilidades y deseos. Intentamos que hubiera una segunda persona cada vez para que el proyecto pudiera continuar en caso de su ausencia</a:t>
            </a:r>
          </a:p>
          <a:p>
            <a:r>
              <a:rPr lang="fr-FR" dirty="0" smtClean="0">
                <a:solidFill>
                  <a:srgbClr val="FFFF00"/>
                </a:solidFill>
              </a:rPr>
              <a:t>.</a:t>
            </a:r>
            <a:endParaRPr lang="fr-FR" dirty="0">
              <a:solidFill>
                <a:srgbClr val="FFFF00"/>
              </a:solidFill>
            </a:endParaRPr>
          </a:p>
        </p:txBody>
      </p:sp>
    </p:spTree>
    <p:extLst>
      <p:ext uri="{BB962C8B-B14F-4D97-AF65-F5344CB8AC3E}">
        <p14:creationId xmlns:p14="http://schemas.microsoft.com/office/powerpoint/2010/main" xmlns="" val="1586966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lumMod val="75000"/>
            <a:lumOff val="25000"/>
          </a:schemeClr>
        </a:solidFill>
        <a:effectLst/>
      </p:bgPr>
    </p:bg>
    <p:spTree>
      <p:nvGrpSpPr>
        <p:cNvPr id="1" name=""/>
        <p:cNvGrpSpPr/>
        <p:nvPr/>
      </p:nvGrpSpPr>
      <p:grpSpPr>
        <a:xfrm>
          <a:off x="0" y="0"/>
          <a:ext cx="0" cy="0"/>
          <a:chOff x="0" y="0"/>
          <a:chExt cx="0" cy="0"/>
        </a:xfrm>
      </p:grpSpPr>
      <p:sp>
        <p:nvSpPr>
          <p:cNvPr id="13" name="ZoneTexte 12">
            <a:extLst>
              <a:ext uri="{FF2B5EF4-FFF2-40B4-BE49-F238E27FC236}">
                <a16:creationId xmlns:a16="http://schemas.microsoft.com/office/drawing/2014/main" xmlns="" id="{DAB86BF2-0BBB-5CB2-A63F-2D617116EF53}"/>
              </a:ext>
            </a:extLst>
          </p:cNvPr>
          <p:cNvSpPr txBox="1"/>
          <p:nvPr/>
        </p:nvSpPr>
        <p:spPr>
          <a:xfrm>
            <a:off x="699714" y="1650117"/>
            <a:ext cx="10792572" cy="646331"/>
          </a:xfrm>
          <a:prstGeom prst="rect">
            <a:avLst/>
          </a:prstGeom>
          <a:noFill/>
        </p:spPr>
        <p:txBody>
          <a:bodyPr wrap="square" rtlCol="0">
            <a:spAutoFit/>
          </a:bodyPr>
          <a:lstStyle/>
          <a:p>
            <a:endParaRPr lang="fr-FR" sz="1800" b="1" i="0" u="none" strike="noStrike" dirty="0">
              <a:solidFill>
                <a:srgbClr val="0070C0"/>
              </a:solidFill>
              <a:latin typeface="Amasis MT Pro Light" panose="020F0502020204030204" pitchFamily="18" charset="0"/>
            </a:endParaRPr>
          </a:p>
          <a:p>
            <a:endParaRPr lang="fr-FR" dirty="0"/>
          </a:p>
        </p:txBody>
      </p:sp>
      <p:sp>
        <p:nvSpPr>
          <p:cNvPr id="19" name="ZoneTexte 18"/>
          <p:cNvSpPr txBox="1"/>
          <p:nvPr/>
        </p:nvSpPr>
        <p:spPr>
          <a:xfrm>
            <a:off x="438150" y="266700"/>
            <a:ext cx="11468100" cy="707886"/>
          </a:xfrm>
          <a:prstGeom prst="rect">
            <a:avLst/>
          </a:prstGeom>
          <a:noFill/>
        </p:spPr>
        <p:txBody>
          <a:bodyPr wrap="square" rtlCol="0">
            <a:spAutoFit/>
          </a:bodyPr>
          <a:lstStyle/>
          <a:p>
            <a:pPr algn="ctr"/>
            <a:r>
              <a:rPr lang="fr-FR" sz="4000" b="1" i="1" dirty="0" smtClean="0">
                <a:solidFill>
                  <a:srgbClr val="FFFF00"/>
                </a:solidFill>
              </a:rPr>
              <a:t>REVUE DE PROJET</a:t>
            </a:r>
            <a:endParaRPr lang="fr-FR" sz="4000" b="1" i="1" dirty="0">
              <a:solidFill>
                <a:srgbClr val="FFFF00"/>
              </a:solidFill>
            </a:endParaRPr>
          </a:p>
        </p:txBody>
      </p:sp>
      <p:pic>
        <p:nvPicPr>
          <p:cNvPr id="1026" name="Picture 2"/>
          <p:cNvPicPr>
            <a:picLocks noChangeAspect="1" noChangeArrowheads="1"/>
          </p:cNvPicPr>
          <p:nvPr/>
        </p:nvPicPr>
        <p:blipFill>
          <a:blip r:embed="rId3" cstate="print"/>
          <a:srcRect/>
          <a:stretch>
            <a:fillRect/>
          </a:stretch>
        </p:blipFill>
        <p:spPr bwMode="auto">
          <a:xfrm>
            <a:off x="0" y="0"/>
            <a:ext cx="12192000" cy="1219200"/>
          </a:xfrm>
          <a:prstGeom prst="rect">
            <a:avLst/>
          </a:prstGeom>
          <a:noFill/>
          <a:ln w="9525">
            <a:noFill/>
            <a:miter lim="800000"/>
            <a:headEnd/>
            <a:tailEnd/>
          </a:ln>
          <a:effectLst/>
        </p:spPr>
      </p:pic>
      <p:sp>
        <p:nvSpPr>
          <p:cNvPr id="25" name="ZoneTexte 24"/>
          <p:cNvSpPr txBox="1"/>
          <p:nvPr/>
        </p:nvSpPr>
        <p:spPr>
          <a:xfrm>
            <a:off x="476250" y="247650"/>
            <a:ext cx="11334750" cy="646331"/>
          </a:xfrm>
          <a:prstGeom prst="rect">
            <a:avLst/>
          </a:prstGeom>
          <a:noFill/>
        </p:spPr>
        <p:txBody>
          <a:bodyPr wrap="square" rtlCol="0">
            <a:spAutoFit/>
          </a:bodyPr>
          <a:lstStyle/>
          <a:p>
            <a:pPr algn="ctr"/>
            <a:r>
              <a:rPr lang="fr-FR" sz="3600" b="1" i="1" dirty="0" smtClean="0">
                <a:solidFill>
                  <a:srgbClr val="FFFF00"/>
                </a:solidFill>
              </a:rPr>
              <a:t>Organizational chart</a:t>
            </a:r>
            <a:endParaRPr lang="fr-FR" sz="3600" b="1" i="1" dirty="0">
              <a:solidFill>
                <a:srgbClr val="FFFF00"/>
              </a:solidFill>
            </a:endParaRPr>
          </a:p>
        </p:txBody>
      </p:sp>
      <p:pic>
        <p:nvPicPr>
          <p:cNvPr id="12" name="Image 11">
            <a:extLst>
              <a:ext uri="{FF2B5EF4-FFF2-40B4-BE49-F238E27FC236}">
                <a16:creationId xmlns:a16="http://schemas.microsoft.com/office/drawing/2014/main" xmlns="" id="{9A3DD7B2-0E73-6C71-B31E-3196F05E1DCB}"/>
              </a:ext>
            </a:extLst>
          </p:cNvPr>
          <p:cNvPicPr>
            <a:picLocks noChangeAspect="1"/>
          </p:cNvPicPr>
          <p:nvPr/>
        </p:nvPicPr>
        <p:blipFill>
          <a:blip r:embed="rId4" cstate="print">
            <a:alphaModFix amt="35000"/>
          </a:blip>
          <a:stretch>
            <a:fillRect/>
          </a:stretch>
        </p:blipFill>
        <p:spPr>
          <a:xfrm>
            <a:off x="-19050" y="1219200"/>
            <a:ext cx="12211050" cy="5615319"/>
          </a:xfrm>
          <a:prstGeom prst="rect">
            <a:avLst/>
          </a:prstGeom>
          <a:solidFill>
            <a:schemeClr val="tx2">
              <a:lumMod val="75000"/>
              <a:lumOff val="25000"/>
              <a:alpha val="22000"/>
            </a:schemeClr>
          </a:solidFill>
        </p:spPr>
      </p:pic>
      <p:sp>
        <p:nvSpPr>
          <p:cNvPr id="15" name="Rectangle : coins arrondis 8"/>
          <p:cNvSpPr/>
          <p:nvPr/>
        </p:nvSpPr>
        <p:spPr>
          <a:xfrm>
            <a:off x="107084" y="1775297"/>
            <a:ext cx="1926000" cy="603000"/>
          </a:xfrm>
          <a:prstGeom prst="roundRect">
            <a:avLst>
              <a:gd name="adj" fmla="val 16667"/>
            </a:avLst>
          </a:prstGeom>
          <a:ln/>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lIns="90000" tIns="45000" rIns="90000" bIns="45000" anchor="ctr">
            <a:noAutofit/>
          </a:bodyPr>
          <a:lstStyle/>
          <a:p>
            <a:pPr algn="ctr">
              <a:lnSpc>
                <a:spcPct val="100000"/>
              </a:lnSpc>
            </a:pPr>
            <a:r>
              <a:rPr lang="fr-FR" sz="1800" b="1" strike="noStrike" spc="-1" dirty="0" smtClean="0">
                <a:solidFill>
                  <a:srgbClr val="000000"/>
                </a:solidFill>
                <a:latin typeface="Comic Sans MS" panose="030F0702030302020204" pitchFamily="66" charset="0"/>
                <a:ea typeface="Calibri"/>
              </a:rPr>
              <a:t>Planning</a:t>
            </a:r>
            <a:endParaRPr lang="fr-FR" sz="1800" b="1" strike="noStrike" spc="-1" dirty="0">
              <a:solidFill>
                <a:srgbClr val="000000"/>
              </a:solidFill>
              <a:latin typeface="Comic Sans MS" panose="030F0702030302020204" pitchFamily="66" charset="0"/>
            </a:endParaRPr>
          </a:p>
        </p:txBody>
      </p:sp>
      <p:sp>
        <p:nvSpPr>
          <p:cNvPr id="16" name="Rectangle : coins arrondis 9"/>
          <p:cNvSpPr/>
          <p:nvPr/>
        </p:nvSpPr>
        <p:spPr>
          <a:xfrm>
            <a:off x="8174684" y="1775297"/>
            <a:ext cx="1926000" cy="603000"/>
          </a:xfrm>
          <a:prstGeom prst="roundRect">
            <a:avLst>
              <a:gd name="adj" fmla="val 16667"/>
            </a:avLst>
          </a:prstGeom>
          <a:ln/>
          <a:scene3d>
            <a:camera prst="orthographicFront"/>
            <a:lightRig rig="threePt" dir="t"/>
          </a:scene3d>
          <a:sp3d>
            <a:bevelT/>
          </a:sp3d>
        </p:spPr>
        <p:style>
          <a:lnRef idx="1">
            <a:schemeClr val="accent5"/>
          </a:lnRef>
          <a:fillRef idx="2">
            <a:schemeClr val="accent5"/>
          </a:fillRef>
          <a:effectRef idx="1">
            <a:schemeClr val="accent5"/>
          </a:effectRef>
          <a:fontRef idx="minor">
            <a:schemeClr val="dk1"/>
          </a:fontRef>
        </p:style>
        <p:txBody>
          <a:bodyPr lIns="90000" tIns="45000" rIns="90000" bIns="45000" anchor="ctr">
            <a:noAutofit/>
          </a:bodyPr>
          <a:lstStyle/>
          <a:p>
            <a:pPr algn="ctr"/>
            <a:r>
              <a:rPr lang="fr-FR" b="1" spc="-1" dirty="0" smtClean="0">
                <a:solidFill>
                  <a:srgbClr val="000000"/>
                </a:solidFill>
                <a:latin typeface="Comic Sans MS" panose="030F0702030302020204" pitchFamily="66" charset="0"/>
              </a:rPr>
              <a:t>General Culture</a:t>
            </a:r>
            <a:endParaRPr lang="fr-FR" b="1" spc="-1" dirty="0">
              <a:solidFill>
                <a:srgbClr val="000000"/>
              </a:solidFill>
              <a:latin typeface="Comic Sans MS" panose="030F0702030302020204" pitchFamily="66" charset="0"/>
            </a:endParaRPr>
          </a:p>
        </p:txBody>
      </p:sp>
      <p:sp>
        <p:nvSpPr>
          <p:cNvPr id="17" name="Rectangle : coins arrondis 16"/>
          <p:cNvSpPr/>
          <p:nvPr/>
        </p:nvSpPr>
        <p:spPr>
          <a:xfrm>
            <a:off x="6174164" y="1775297"/>
            <a:ext cx="1926000" cy="603000"/>
          </a:xfrm>
          <a:prstGeom prst="roundRect">
            <a:avLst>
              <a:gd name="adj" fmla="val 16667"/>
            </a:avLst>
          </a:prstGeom>
          <a:ln/>
          <a:scene3d>
            <a:camera prst="orthographicFront"/>
            <a:lightRig rig="threePt" dir="t"/>
          </a:scene3d>
          <a:sp3d>
            <a:bevelT/>
          </a:sp3d>
        </p:spPr>
        <p:style>
          <a:lnRef idx="1">
            <a:schemeClr val="accent6"/>
          </a:lnRef>
          <a:fillRef idx="2">
            <a:schemeClr val="accent6"/>
          </a:fillRef>
          <a:effectRef idx="1">
            <a:schemeClr val="accent6"/>
          </a:effectRef>
          <a:fontRef idx="minor">
            <a:schemeClr val="dk1"/>
          </a:fontRef>
        </p:style>
        <p:txBody>
          <a:bodyPr lIns="90000" tIns="45000" rIns="90000" bIns="45000" anchor="ctr">
            <a:noAutofit/>
          </a:bodyPr>
          <a:lstStyle/>
          <a:p>
            <a:pPr algn="ctr"/>
            <a:r>
              <a:rPr lang="fr-FR" b="1" spc="-1" dirty="0" smtClean="0">
                <a:solidFill>
                  <a:srgbClr val="000000"/>
                </a:solidFill>
                <a:latin typeface="Comic Sans MS" panose="030F0702030302020204" pitchFamily="66" charset="0"/>
              </a:rPr>
              <a:t>Coordinator</a:t>
            </a:r>
            <a:endParaRPr lang="fr-FR" b="1" spc="-1" dirty="0">
              <a:solidFill>
                <a:srgbClr val="000000"/>
              </a:solidFill>
              <a:latin typeface="Comic Sans MS" panose="030F0702030302020204" pitchFamily="66" charset="0"/>
            </a:endParaRPr>
          </a:p>
        </p:txBody>
      </p:sp>
      <p:sp>
        <p:nvSpPr>
          <p:cNvPr id="18" name="Rectangle : coins arrondis 20"/>
          <p:cNvSpPr/>
          <p:nvPr/>
        </p:nvSpPr>
        <p:spPr>
          <a:xfrm>
            <a:off x="2148466" y="1775297"/>
            <a:ext cx="1926000" cy="603000"/>
          </a:xfrm>
          <a:prstGeom prst="roundRect">
            <a:avLst>
              <a:gd name="adj" fmla="val 16667"/>
            </a:avLst>
          </a:prstGeom>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lIns="90000" tIns="45000" rIns="90000" bIns="45000" anchor="ctr">
            <a:noAutofit/>
          </a:bodyPr>
          <a:lstStyle/>
          <a:p>
            <a:pPr algn="ctr"/>
            <a:r>
              <a:rPr lang="fr-FR" b="1" spc="-1" dirty="0" smtClean="0">
                <a:solidFill>
                  <a:srgbClr val="000000"/>
                </a:solidFill>
                <a:latin typeface="Comic Sans MS" panose="030F0702030302020204" pitchFamily="66" charset="0"/>
              </a:rPr>
              <a:t>Technical book</a:t>
            </a:r>
            <a:endParaRPr lang="fr-FR" b="1" spc="-1" dirty="0">
              <a:solidFill>
                <a:srgbClr val="000000"/>
              </a:solidFill>
              <a:latin typeface="Comic Sans MS" panose="030F0702030302020204" pitchFamily="66" charset="0"/>
            </a:endParaRPr>
          </a:p>
        </p:txBody>
      </p:sp>
      <p:sp>
        <p:nvSpPr>
          <p:cNvPr id="20" name="Rectangle : coins arrondis 13"/>
          <p:cNvSpPr/>
          <p:nvPr/>
        </p:nvSpPr>
        <p:spPr>
          <a:xfrm>
            <a:off x="10443404" y="2607617"/>
            <a:ext cx="1337760" cy="518400"/>
          </a:xfrm>
          <a:prstGeom prst="roundRect">
            <a:avLst>
              <a:gd name="adj" fmla="val 16667"/>
            </a:avLst>
          </a:prstGeom>
          <a:solidFill>
            <a:srgbClr val="4472C4"/>
          </a:solidFill>
          <a:ln>
            <a:solidFill>
              <a:srgbClr val="1D3155"/>
            </a:solidFill>
          </a:ln>
          <a:scene3d>
            <a:camera prst="orthographicFront"/>
            <a:lightRig rig="threePt" dir="t"/>
          </a:scene3d>
          <a:sp3d>
            <a:bevelT w="57150" h="50800" prst="angle"/>
          </a:sp3d>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r>
              <a:rPr lang="fr-FR" b="1" i="1" spc="-1" dirty="0">
                <a:solidFill>
                  <a:schemeClr val="lt1"/>
                </a:solidFill>
                <a:latin typeface="Calibri"/>
                <a:ea typeface="DejaVu Sans"/>
              </a:rPr>
              <a:t>Timéo</a:t>
            </a:r>
          </a:p>
        </p:txBody>
      </p:sp>
      <p:sp>
        <p:nvSpPr>
          <p:cNvPr id="22" name="Rectangle : coins arrondis 18"/>
          <p:cNvSpPr/>
          <p:nvPr/>
        </p:nvSpPr>
        <p:spPr>
          <a:xfrm>
            <a:off x="10443404" y="4106657"/>
            <a:ext cx="1337760" cy="514440"/>
          </a:xfrm>
          <a:prstGeom prst="roundRect">
            <a:avLst>
              <a:gd name="adj" fmla="val 16667"/>
            </a:avLst>
          </a:prstGeom>
          <a:solidFill>
            <a:srgbClr val="4472C4"/>
          </a:solidFill>
          <a:ln>
            <a:solidFill>
              <a:srgbClr val="1D3155"/>
            </a:solidFill>
          </a:ln>
          <a:scene3d>
            <a:camera prst="orthographicFront"/>
            <a:lightRig rig="threePt" dir="t"/>
          </a:scene3d>
          <a:sp3d>
            <a:bevelT w="57150" h="50800" prst="angle"/>
          </a:sp3d>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r>
              <a:rPr lang="fr-FR" b="1" i="1" spc="-1" dirty="0">
                <a:solidFill>
                  <a:schemeClr val="lt1"/>
                </a:solidFill>
                <a:latin typeface="Calibri"/>
                <a:ea typeface="DejaVu Sans"/>
              </a:rPr>
              <a:t>Noïm</a:t>
            </a:r>
          </a:p>
        </p:txBody>
      </p:sp>
      <p:sp>
        <p:nvSpPr>
          <p:cNvPr id="23" name="Rectangle : coins arrondis 21"/>
          <p:cNvSpPr/>
          <p:nvPr/>
        </p:nvSpPr>
        <p:spPr>
          <a:xfrm>
            <a:off x="10443404" y="3322217"/>
            <a:ext cx="1337760" cy="514440"/>
          </a:xfrm>
          <a:prstGeom prst="roundRect">
            <a:avLst>
              <a:gd name="adj" fmla="val 16667"/>
            </a:avLst>
          </a:prstGeom>
          <a:solidFill>
            <a:srgbClr val="4472C4"/>
          </a:solidFill>
          <a:ln>
            <a:solidFill>
              <a:srgbClr val="1D3155"/>
            </a:solidFill>
          </a:ln>
          <a:scene3d>
            <a:camera prst="orthographicFront"/>
            <a:lightRig rig="threePt" dir="t"/>
          </a:scene3d>
          <a:sp3d>
            <a:bevelT w="57150" h="50800" prst="angle"/>
          </a:sp3d>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r>
              <a:rPr lang="fr-FR" b="1" i="1" spc="-1" dirty="0">
                <a:solidFill>
                  <a:schemeClr val="lt1"/>
                </a:solidFill>
                <a:latin typeface="Calibri"/>
                <a:ea typeface="DejaVu Sans"/>
              </a:rPr>
              <a:t>Marin</a:t>
            </a:r>
          </a:p>
        </p:txBody>
      </p:sp>
      <p:sp>
        <p:nvSpPr>
          <p:cNvPr id="26" name="Rectangle : coins arrondis 13"/>
          <p:cNvSpPr/>
          <p:nvPr/>
        </p:nvSpPr>
        <p:spPr>
          <a:xfrm>
            <a:off x="8432716" y="2639297"/>
            <a:ext cx="1337760" cy="518400"/>
          </a:xfrm>
          <a:prstGeom prst="roundRect">
            <a:avLst>
              <a:gd name="adj" fmla="val 16667"/>
            </a:avLst>
          </a:prstGeom>
          <a:solidFill>
            <a:srgbClr val="4472C4"/>
          </a:solidFill>
          <a:ln>
            <a:solidFill>
              <a:srgbClr val="1D3155"/>
            </a:solidFill>
          </a:ln>
          <a:scene3d>
            <a:camera prst="orthographicFront"/>
            <a:lightRig rig="threePt" dir="t"/>
          </a:scene3d>
          <a:sp3d>
            <a:bevelT w="57150" h="50800" prst="angle"/>
          </a:sp3d>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r>
              <a:rPr lang="fr-FR" b="1" i="1" spc="-1" dirty="0">
                <a:solidFill>
                  <a:schemeClr val="lt1"/>
                </a:solidFill>
                <a:latin typeface="Calibri"/>
                <a:ea typeface="DejaVu Sans"/>
              </a:rPr>
              <a:t>Mathéo</a:t>
            </a:r>
          </a:p>
        </p:txBody>
      </p:sp>
      <p:sp>
        <p:nvSpPr>
          <p:cNvPr id="27" name="Rectangle : coins arrondis 21"/>
          <p:cNvSpPr/>
          <p:nvPr/>
        </p:nvSpPr>
        <p:spPr>
          <a:xfrm>
            <a:off x="8432716" y="3353897"/>
            <a:ext cx="1337760" cy="514440"/>
          </a:xfrm>
          <a:prstGeom prst="roundRect">
            <a:avLst>
              <a:gd name="adj" fmla="val 16667"/>
            </a:avLst>
          </a:prstGeom>
          <a:solidFill>
            <a:srgbClr val="4472C4"/>
          </a:solidFill>
          <a:ln>
            <a:solidFill>
              <a:srgbClr val="1D3155"/>
            </a:solidFill>
          </a:ln>
          <a:scene3d>
            <a:camera prst="orthographicFront"/>
            <a:lightRig rig="threePt" dir="t"/>
          </a:scene3d>
          <a:sp3d>
            <a:bevelT w="57150" h="50800" prst="angle"/>
          </a:sp3d>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r>
              <a:rPr lang="fr-FR" b="1" i="1" spc="-1" dirty="0">
                <a:solidFill>
                  <a:schemeClr val="lt1"/>
                </a:solidFill>
                <a:latin typeface="Calibri"/>
                <a:ea typeface="DejaVu Sans"/>
              </a:rPr>
              <a:t>Titouan</a:t>
            </a:r>
          </a:p>
        </p:txBody>
      </p:sp>
      <p:sp>
        <p:nvSpPr>
          <p:cNvPr id="28" name="Rectangle : coins arrondis 13"/>
          <p:cNvSpPr/>
          <p:nvPr/>
        </p:nvSpPr>
        <p:spPr>
          <a:xfrm>
            <a:off x="6447404" y="2607617"/>
            <a:ext cx="1337760" cy="518400"/>
          </a:xfrm>
          <a:prstGeom prst="roundRect">
            <a:avLst>
              <a:gd name="adj" fmla="val 16667"/>
            </a:avLst>
          </a:prstGeom>
          <a:solidFill>
            <a:srgbClr val="4472C4"/>
          </a:solidFill>
          <a:ln>
            <a:solidFill>
              <a:srgbClr val="1D3155"/>
            </a:solidFill>
          </a:ln>
          <a:scene3d>
            <a:camera prst="orthographicFront"/>
            <a:lightRig rig="threePt" dir="t"/>
          </a:scene3d>
          <a:sp3d>
            <a:bevelT w="57150" h="50800" prst="angle"/>
          </a:sp3d>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r>
              <a:rPr lang="fr-FR" b="1" i="1" spc="-1" dirty="0">
                <a:solidFill>
                  <a:schemeClr val="lt1"/>
                </a:solidFill>
                <a:latin typeface="Calibri"/>
                <a:ea typeface="DejaVu Sans"/>
              </a:rPr>
              <a:t>Noïm</a:t>
            </a:r>
          </a:p>
        </p:txBody>
      </p:sp>
      <p:sp>
        <p:nvSpPr>
          <p:cNvPr id="29" name="Rectangle : coins arrondis 21"/>
          <p:cNvSpPr/>
          <p:nvPr/>
        </p:nvSpPr>
        <p:spPr>
          <a:xfrm>
            <a:off x="6447404" y="3322217"/>
            <a:ext cx="1337760" cy="514440"/>
          </a:xfrm>
          <a:prstGeom prst="roundRect">
            <a:avLst>
              <a:gd name="adj" fmla="val 16667"/>
            </a:avLst>
          </a:prstGeom>
          <a:solidFill>
            <a:srgbClr val="4472C4"/>
          </a:solidFill>
          <a:ln>
            <a:solidFill>
              <a:srgbClr val="1D3155"/>
            </a:solidFill>
          </a:ln>
          <a:scene3d>
            <a:camera prst="orthographicFront"/>
            <a:lightRig rig="threePt" dir="t"/>
          </a:scene3d>
          <a:sp3d>
            <a:bevelT w="57150" h="50800" prst="angle"/>
          </a:sp3d>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r>
              <a:rPr lang="fr-FR" b="1" i="1" spc="-1" dirty="0">
                <a:solidFill>
                  <a:schemeClr val="lt1"/>
                </a:solidFill>
                <a:latin typeface="Calibri"/>
                <a:ea typeface="DejaVu Sans"/>
              </a:rPr>
              <a:t>Naïs</a:t>
            </a:r>
          </a:p>
        </p:txBody>
      </p:sp>
      <p:sp>
        <p:nvSpPr>
          <p:cNvPr id="30" name="Rectangle : coins arrondis 13"/>
          <p:cNvSpPr/>
          <p:nvPr/>
        </p:nvSpPr>
        <p:spPr>
          <a:xfrm>
            <a:off x="4444724" y="2639297"/>
            <a:ext cx="1337760" cy="518400"/>
          </a:xfrm>
          <a:prstGeom prst="roundRect">
            <a:avLst>
              <a:gd name="adj" fmla="val 16667"/>
            </a:avLst>
          </a:prstGeom>
          <a:solidFill>
            <a:srgbClr val="4472C4"/>
          </a:solidFill>
          <a:ln>
            <a:solidFill>
              <a:srgbClr val="1D3155"/>
            </a:solidFill>
          </a:ln>
          <a:scene3d>
            <a:camera prst="orthographicFront"/>
            <a:lightRig rig="threePt" dir="t"/>
          </a:scene3d>
          <a:sp3d>
            <a:bevelT w="57150" h="50800" prst="angle"/>
          </a:sp3d>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r>
              <a:rPr lang="fr-FR" b="1" i="1" spc="-1" dirty="0">
                <a:solidFill>
                  <a:schemeClr val="lt1"/>
                </a:solidFill>
                <a:latin typeface="Calibri"/>
                <a:ea typeface="DejaVu Sans"/>
              </a:rPr>
              <a:t>Lélio</a:t>
            </a:r>
          </a:p>
        </p:txBody>
      </p:sp>
      <p:sp>
        <p:nvSpPr>
          <p:cNvPr id="31" name="Rectangle : coins arrondis 11"/>
          <p:cNvSpPr/>
          <p:nvPr/>
        </p:nvSpPr>
        <p:spPr>
          <a:xfrm>
            <a:off x="4444724" y="4893617"/>
            <a:ext cx="1337760" cy="518400"/>
          </a:xfrm>
          <a:prstGeom prst="roundRect">
            <a:avLst>
              <a:gd name="adj" fmla="val 16667"/>
            </a:avLst>
          </a:prstGeom>
          <a:solidFill>
            <a:srgbClr val="4472C4"/>
          </a:solidFill>
          <a:ln>
            <a:solidFill>
              <a:srgbClr val="1D3155"/>
            </a:solidFill>
          </a:ln>
          <a:scene3d>
            <a:camera prst="orthographicFront"/>
            <a:lightRig rig="threePt" dir="t"/>
          </a:scene3d>
          <a:sp3d>
            <a:bevelT w="57150" h="50800" prst="angle"/>
          </a:sp3d>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r>
              <a:rPr lang="fr-FR" b="1" i="1" spc="-1" dirty="0">
                <a:solidFill>
                  <a:schemeClr val="lt1"/>
                </a:solidFill>
                <a:latin typeface="Calibri"/>
                <a:ea typeface="DejaVu Sans"/>
              </a:rPr>
              <a:t>Naïs</a:t>
            </a:r>
          </a:p>
        </p:txBody>
      </p:sp>
      <p:sp>
        <p:nvSpPr>
          <p:cNvPr id="32" name="Rectangle : coins arrondis 18"/>
          <p:cNvSpPr/>
          <p:nvPr/>
        </p:nvSpPr>
        <p:spPr>
          <a:xfrm>
            <a:off x="4444724" y="4138337"/>
            <a:ext cx="1337760" cy="514440"/>
          </a:xfrm>
          <a:prstGeom prst="roundRect">
            <a:avLst>
              <a:gd name="adj" fmla="val 16667"/>
            </a:avLst>
          </a:prstGeom>
          <a:solidFill>
            <a:srgbClr val="4472C4"/>
          </a:solidFill>
          <a:ln>
            <a:solidFill>
              <a:srgbClr val="1D3155"/>
            </a:solidFill>
          </a:ln>
          <a:scene3d>
            <a:camera prst="orthographicFront"/>
            <a:lightRig rig="threePt" dir="t"/>
          </a:scene3d>
          <a:sp3d>
            <a:bevelT w="57150" h="50800" prst="angle"/>
          </a:sp3d>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r>
              <a:rPr lang="fr-FR" b="1" i="1" spc="-1" dirty="0">
                <a:solidFill>
                  <a:schemeClr val="lt1"/>
                </a:solidFill>
                <a:latin typeface="Calibri"/>
                <a:ea typeface="DejaVu Sans"/>
              </a:rPr>
              <a:t>Louka</a:t>
            </a:r>
          </a:p>
        </p:txBody>
      </p:sp>
      <p:sp>
        <p:nvSpPr>
          <p:cNvPr id="33" name="Rectangle : coins arrondis 21"/>
          <p:cNvSpPr/>
          <p:nvPr/>
        </p:nvSpPr>
        <p:spPr>
          <a:xfrm>
            <a:off x="4444724" y="3353897"/>
            <a:ext cx="1337760" cy="514440"/>
          </a:xfrm>
          <a:prstGeom prst="roundRect">
            <a:avLst>
              <a:gd name="adj" fmla="val 16667"/>
            </a:avLst>
          </a:prstGeom>
          <a:solidFill>
            <a:srgbClr val="4472C4"/>
          </a:solidFill>
          <a:ln>
            <a:solidFill>
              <a:srgbClr val="1D3155"/>
            </a:solidFill>
          </a:ln>
          <a:scene3d>
            <a:camera prst="orthographicFront"/>
            <a:lightRig rig="threePt" dir="t"/>
          </a:scene3d>
          <a:sp3d>
            <a:bevelT w="57150" h="50800" prst="angle"/>
          </a:sp3d>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r>
              <a:rPr lang="fr-FR" b="1" i="1" spc="-1" dirty="0">
                <a:solidFill>
                  <a:schemeClr val="lt1"/>
                </a:solidFill>
                <a:latin typeface="Calibri"/>
                <a:ea typeface="DejaVu Sans"/>
              </a:rPr>
              <a:t>Noïm</a:t>
            </a:r>
          </a:p>
        </p:txBody>
      </p:sp>
      <p:sp>
        <p:nvSpPr>
          <p:cNvPr id="34" name="Rectangle : coins arrondis 13"/>
          <p:cNvSpPr/>
          <p:nvPr/>
        </p:nvSpPr>
        <p:spPr>
          <a:xfrm>
            <a:off x="2421524" y="2609777"/>
            <a:ext cx="1337760" cy="518400"/>
          </a:xfrm>
          <a:prstGeom prst="roundRect">
            <a:avLst>
              <a:gd name="adj" fmla="val 16667"/>
            </a:avLst>
          </a:prstGeom>
          <a:solidFill>
            <a:srgbClr val="4472C4"/>
          </a:solidFill>
          <a:ln>
            <a:solidFill>
              <a:srgbClr val="1D3155"/>
            </a:solidFill>
          </a:ln>
          <a:scene3d>
            <a:camera prst="orthographicFront"/>
            <a:lightRig rig="threePt" dir="t"/>
          </a:scene3d>
          <a:sp3d>
            <a:bevelT w="57150" h="50800" prst="angle"/>
          </a:sp3d>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r>
              <a:rPr lang="fr-FR" b="1" i="1" spc="-1" dirty="0">
                <a:solidFill>
                  <a:schemeClr val="lt1"/>
                </a:solidFill>
                <a:latin typeface="Calibri"/>
                <a:ea typeface="DejaVu Sans"/>
              </a:rPr>
              <a:t>Coline</a:t>
            </a:r>
          </a:p>
        </p:txBody>
      </p:sp>
      <p:sp>
        <p:nvSpPr>
          <p:cNvPr id="35" name="Rectangle : coins arrondis 21"/>
          <p:cNvSpPr/>
          <p:nvPr/>
        </p:nvSpPr>
        <p:spPr>
          <a:xfrm>
            <a:off x="2421524" y="3324377"/>
            <a:ext cx="1337760" cy="514440"/>
          </a:xfrm>
          <a:prstGeom prst="roundRect">
            <a:avLst>
              <a:gd name="adj" fmla="val 16667"/>
            </a:avLst>
          </a:prstGeom>
          <a:solidFill>
            <a:srgbClr val="4472C4"/>
          </a:solidFill>
          <a:ln>
            <a:solidFill>
              <a:srgbClr val="1D3155"/>
            </a:solidFill>
          </a:ln>
          <a:scene3d>
            <a:camera prst="orthographicFront"/>
            <a:lightRig rig="threePt" dir="t"/>
          </a:scene3d>
          <a:sp3d>
            <a:bevelT w="57150" h="50800" prst="angle"/>
          </a:sp3d>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r>
              <a:rPr lang="fr-FR" b="1" i="1" spc="-1" dirty="0">
                <a:solidFill>
                  <a:schemeClr val="lt1"/>
                </a:solidFill>
                <a:latin typeface="Calibri"/>
                <a:ea typeface="DejaVu Sans"/>
              </a:rPr>
              <a:t>Louka</a:t>
            </a:r>
          </a:p>
        </p:txBody>
      </p:sp>
      <p:sp>
        <p:nvSpPr>
          <p:cNvPr id="36" name="Rectangle : coins arrondis 13"/>
          <p:cNvSpPr/>
          <p:nvPr/>
        </p:nvSpPr>
        <p:spPr>
          <a:xfrm>
            <a:off x="363404" y="2607617"/>
            <a:ext cx="1337760" cy="518400"/>
          </a:xfrm>
          <a:prstGeom prst="roundRect">
            <a:avLst>
              <a:gd name="adj" fmla="val 16667"/>
            </a:avLst>
          </a:prstGeom>
          <a:solidFill>
            <a:srgbClr val="4472C4"/>
          </a:solidFill>
          <a:ln>
            <a:solidFill>
              <a:srgbClr val="1D3155"/>
            </a:solidFill>
          </a:ln>
          <a:scene3d>
            <a:camera prst="orthographicFront"/>
            <a:lightRig rig="threePt" dir="t"/>
          </a:scene3d>
          <a:sp3d>
            <a:bevelT w="57150" h="50800" prst="angle"/>
          </a:sp3d>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fr-FR" b="1" i="1" spc="-1" dirty="0">
                <a:solidFill>
                  <a:schemeClr val="bg1"/>
                </a:solidFill>
                <a:latin typeface="Calibri"/>
                <a:ea typeface="DejaVu Sans"/>
              </a:rPr>
              <a:t>Noïm</a:t>
            </a:r>
            <a:endParaRPr lang="fr-FR" b="0" strike="noStrike" spc="-1" dirty="0">
              <a:solidFill>
                <a:schemeClr val="bg1"/>
              </a:solidFill>
              <a:latin typeface="Arial"/>
            </a:endParaRPr>
          </a:p>
        </p:txBody>
      </p:sp>
      <p:sp>
        <p:nvSpPr>
          <p:cNvPr id="37" name="Rectangle : coins arrondis 3"/>
          <p:cNvSpPr/>
          <p:nvPr/>
        </p:nvSpPr>
        <p:spPr>
          <a:xfrm>
            <a:off x="4173644" y="1775297"/>
            <a:ext cx="1926000" cy="603000"/>
          </a:xfrm>
          <a:prstGeom prst="roundRect">
            <a:avLst>
              <a:gd name="adj" fmla="val 16667"/>
            </a:avLst>
          </a:prstGeom>
          <a:ln/>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lIns="90000" tIns="45000" rIns="90000" bIns="45000" anchor="ctr">
            <a:noAutofit/>
          </a:bodyPr>
          <a:lstStyle/>
          <a:p>
            <a:pPr algn="ctr"/>
            <a:r>
              <a:rPr lang="fr-FR" b="1" spc="-1" dirty="0" smtClean="0">
                <a:solidFill>
                  <a:srgbClr val="000000"/>
                </a:solidFill>
                <a:latin typeface="Comic Sans MS" panose="030F0702030302020204" pitchFamily="66" charset="0"/>
              </a:rPr>
              <a:t>Programming</a:t>
            </a:r>
          </a:p>
        </p:txBody>
      </p:sp>
      <p:sp>
        <p:nvSpPr>
          <p:cNvPr id="40" name="Rectangle : coins arrondis 10"/>
          <p:cNvSpPr/>
          <p:nvPr/>
        </p:nvSpPr>
        <p:spPr>
          <a:xfrm>
            <a:off x="10175204" y="1775297"/>
            <a:ext cx="1926000" cy="603000"/>
          </a:xfrm>
          <a:prstGeom prst="roundRect">
            <a:avLst>
              <a:gd name="adj" fmla="val 16667"/>
            </a:avLst>
          </a:prstGeom>
          <a:ln/>
          <a:scene3d>
            <a:camera prst="orthographicFront"/>
            <a:lightRig rig="threePt" dir="t"/>
          </a:scene3d>
          <a:sp3d>
            <a:bevelT/>
          </a:sp3d>
        </p:spPr>
        <p:style>
          <a:lnRef idx="1">
            <a:schemeClr val="accent1"/>
          </a:lnRef>
          <a:fillRef idx="2">
            <a:schemeClr val="accent1"/>
          </a:fillRef>
          <a:effectRef idx="1">
            <a:schemeClr val="accent1"/>
          </a:effectRef>
          <a:fontRef idx="minor">
            <a:schemeClr val="dk1"/>
          </a:fontRef>
        </p:style>
        <p:txBody>
          <a:bodyPr lIns="90000" tIns="45000" rIns="90000" bIns="45000" anchor="ctr">
            <a:noAutofit/>
          </a:bodyPr>
          <a:lstStyle/>
          <a:p>
            <a:pPr algn="ctr"/>
            <a:r>
              <a:rPr lang="fr-FR" b="1" spc="-1" dirty="0">
                <a:solidFill>
                  <a:srgbClr val="000000"/>
                </a:solidFill>
                <a:latin typeface="Comic Sans MS" panose="030F0702030302020204" pitchFamily="66" charset="0"/>
              </a:rPr>
              <a:t>Communication</a:t>
            </a:r>
          </a:p>
        </p:txBody>
      </p:sp>
      <p:sp>
        <p:nvSpPr>
          <p:cNvPr id="41" name="ZoneTexte 40"/>
          <p:cNvSpPr txBox="1"/>
          <p:nvPr/>
        </p:nvSpPr>
        <p:spPr>
          <a:xfrm>
            <a:off x="419100" y="5505450"/>
            <a:ext cx="11353800" cy="1477328"/>
          </a:xfrm>
          <a:prstGeom prst="rect">
            <a:avLst/>
          </a:prstGeom>
          <a:noFill/>
        </p:spPr>
        <p:txBody>
          <a:bodyPr wrap="square" rtlCol="0">
            <a:spAutoFit/>
          </a:bodyPr>
          <a:lstStyle/>
          <a:p>
            <a:endParaRPr lang="en-US" dirty="0" smtClean="0"/>
          </a:p>
          <a:p>
            <a:r>
              <a:rPr lang="en-US" b="1" i="1" dirty="0" smtClean="0">
                <a:solidFill>
                  <a:srgbClr val="FFFF00"/>
                </a:solidFill>
              </a:rPr>
              <a:t>After studying the specifications, we divided the tasks according to our skills and desires. We tried to ensure that there was a second person each time so that the project could continue in the event of their absence.</a:t>
            </a:r>
          </a:p>
          <a:p>
            <a:endParaRPr lang="fr-FR" dirty="0">
              <a:solidFill>
                <a:srgbClr val="FFFF00"/>
              </a:solidFill>
            </a:endParaRPr>
          </a:p>
        </p:txBody>
      </p:sp>
    </p:spTree>
    <p:extLst>
      <p:ext uri="{BB962C8B-B14F-4D97-AF65-F5344CB8AC3E}">
        <p14:creationId xmlns:p14="http://schemas.microsoft.com/office/powerpoint/2010/main" xmlns="" val="1586966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lumMod val="75000"/>
            <a:lumOff val="25000"/>
          </a:schemeClr>
        </a:solidFill>
        <a:effectLst/>
      </p:bgPr>
    </p:bg>
    <p:spTree>
      <p:nvGrpSpPr>
        <p:cNvPr id="1" name=""/>
        <p:cNvGrpSpPr/>
        <p:nvPr/>
      </p:nvGrpSpPr>
      <p:grpSpPr>
        <a:xfrm>
          <a:off x="0" y="0"/>
          <a:ext cx="0" cy="0"/>
          <a:chOff x="0" y="0"/>
          <a:chExt cx="0" cy="0"/>
        </a:xfrm>
      </p:grpSpPr>
      <p:sp>
        <p:nvSpPr>
          <p:cNvPr id="13" name="ZoneTexte 12">
            <a:extLst>
              <a:ext uri="{FF2B5EF4-FFF2-40B4-BE49-F238E27FC236}">
                <a16:creationId xmlns:a16="http://schemas.microsoft.com/office/drawing/2014/main" xmlns="" id="{DAB86BF2-0BBB-5CB2-A63F-2D617116EF53}"/>
              </a:ext>
            </a:extLst>
          </p:cNvPr>
          <p:cNvSpPr txBox="1"/>
          <p:nvPr/>
        </p:nvSpPr>
        <p:spPr>
          <a:xfrm>
            <a:off x="699714" y="1650117"/>
            <a:ext cx="10792572" cy="646331"/>
          </a:xfrm>
          <a:prstGeom prst="rect">
            <a:avLst/>
          </a:prstGeom>
          <a:noFill/>
        </p:spPr>
        <p:txBody>
          <a:bodyPr wrap="square" rtlCol="0">
            <a:spAutoFit/>
          </a:bodyPr>
          <a:lstStyle/>
          <a:p>
            <a:endParaRPr lang="fr-FR" sz="1800" b="1" i="0" u="none" strike="noStrike" dirty="0">
              <a:solidFill>
                <a:srgbClr val="0070C0"/>
              </a:solidFill>
              <a:latin typeface="Amasis MT Pro Light" panose="020F0502020204030204" pitchFamily="18" charset="0"/>
            </a:endParaRPr>
          </a:p>
          <a:p>
            <a:endParaRPr lang="fr-FR" dirty="0"/>
          </a:p>
        </p:txBody>
      </p:sp>
      <p:sp>
        <p:nvSpPr>
          <p:cNvPr id="19" name="ZoneTexte 18"/>
          <p:cNvSpPr txBox="1"/>
          <p:nvPr/>
        </p:nvSpPr>
        <p:spPr>
          <a:xfrm>
            <a:off x="438150" y="266700"/>
            <a:ext cx="11468100" cy="707886"/>
          </a:xfrm>
          <a:prstGeom prst="rect">
            <a:avLst/>
          </a:prstGeom>
          <a:noFill/>
        </p:spPr>
        <p:txBody>
          <a:bodyPr wrap="square" rtlCol="0">
            <a:spAutoFit/>
          </a:bodyPr>
          <a:lstStyle/>
          <a:p>
            <a:pPr algn="ctr"/>
            <a:r>
              <a:rPr lang="fr-FR" sz="4000" b="1" i="1" dirty="0" smtClean="0">
                <a:solidFill>
                  <a:srgbClr val="FFFF00"/>
                </a:solidFill>
              </a:rPr>
              <a:t>REVUE DE PROJET</a:t>
            </a:r>
            <a:endParaRPr lang="fr-FR" sz="4000" b="1" i="1" dirty="0">
              <a:solidFill>
                <a:srgbClr val="FFFF00"/>
              </a:solidFill>
            </a:endParaRPr>
          </a:p>
        </p:txBody>
      </p:sp>
      <p:pic>
        <p:nvPicPr>
          <p:cNvPr id="1026" name="Picture 2"/>
          <p:cNvPicPr>
            <a:picLocks noChangeAspect="1" noChangeArrowheads="1"/>
          </p:cNvPicPr>
          <p:nvPr/>
        </p:nvPicPr>
        <p:blipFill>
          <a:blip r:embed="rId3" cstate="print"/>
          <a:srcRect/>
          <a:stretch>
            <a:fillRect/>
          </a:stretch>
        </p:blipFill>
        <p:spPr bwMode="auto">
          <a:xfrm>
            <a:off x="0" y="0"/>
            <a:ext cx="12192000" cy="1219200"/>
          </a:xfrm>
          <a:prstGeom prst="rect">
            <a:avLst/>
          </a:prstGeom>
          <a:noFill/>
          <a:ln w="9525">
            <a:noFill/>
            <a:miter lim="800000"/>
            <a:headEnd/>
            <a:tailEnd/>
          </a:ln>
          <a:effectLst/>
        </p:spPr>
      </p:pic>
      <p:sp>
        <p:nvSpPr>
          <p:cNvPr id="25" name="ZoneTexte 24"/>
          <p:cNvSpPr txBox="1"/>
          <p:nvPr/>
        </p:nvSpPr>
        <p:spPr>
          <a:xfrm>
            <a:off x="476250" y="247650"/>
            <a:ext cx="11334750" cy="646331"/>
          </a:xfrm>
          <a:prstGeom prst="rect">
            <a:avLst/>
          </a:prstGeom>
          <a:noFill/>
        </p:spPr>
        <p:txBody>
          <a:bodyPr wrap="square" rtlCol="0">
            <a:spAutoFit/>
          </a:bodyPr>
          <a:lstStyle/>
          <a:p>
            <a:pPr algn="ctr"/>
            <a:r>
              <a:rPr lang="fr-FR" sz="3600" b="1" i="1" dirty="0" smtClean="0">
                <a:solidFill>
                  <a:srgbClr val="FFFF00"/>
                </a:solidFill>
              </a:rPr>
              <a:t>Organizational chart</a:t>
            </a:r>
            <a:endParaRPr lang="fr-FR" sz="3600" b="1" i="1" dirty="0">
              <a:solidFill>
                <a:srgbClr val="FFFF00"/>
              </a:solidFill>
            </a:endParaRPr>
          </a:p>
        </p:txBody>
      </p:sp>
      <p:pic>
        <p:nvPicPr>
          <p:cNvPr id="12" name="Image 11">
            <a:extLst>
              <a:ext uri="{FF2B5EF4-FFF2-40B4-BE49-F238E27FC236}">
                <a16:creationId xmlns:a16="http://schemas.microsoft.com/office/drawing/2014/main" xmlns="" id="{9A3DD7B2-0E73-6C71-B31E-3196F05E1DCB}"/>
              </a:ext>
            </a:extLst>
          </p:cNvPr>
          <p:cNvPicPr>
            <a:picLocks noChangeAspect="1"/>
          </p:cNvPicPr>
          <p:nvPr/>
        </p:nvPicPr>
        <p:blipFill>
          <a:blip r:embed="rId4" cstate="print">
            <a:alphaModFix amt="35000"/>
          </a:blip>
          <a:stretch>
            <a:fillRect/>
          </a:stretch>
        </p:blipFill>
        <p:spPr>
          <a:xfrm>
            <a:off x="-19050" y="1219200"/>
            <a:ext cx="12211050" cy="5615319"/>
          </a:xfrm>
          <a:prstGeom prst="rect">
            <a:avLst/>
          </a:prstGeom>
          <a:solidFill>
            <a:schemeClr val="tx2">
              <a:lumMod val="75000"/>
              <a:lumOff val="25000"/>
              <a:alpha val="22000"/>
            </a:schemeClr>
          </a:solidFill>
        </p:spPr>
      </p:pic>
      <p:sp>
        <p:nvSpPr>
          <p:cNvPr id="15" name="Rectangle : coins arrondis 8"/>
          <p:cNvSpPr/>
          <p:nvPr/>
        </p:nvSpPr>
        <p:spPr>
          <a:xfrm>
            <a:off x="107084" y="1775297"/>
            <a:ext cx="1926000" cy="603000"/>
          </a:xfrm>
          <a:prstGeom prst="roundRect">
            <a:avLst>
              <a:gd name="adj" fmla="val 16667"/>
            </a:avLst>
          </a:prstGeom>
          <a:ln/>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lIns="90000" tIns="45000" rIns="90000" bIns="45000" anchor="ctr">
            <a:noAutofit/>
          </a:bodyPr>
          <a:lstStyle/>
          <a:p>
            <a:pPr algn="ctr">
              <a:lnSpc>
                <a:spcPct val="100000"/>
              </a:lnSpc>
            </a:pPr>
            <a:r>
              <a:rPr lang="fr-FR" sz="1800" b="1" strike="noStrike" spc="-1" dirty="0" smtClean="0">
                <a:solidFill>
                  <a:srgbClr val="000000"/>
                </a:solidFill>
                <a:latin typeface="Comic Sans MS" panose="030F0702030302020204" pitchFamily="66" charset="0"/>
                <a:ea typeface="Calibri"/>
              </a:rPr>
              <a:t>Planning</a:t>
            </a:r>
            <a:endParaRPr lang="fr-FR" sz="1800" b="1" strike="noStrike" spc="-1" dirty="0">
              <a:solidFill>
                <a:srgbClr val="000000"/>
              </a:solidFill>
              <a:latin typeface="Comic Sans MS" panose="030F0702030302020204" pitchFamily="66" charset="0"/>
            </a:endParaRPr>
          </a:p>
        </p:txBody>
      </p:sp>
      <p:sp>
        <p:nvSpPr>
          <p:cNvPr id="16" name="Rectangle : coins arrondis 9"/>
          <p:cNvSpPr/>
          <p:nvPr/>
        </p:nvSpPr>
        <p:spPr>
          <a:xfrm>
            <a:off x="8174684" y="1775297"/>
            <a:ext cx="1926000" cy="603000"/>
          </a:xfrm>
          <a:prstGeom prst="roundRect">
            <a:avLst>
              <a:gd name="adj" fmla="val 16667"/>
            </a:avLst>
          </a:prstGeom>
          <a:ln/>
          <a:scene3d>
            <a:camera prst="orthographicFront"/>
            <a:lightRig rig="threePt" dir="t"/>
          </a:scene3d>
          <a:sp3d>
            <a:bevelT/>
          </a:sp3d>
        </p:spPr>
        <p:style>
          <a:lnRef idx="1">
            <a:schemeClr val="accent5"/>
          </a:lnRef>
          <a:fillRef idx="2">
            <a:schemeClr val="accent5"/>
          </a:fillRef>
          <a:effectRef idx="1">
            <a:schemeClr val="accent5"/>
          </a:effectRef>
          <a:fontRef idx="minor">
            <a:schemeClr val="dk1"/>
          </a:fontRef>
        </p:style>
        <p:txBody>
          <a:bodyPr lIns="90000" tIns="45000" rIns="90000" bIns="45000" anchor="ctr">
            <a:noAutofit/>
          </a:bodyPr>
          <a:lstStyle/>
          <a:p>
            <a:pPr algn="ctr"/>
            <a:r>
              <a:rPr lang="fr-FR" b="1" spc="-1" dirty="0" smtClean="0">
                <a:solidFill>
                  <a:srgbClr val="000000"/>
                </a:solidFill>
                <a:latin typeface="Comic Sans MS" panose="030F0702030302020204" pitchFamily="66" charset="0"/>
              </a:rPr>
              <a:t>General Culture</a:t>
            </a:r>
            <a:endParaRPr lang="fr-FR" b="1" spc="-1" dirty="0">
              <a:solidFill>
                <a:srgbClr val="000000"/>
              </a:solidFill>
              <a:latin typeface="Comic Sans MS" panose="030F0702030302020204" pitchFamily="66" charset="0"/>
            </a:endParaRPr>
          </a:p>
        </p:txBody>
      </p:sp>
      <p:sp>
        <p:nvSpPr>
          <p:cNvPr id="17" name="Rectangle : coins arrondis 16"/>
          <p:cNvSpPr/>
          <p:nvPr/>
        </p:nvSpPr>
        <p:spPr>
          <a:xfrm>
            <a:off x="6174164" y="1775297"/>
            <a:ext cx="1926000" cy="603000"/>
          </a:xfrm>
          <a:prstGeom prst="roundRect">
            <a:avLst>
              <a:gd name="adj" fmla="val 16667"/>
            </a:avLst>
          </a:prstGeom>
          <a:ln/>
          <a:scene3d>
            <a:camera prst="orthographicFront"/>
            <a:lightRig rig="threePt" dir="t"/>
          </a:scene3d>
          <a:sp3d>
            <a:bevelT/>
          </a:sp3d>
        </p:spPr>
        <p:style>
          <a:lnRef idx="1">
            <a:schemeClr val="accent6"/>
          </a:lnRef>
          <a:fillRef idx="2">
            <a:schemeClr val="accent6"/>
          </a:fillRef>
          <a:effectRef idx="1">
            <a:schemeClr val="accent6"/>
          </a:effectRef>
          <a:fontRef idx="minor">
            <a:schemeClr val="dk1"/>
          </a:fontRef>
        </p:style>
        <p:txBody>
          <a:bodyPr lIns="90000" tIns="45000" rIns="90000" bIns="45000" anchor="ctr">
            <a:noAutofit/>
          </a:bodyPr>
          <a:lstStyle/>
          <a:p>
            <a:pPr algn="ctr"/>
            <a:r>
              <a:rPr lang="fr-FR" b="1" spc="-1" dirty="0" smtClean="0">
                <a:solidFill>
                  <a:srgbClr val="000000"/>
                </a:solidFill>
                <a:latin typeface="Comic Sans MS" panose="030F0702030302020204" pitchFamily="66" charset="0"/>
              </a:rPr>
              <a:t>Coordinator</a:t>
            </a:r>
            <a:endParaRPr lang="fr-FR" b="1" spc="-1" dirty="0">
              <a:solidFill>
                <a:srgbClr val="000000"/>
              </a:solidFill>
              <a:latin typeface="Comic Sans MS" panose="030F0702030302020204" pitchFamily="66" charset="0"/>
            </a:endParaRPr>
          </a:p>
        </p:txBody>
      </p:sp>
      <p:sp>
        <p:nvSpPr>
          <p:cNvPr id="18" name="Rectangle : coins arrondis 20"/>
          <p:cNvSpPr/>
          <p:nvPr/>
        </p:nvSpPr>
        <p:spPr>
          <a:xfrm>
            <a:off x="2148466" y="1775297"/>
            <a:ext cx="1926000" cy="603000"/>
          </a:xfrm>
          <a:prstGeom prst="roundRect">
            <a:avLst>
              <a:gd name="adj" fmla="val 16667"/>
            </a:avLst>
          </a:prstGeom>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lIns="90000" tIns="45000" rIns="90000" bIns="45000" anchor="ctr">
            <a:noAutofit/>
          </a:bodyPr>
          <a:lstStyle/>
          <a:p>
            <a:pPr algn="ctr"/>
            <a:r>
              <a:rPr lang="fr-FR" b="1" spc="-1" dirty="0" smtClean="0">
                <a:solidFill>
                  <a:srgbClr val="000000"/>
                </a:solidFill>
                <a:latin typeface="Comic Sans MS" panose="030F0702030302020204" pitchFamily="66" charset="0"/>
              </a:rPr>
              <a:t>Technical book</a:t>
            </a:r>
            <a:endParaRPr lang="fr-FR" b="1" spc="-1" dirty="0">
              <a:solidFill>
                <a:srgbClr val="000000"/>
              </a:solidFill>
              <a:latin typeface="Comic Sans MS" panose="030F0702030302020204" pitchFamily="66" charset="0"/>
            </a:endParaRPr>
          </a:p>
        </p:txBody>
      </p:sp>
      <p:sp>
        <p:nvSpPr>
          <p:cNvPr id="20" name="Rectangle : coins arrondis 13"/>
          <p:cNvSpPr/>
          <p:nvPr/>
        </p:nvSpPr>
        <p:spPr>
          <a:xfrm>
            <a:off x="10443404" y="2607617"/>
            <a:ext cx="1337760" cy="518400"/>
          </a:xfrm>
          <a:prstGeom prst="roundRect">
            <a:avLst>
              <a:gd name="adj" fmla="val 16667"/>
            </a:avLst>
          </a:prstGeom>
          <a:solidFill>
            <a:srgbClr val="4472C4"/>
          </a:solidFill>
          <a:ln>
            <a:solidFill>
              <a:srgbClr val="1D3155"/>
            </a:solidFill>
          </a:ln>
          <a:scene3d>
            <a:camera prst="orthographicFront"/>
            <a:lightRig rig="threePt" dir="t"/>
          </a:scene3d>
          <a:sp3d>
            <a:bevelT w="57150" h="50800" prst="angle"/>
          </a:sp3d>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r>
              <a:rPr lang="fr-FR" b="1" i="1" spc="-1" dirty="0">
                <a:solidFill>
                  <a:schemeClr val="lt1"/>
                </a:solidFill>
                <a:latin typeface="Calibri"/>
                <a:ea typeface="DejaVu Sans"/>
              </a:rPr>
              <a:t>Timéo</a:t>
            </a:r>
          </a:p>
        </p:txBody>
      </p:sp>
      <p:sp>
        <p:nvSpPr>
          <p:cNvPr id="22" name="Rectangle : coins arrondis 18"/>
          <p:cNvSpPr/>
          <p:nvPr/>
        </p:nvSpPr>
        <p:spPr>
          <a:xfrm>
            <a:off x="10443404" y="4106657"/>
            <a:ext cx="1337760" cy="514440"/>
          </a:xfrm>
          <a:prstGeom prst="roundRect">
            <a:avLst>
              <a:gd name="adj" fmla="val 16667"/>
            </a:avLst>
          </a:prstGeom>
          <a:solidFill>
            <a:srgbClr val="4472C4"/>
          </a:solidFill>
          <a:ln>
            <a:solidFill>
              <a:srgbClr val="1D3155"/>
            </a:solidFill>
          </a:ln>
          <a:scene3d>
            <a:camera prst="orthographicFront"/>
            <a:lightRig rig="threePt" dir="t"/>
          </a:scene3d>
          <a:sp3d>
            <a:bevelT w="57150" h="50800" prst="angle"/>
          </a:sp3d>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r>
              <a:rPr lang="fr-FR" b="1" i="1" spc="-1" dirty="0">
                <a:solidFill>
                  <a:schemeClr val="lt1"/>
                </a:solidFill>
                <a:latin typeface="Calibri"/>
                <a:ea typeface="DejaVu Sans"/>
              </a:rPr>
              <a:t>Noïm</a:t>
            </a:r>
          </a:p>
        </p:txBody>
      </p:sp>
      <p:sp>
        <p:nvSpPr>
          <p:cNvPr id="23" name="Rectangle : coins arrondis 21"/>
          <p:cNvSpPr/>
          <p:nvPr/>
        </p:nvSpPr>
        <p:spPr>
          <a:xfrm>
            <a:off x="10443404" y="3322217"/>
            <a:ext cx="1337760" cy="514440"/>
          </a:xfrm>
          <a:prstGeom prst="roundRect">
            <a:avLst>
              <a:gd name="adj" fmla="val 16667"/>
            </a:avLst>
          </a:prstGeom>
          <a:solidFill>
            <a:srgbClr val="4472C4"/>
          </a:solidFill>
          <a:ln>
            <a:solidFill>
              <a:srgbClr val="1D3155"/>
            </a:solidFill>
          </a:ln>
          <a:scene3d>
            <a:camera prst="orthographicFront"/>
            <a:lightRig rig="threePt" dir="t"/>
          </a:scene3d>
          <a:sp3d>
            <a:bevelT w="57150" h="50800" prst="angle"/>
          </a:sp3d>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r>
              <a:rPr lang="fr-FR" b="1" i="1" spc="-1" dirty="0">
                <a:solidFill>
                  <a:schemeClr val="lt1"/>
                </a:solidFill>
                <a:latin typeface="Calibri"/>
                <a:ea typeface="DejaVu Sans"/>
              </a:rPr>
              <a:t>Marin</a:t>
            </a:r>
          </a:p>
        </p:txBody>
      </p:sp>
      <p:sp>
        <p:nvSpPr>
          <p:cNvPr id="26" name="Rectangle : coins arrondis 13"/>
          <p:cNvSpPr/>
          <p:nvPr/>
        </p:nvSpPr>
        <p:spPr>
          <a:xfrm>
            <a:off x="8432716" y="2639297"/>
            <a:ext cx="1337760" cy="518400"/>
          </a:xfrm>
          <a:prstGeom prst="roundRect">
            <a:avLst>
              <a:gd name="adj" fmla="val 16667"/>
            </a:avLst>
          </a:prstGeom>
          <a:solidFill>
            <a:srgbClr val="4472C4"/>
          </a:solidFill>
          <a:ln>
            <a:solidFill>
              <a:srgbClr val="1D3155"/>
            </a:solidFill>
          </a:ln>
          <a:scene3d>
            <a:camera prst="orthographicFront"/>
            <a:lightRig rig="threePt" dir="t"/>
          </a:scene3d>
          <a:sp3d>
            <a:bevelT w="57150" h="50800" prst="angle"/>
          </a:sp3d>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r>
              <a:rPr lang="fr-FR" b="1" i="1" spc="-1" dirty="0">
                <a:solidFill>
                  <a:schemeClr val="lt1"/>
                </a:solidFill>
                <a:latin typeface="Calibri"/>
                <a:ea typeface="DejaVu Sans"/>
              </a:rPr>
              <a:t>Mathéo</a:t>
            </a:r>
          </a:p>
        </p:txBody>
      </p:sp>
      <p:sp>
        <p:nvSpPr>
          <p:cNvPr id="27" name="Rectangle : coins arrondis 21"/>
          <p:cNvSpPr/>
          <p:nvPr/>
        </p:nvSpPr>
        <p:spPr>
          <a:xfrm>
            <a:off x="8432716" y="3353897"/>
            <a:ext cx="1337760" cy="514440"/>
          </a:xfrm>
          <a:prstGeom prst="roundRect">
            <a:avLst>
              <a:gd name="adj" fmla="val 16667"/>
            </a:avLst>
          </a:prstGeom>
          <a:solidFill>
            <a:srgbClr val="4472C4"/>
          </a:solidFill>
          <a:ln>
            <a:solidFill>
              <a:srgbClr val="1D3155"/>
            </a:solidFill>
          </a:ln>
          <a:scene3d>
            <a:camera prst="orthographicFront"/>
            <a:lightRig rig="threePt" dir="t"/>
          </a:scene3d>
          <a:sp3d>
            <a:bevelT w="57150" h="50800" prst="angle"/>
          </a:sp3d>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r>
              <a:rPr lang="fr-FR" b="1" i="1" spc="-1" dirty="0">
                <a:solidFill>
                  <a:schemeClr val="lt1"/>
                </a:solidFill>
                <a:latin typeface="Calibri"/>
                <a:ea typeface="DejaVu Sans"/>
              </a:rPr>
              <a:t>Titouan</a:t>
            </a:r>
          </a:p>
        </p:txBody>
      </p:sp>
      <p:sp>
        <p:nvSpPr>
          <p:cNvPr id="28" name="Rectangle : coins arrondis 13"/>
          <p:cNvSpPr/>
          <p:nvPr/>
        </p:nvSpPr>
        <p:spPr>
          <a:xfrm>
            <a:off x="6447404" y="2607617"/>
            <a:ext cx="1337760" cy="518400"/>
          </a:xfrm>
          <a:prstGeom prst="roundRect">
            <a:avLst>
              <a:gd name="adj" fmla="val 16667"/>
            </a:avLst>
          </a:prstGeom>
          <a:solidFill>
            <a:srgbClr val="4472C4"/>
          </a:solidFill>
          <a:ln>
            <a:solidFill>
              <a:srgbClr val="1D3155"/>
            </a:solidFill>
          </a:ln>
          <a:scene3d>
            <a:camera prst="orthographicFront"/>
            <a:lightRig rig="threePt" dir="t"/>
          </a:scene3d>
          <a:sp3d>
            <a:bevelT w="57150" h="50800" prst="angle"/>
          </a:sp3d>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r>
              <a:rPr lang="fr-FR" b="1" i="1" spc="-1" dirty="0">
                <a:solidFill>
                  <a:schemeClr val="lt1"/>
                </a:solidFill>
                <a:latin typeface="Calibri"/>
                <a:ea typeface="DejaVu Sans"/>
              </a:rPr>
              <a:t>Noïm</a:t>
            </a:r>
          </a:p>
        </p:txBody>
      </p:sp>
      <p:sp>
        <p:nvSpPr>
          <p:cNvPr id="29" name="Rectangle : coins arrondis 21"/>
          <p:cNvSpPr/>
          <p:nvPr/>
        </p:nvSpPr>
        <p:spPr>
          <a:xfrm>
            <a:off x="6447404" y="3322217"/>
            <a:ext cx="1337760" cy="514440"/>
          </a:xfrm>
          <a:prstGeom prst="roundRect">
            <a:avLst>
              <a:gd name="adj" fmla="val 16667"/>
            </a:avLst>
          </a:prstGeom>
          <a:solidFill>
            <a:srgbClr val="4472C4"/>
          </a:solidFill>
          <a:ln>
            <a:solidFill>
              <a:srgbClr val="1D3155"/>
            </a:solidFill>
          </a:ln>
          <a:scene3d>
            <a:camera prst="orthographicFront"/>
            <a:lightRig rig="threePt" dir="t"/>
          </a:scene3d>
          <a:sp3d>
            <a:bevelT w="57150" h="50800" prst="angle"/>
          </a:sp3d>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r>
              <a:rPr lang="fr-FR" b="1" i="1" spc="-1" dirty="0">
                <a:solidFill>
                  <a:schemeClr val="lt1"/>
                </a:solidFill>
                <a:latin typeface="Calibri"/>
                <a:ea typeface="DejaVu Sans"/>
              </a:rPr>
              <a:t>Naïs</a:t>
            </a:r>
          </a:p>
        </p:txBody>
      </p:sp>
      <p:sp>
        <p:nvSpPr>
          <p:cNvPr id="30" name="Rectangle : coins arrondis 13"/>
          <p:cNvSpPr/>
          <p:nvPr/>
        </p:nvSpPr>
        <p:spPr>
          <a:xfrm>
            <a:off x="4444724" y="2639297"/>
            <a:ext cx="1337760" cy="518400"/>
          </a:xfrm>
          <a:prstGeom prst="roundRect">
            <a:avLst>
              <a:gd name="adj" fmla="val 16667"/>
            </a:avLst>
          </a:prstGeom>
          <a:solidFill>
            <a:srgbClr val="4472C4"/>
          </a:solidFill>
          <a:ln>
            <a:solidFill>
              <a:srgbClr val="1D3155"/>
            </a:solidFill>
          </a:ln>
          <a:scene3d>
            <a:camera prst="orthographicFront"/>
            <a:lightRig rig="threePt" dir="t"/>
          </a:scene3d>
          <a:sp3d>
            <a:bevelT w="57150" h="50800" prst="angle"/>
          </a:sp3d>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r>
              <a:rPr lang="fr-FR" b="1" i="1" spc="-1" dirty="0">
                <a:solidFill>
                  <a:schemeClr val="lt1"/>
                </a:solidFill>
                <a:latin typeface="Calibri"/>
                <a:ea typeface="DejaVu Sans"/>
              </a:rPr>
              <a:t>Lélio</a:t>
            </a:r>
          </a:p>
        </p:txBody>
      </p:sp>
      <p:sp>
        <p:nvSpPr>
          <p:cNvPr id="31" name="Rectangle : coins arrondis 11"/>
          <p:cNvSpPr/>
          <p:nvPr/>
        </p:nvSpPr>
        <p:spPr>
          <a:xfrm>
            <a:off x="4444724" y="4893617"/>
            <a:ext cx="1337760" cy="518400"/>
          </a:xfrm>
          <a:prstGeom prst="roundRect">
            <a:avLst>
              <a:gd name="adj" fmla="val 16667"/>
            </a:avLst>
          </a:prstGeom>
          <a:solidFill>
            <a:srgbClr val="4472C4"/>
          </a:solidFill>
          <a:ln>
            <a:solidFill>
              <a:srgbClr val="1D3155"/>
            </a:solidFill>
          </a:ln>
          <a:scene3d>
            <a:camera prst="orthographicFront"/>
            <a:lightRig rig="threePt" dir="t"/>
          </a:scene3d>
          <a:sp3d>
            <a:bevelT w="57150" h="50800" prst="angle"/>
          </a:sp3d>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r>
              <a:rPr lang="fr-FR" b="1" i="1" spc="-1" dirty="0">
                <a:solidFill>
                  <a:schemeClr val="lt1"/>
                </a:solidFill>
                <a:latin typeface="Calibri"/>
                <a:ea typeface="DejaVu Sans"/>
              </a:rPr>
              <a:t>Naïs</a:t>
            </a:r>
          </a:p>
        </p:txBody>
      </p:sp>
      <p:sp>
        <p:nvSpPr>
          <p:cNvPr id="32" name="Rectangle : coins arrondis 18"/>
          <p:cNvSpPr/>
          <p:nvPr/>
        </p:nvSpPr>
        <p:spPr>
          <a:xfrm>
            <a:off x="4444724" y="4138337"/>
            <a:ext cx="1337760" cy="514440"/>
          </a:xfrm>
          <a:prstGeom prst="roundRect">
            <a:avLst>
              <a:gd name="adj" fmla="val 16667"/>
            </a:avLst>
          </a:prstGeom>
          <a:solidFill>
            <a:srgbClr val="4472C4"/>
          </a:solidFill>
          <a:ln>
            <a:solidFill>
              <a:srgbClr val="1D3155"/>
            </a:solidFill>
          </a:ln>
          <a:scene3d>
            <a:camera prst="orthographicFront"/>
            <a:lightRig rig="threePt" dir="t"/>
          </a:scene3d>
          <a:sp3d>
            <a:bevelT w="57150" h="50800" prst="angle"/>
          </a:sp3d>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r>
              <a:rPr lang="fr-FR" b="1" i="1" spc="-1" dirty="0">
                <a:solidFill>
                  <a:schemeClr val="lt1"/>
                </a:solidFill>
                <a:latin typeface="Calibri"/>
                <a:ea typeface="DejaVu Sans"/>
              </a:rPr>
              <a:t>Louka</a:t>
            </a:r>
          </a:p>
        </p:txBody>
      </p:sp>
      <p:sp>
        <p:nvSpPr>
          <p:cNvPr id="33" name="Rectangle : coins arrondis 21"/>
          <p:cNvSpPr/>
          <p:nvPr/>
        </p:nvSpPr>
        <p:spPr>
          <a:xfrm>
            <a:off x="4444724" y="3353897"/>
            <a:ext cx="1337760" cy="514440"/>
          </a:xfrm>
          <a:prstGeom prst="roundRect">
            <a:avLst>
              <a:gd name="adj" fmla="val 16667"/>
            </a:avLst>
          </a:prstGeom>
          <a:solidFill>
            <a:srgbClr val="4472C4"/>
          </a:solidFill>
          <a:ln>
            <a:solidFill>
              <a:srgbClr val="1D3155"/>
            </a:solidFill>
          </a:ln>
          <a:scene3d>
            <a:camera prst="orthographicFront"/>
            <a:lightRig rig="threePt" dir="t"/>
          </a:scene3d>
          <a:sp3d>
            <a:bevelT w="57150" h="50800" prst="angle"/>
          </a:sp3d>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r>
              <a:rPr lang="fr-FR" b="1" i="1" spc="-1" dirty="0">
                <a:solidFill>
                  <a:schemeClr val="lt1"/>
                </a:solidFill>
                <a:latin typeface="Calibri"/>
                <a:ea typeface="DejaVu Sans"/>
              </a:rPr>
              <a:t>Noïm</a:t>
            </a:r>
          </a:p>
        </p:txBody>
      </p:sp>
      <p:sp>
        <p:nvSpPr>
          <p:cNvPr id="34" name="Rectangle : coins arrondis 13"/>
          <p:cNvSpPr/>
          <p:nvPr/>
        </p:nvSpPr>
        <p:spPr>
          <a:xfrm>
            <a:off x="2421524" y="2609777"/>
            <a:ext cx="1337760" cy="518400"/>
          </a:xfrm>
          <a:prstGeom prst="roundRect">
            <a:avLst>
              <a:gd name="adj" fmla="val 16667"/>
            </a:avLst>
          </a:prstGeom>
          <a:solidFill>
            <a:srgbClr val="4472C4"/>
          </a:solidFill>
          <a:ln>
            <a:solidFill>
              <a:srgbClr val="1D3155"/>
            </a:solidFill>
          </a:ln>
          <a:scene3d>
            <a:camera prst="orthographicFront"/>
            <a:lightRig rig="threePt" dir="t"/>
          </a:scene3d>
          <a:sp3d>
            <a:bevelT w="57150" h="50800" prst="angle"/>
          </a:sp3d>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r>
              <a:rPr lang="fr-FR" b="1" i="1" spc="-1" dirty="0">
                <a:solidFill>
                  <a:schemeClr val="lt1"/>
                </a:solidFill>
                <a:latin typeface="Calibri"/>
                <a:ea typeface="DejaVu Sans"/>
              </a:rPr>
              <a:t>Coline</a:t>
            </a:r>
          </a:p>
        </p:txBody>
      </p:sp>
      <p:sp>
        <p:nvSpPr>
          <p:cNvPr id="35" name="Rectangle : coins arrondis 21"/>
          <p:cNvSpPr/>
          <p:nvPr/>
        </p:nvSpPr>
        <p:spPr>
          <a:xfrm>
            <a:off x="2421524" y="3324377"/>
            <a:ext cx="1337760" cy="514440"/>
          </a:xfrm>
          <a:prstGeom prst="roundRect">
            <a:avLst>
              <a:gd name="adj" fmla="val 16667"/>
            </a:avLst>
          </a:prstGeom>
          <a:solidFill>
            <a:srgbClr val="4472C4"/>
          </a:solidFill>
          <a:ln>
            <a:solidFill>
              <a:srgbClr val="1D3155"/>
            </a:solidFill>
          </a:ln>
          <a:scene3d>
            <a:camera prst="orthographicFront"/>
            <a:lightRig rig="threePt" dir="t"/>
          </a:scene3d>
          <a:sp3d>
            <a:bevelT w="57150" h="50800" prst="angle"/>
          </a:sp3d>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r>
              <a:rPr lang="fr-FR" b="1" i="1" spc="-1" dirty="0">
                <a:solidFill>
                  <a:schemeClr val="lt1"/>
                </a:solidFill>
                <a:latin typeface="Calibri"/>
                <a:ea typeface="DejaVu Sans"/>
              </a:rPr>
              <a:t>Louka</a:t>
            </a:r>
          </a:p>
        </p:txBody>
      </p:sp>
      <p:sp>
        <p:nvSpPr>
          <p:cNvPr id="36" name="Rectangle : coins arrondis 13"/>
          <p:cNvSpPr/>
          <p:nvPr/>
        </p:nvSpPr>
        <p:spPr>
          <a:xfrm>
            <a:off x="363404" y="2607617"/>
            <a:ext cx="1337760" cy="518400"/>
          </a:xfrm>
          <a:prstGeom prst="roundRect">
            <a:avLst>
              <a:gd name="adj" fmla="val 16667"/>
            </a:avLst>
          </a:prstGeom>
          <a:solidFill>
            <a:srgbClr val="4472C4"/>
          </a:solidFill>
          <a:ln>
            <a:solidFill>
              <a:srgbClr val="1D3155"/>
            </a:solidFill>
          </a:ln>
          <a:scene3d>
            <a:camera prst="orthographicFront"/>
            <a:lightRig rig="threePt" dir="t"/>
          </a:scene3d>
          <a:sp3d>
            <a:bevelT w="57150" h="50800" prst="angle"/>
          </a:sp3d>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fr-FR" b="1" i="1" spc="-1" dirty="0">
                <a:solidFill>
                  <a:schemeClr val="bg1"/>
                </a:solidFill>
                <a:latin typeface="Calibri"/>
                <a:ea typeface="DejaVu Sans"/>
              </a:rPr>
              <a:t>Noïm</a:t>
            </a:r>
            <a:endParaRPr lang="fr-FR" b="0" strike="noStrike" spc="-1" dirty="0">
              <a:solidFill>
                <a:schemeClr val="bg1"/>
              </a:solidFill>
              <a:latin typeface="Arial"/>
            </a:endParaRPr>
          </a:p>
        </p:txBody>
      </p:sp>
      <p:sp>
        <p:nvSpPr>
          <p:cNvPr id="37" name="Rectangle : coins arrondis 3"/>
          <p:cNvSpPr/>
          <p:nvPr/>
        </p:nvSpPr>
        <p:spPr>
          <a:xfrm>
            <a:off x="4173644" y="1775297"/>
            <a:ext cx="1926000" cy="603000"/>
          </a:xfrm>
          <a:prstGeom prst="roundRect">
            <a:avLst>
              <a:gd name="adj" fmla="val 16667"/>
            </a:avLst>
          </a:prstGeom>
          <a:ln/>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lIns="90000" tIns="45000" rIns="90000" bIns="45000" anchor="ctr">
            <a:noAutofit/>
          </a:bodyPr>
          <a:lstStyle/>
          <a:p>
            <a:pPr algn="ctr"/>
            <a:r>
              <a:rPr lang="fr-FR" b="1" spc="-1" dirty="0" smtClean="0">
                <a:solidFill>
                  <a:srgbClr val="000000"/>
                </a:solidFill>
                <a:latin typeface="Comic Sans MS" panose="030F0702030302020204" pitchFamily="66" charset="0"/>
              </a:rPr>
              <a:t>Programming</a:t>
            </a:r>
          </a:p>
        </p:txBody>
      </p:sp>
      <p:sp>
        <p:nvSpPr>
          <p:cNvPr id="40" name="Rectangle : coins arrondis 10"/>
          <p:cNvSpPr/>
          <p:nvPr/>
        </p:nvSpPr>
        <p:spPr>
          <a:xfrm>
            <a:off x="10175204" y="1775297"/>
            <a:ext cx="1926000" cy="603000"/>
          </a:xfrm>
          <a:prstGeom prst="roundRect">
            <a:avLst>
              <a:gd name="adj" fmla="val 16667"/>
            </a:avLst>
          </a:prstGeom>
          <a:ln/>
          <a:scene3d>
            <a:camera prst="orthographicFront"/>
            <a:lightRig rig="threePt" dir="t"/>
          </a:scene3d>
          <a:sp3d>
            <a:bevelT/>
          </a:sp3d>
        </p:spPr>
        <p:style>
          <a:lnRef idx="1">
            <a:schemeClr val="accent1"/>
          </a:lnRef>
          <a:fillRef idx="2">
            <a:schemeClr val="accent1"/>
          </a:fillRef>
          <a:effectRef idx="1">
            <a:schemeClr val="accent1"/>
          </a:effectRef>
          <a:fontRef idx="minor">
            <a:schemeClr val="dk1"/>
          </a:fontRef>
        </p:style>
        <p:txBody>
          <a:bodyPr lIns="90000" tIns="45000" rIns="90000" bIns="45000" anchor="ctr">
            <a:noAutofit/>
          </a:bodyPr>
          <a:lstStyle/>
          <a:p>
            <a:pPr algn="ctr"/>
            <a:r>
              <a:rPr lang="fr-FR" b="1" spc="-1" dirty="0">
                <a:solidFill>
                  <a:srgbClr val="000000"/>
                </a:solidFill>
                <a:latin typeface="Comic Sans MS" panose="030F0702030302020204" pitchFamily="66" charset="0"/>
              </a:rPr>
              <a:t>Communication</a:t>
            </a:r>
          </a:p>
        </p:txBody>
      </p:sp>
      <p:sp>
        <p:nvSpPr>
          <p:cNvPr id="41" name="ZoneTexte 40"/>
          <p:cNvSpPr txBox="1"/>
          <p:nvPr/>
        </p:nvSpPr>
        <p:spPr>
          <a:xfrm>
            <a:off x="419100" y="5505450"/>
            <a:ext cx="11353800" cy="1477328"/>
          </a:xfrm>
          <a:prstGeom prst="rect">
            <a:avLst/>
          </a:prstGeom>
          <a:noFill/>
        </p:spPr>
        <p:txBody>
          <a:bodyPr wrap="square" rtlCol="0">
            <a:spAutoFit/>
          </a:bodyPr>
          <a:lstStyle/>
          <a:p>
            <a:endParaRPr lang="en-US" dirty="0" smtClean="0"/>
          </a:p>
          <a:p>
            <a:r>
              <a:rPr lang="en-US" b="1" i="1" dirty="0" smtClean="0">
                <a:solidFill>
                  <a:srgbClr val="FFFF00"/>
                </a:solidFill>
              </a:rPr>
              <a:t>After studying the specifications, we divided the tasks according to our skills and desires. We tried to ensure that there was a second person each time so that the project could continue in the event of their absence.</a:t>
            </a:r>
          </a:p>
          <a:p>
            <a:endParaRPr lang="fr-FR" dirty="0">
              <a:solidFill>
                <a:srgbClr val="FFFF00"/>
              </a:solidFill>
            </a:endParaRPr>
          </a:p>
        </p:txBody>
      </p:sp>
    </p:spTree>
    <p:extLst>
      <p:ext uri="{BB962C8B-B14F-4D97-AF65-F5344CB8AC3E}">
        <p14:creationId xmlns:p14="http://schemas.microsoft.com/office/powerpoint/2010/main" xmlns="" val="1586966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lumMod val="75000"/>
            <a:lumOff val="25000"/>
          </a:schemeClr>
        </a:solidFill>
        <a:effectLst/>
      </p:bgPr>
    </p:bg>
    <p:spTree>
      <p:nvGrpSpPr>
        <p:cNvPr id="1" name=""/>
        <p:cNvGrpSpPr/>
        <p:nvPr/>
      </p:nvGrpSpPr>
      <p:grpSpPr>
        <a:xfrm>
          <a:off x="0" y="0"/>
          <a:ext cx="0" cy="0"/>
          <a:chOff x="0" y="0"/>
          <a:chExt cx="0" cy="0"/>
        </a:xfrm>
      </p:grpSpPr>
      <p:sp>
        <p:nvSpPr>
          <p:cNvPr id="13" name="ZoneTexte 12">
            <a:extLst>
              <a:ext uri="{FF2B5EF4-FFF2-40B4-BE49-F238E27FC236}">
                <a16:creationId xmlns:a16="http://schemas.microsoft.com/office/drawing/2014/main" xmlns="" id="{DAB86BF2-0BBB-5CB2-A63F-2D617116EF53}"/>
              </a:ext>
            </a:extLst>
          </p:cNvPr>
          <p:cNvSpPr txBox="1"/>
          <p:nvPr/>
        </p:nvSpPr>
        <p:spPr>
          <a:xfrm>
            <a:off x="699714" y="1650117"/>
            <a:ext cx="10792572" cy="646331"/>
          </a:xfrm>
          <a:prstGeom prst="rect">
            <a:avLst/>
          </a:prstGeom>
          <a:noFill/>
        </p:spPr>
        <p:txBody>
          <a:bodyPr wrap="square" rtlCol="0">
            <a:spAutoFit/>
          </a:bodyPr>
          <a:lstStyle/>
          <a:p>
            <a:endParaRPr lang="fr-FR" sz="1800" b="1" i="0" u="none" strike="noStrike" dirty="0">
              <a:solidFill>
                <a:srgbClr val="0070C0"/>
              </a:solidFill>
              <a:latin typeface="Amasis MT Pro Light" panose="020F0502020204030204" pitchFamily="18" charset="0"/>
            </a:endParaRPr>
          </a:p>
          <a:p>
            <a:endParaRPr lang="fr-FR" dirty="0"/>
          </a:p>
        </p:txBody>
      </p:sp>
      <p:sp>
        <p:nvSpPr>
          <p:cNvPr id="19" name="ZoneTexte 18"/>
          <p:cNvSpPr txBox="1"/>
          <p:nvPr/>
        </p:nvSpPr>
        <p:spPr>
          <a:xfrm>
            <a:off x="438150" y="266700"/>
            <a:ext cx="11468100" cy="707886"/>
          </a:xfrm>
          <a:prstGeom prst="rect">
            <a:avLst/>
          </a:prstGeom>
          <a:noFill/>
        </p:spPr>
        <p:txBody>
          <a:bodyPr wrap="square" rtlCol="0">
            <a:spAutoFit/>
          </a:bodyPr>
          <a:lstStyle/>
          <a:p>
            <a:pPr algn="ctr"/>
            <a:r>
              <a:rPr lang="fr-FR" sz="4000" b="1" i="1" dirty="0" smtClean="0">
                <a:solidFill>
                  <a:srgbClr val="FFFF00"/>
                </a:solidFill>
              </a:rPr>
              <a:t>REVUE DE PROJET</a:t>
            </a:r>
            <a:endParaRPr lang="fr-FR" sz="4000" b="1" i="1" dirty="0">
              <a:solidFill>
                <a:srgbClr val="FFFF00"/>
              </a:solidFill>
            </a:endParaRPr>
          </a:p>
        </p:txBody>
      </p:sp>
      <p:pic>
        <p:nvPicPr>
          <p:cNvPr id="1026" name="Picture 2"/>
          <p:cNvPicPr>
            <a:picLocks noChangeAspect="1" noChangeArrowheads="1"/>
          </p:cNvPicPr>
          <p:nvPr/>
        </p:nvPicPr>
        <p:blipFill>
          <a:blip r:embed="rId3" cstate="print"/>
          <a:srcRect/>
          <a:stretch>
            <a:fillRect/>
          </a:stretch>
        </p:blipFill>
        <p:spPr bwMode="auto">
          <a:xfrm>
            <a:off x="0" y="0"/>
            <a:ext cx="12192000" cy="1219200"/>
          </a:xfrm>
          <a:prstGeom prst="rect">
            <a:avLst/>
          </a:prstGeom>
          <a:noFill/>
          <a:ln w="9525">
            <a:noFill/>
            <a:miter lim="800000"/>
            <a:headEnd/>
            <a:tailEnd/>
          </a:ln>
          <a:effectLst/>
        </p:spPr>
      </p:pic>
      <p:sp>
        <p:nvSpPr>
          <p:cNvPr id="25" name="ZoneTexte 24"/>
          <p:cNvSpPr txBox="1"/>
          <p:nvPr/>
        </p:nvSpPr>
        <p:spPr>
          <a:xfrm>
            <a:off x="476250" y="247650"/>
            <a:ext cx="11334750" cy="646331"/>
          </a:xfrm>
          <a:prstGeom prst="rect">
            <a:avLst/>
          </a:prstGeom>
          <a:noFill/>
        </p:spPr>
        <p:txBody>
          <a:bodyPr wrap="square" rtlCol="0">
            <a:spAutoFit/>
          </a:bodyPr>
          <a:lstStyle/>
          <a:p>
            <a:pPr algn="ctr"/>
            <a:r>
              <a:rPr lang="fr-FR" sz="3600" b="1" i="1" dirty="0" smtClean="0">
                <a:solidFill>
                  <a:srgbClr val="FFFF00"/>
                </a:solidFill>
              </a:rPr>
              <a:t>Programmation</a:t>
            </a:r>
            <a:endParaRPr lang="fr-FR" sz="3600" b="1" i="1" dirty="0">
              <a:solidFill>
                <a:srgbClr val="FFFF00"/>
              </a:solidFill>
            </a:endParaRPr>
          </a:p>
        </p:txBody>
      </p:sp>
      <p:sp>
        <p:nvSpPr>
          <p:cNvPr id="8" name="ZoneTexte 7"/>
          <p:cNvSpPr txBox="1"/>
          <p:nvPr/>
        </p:nvSpPr>
        <p:spPr>
          <a:xfrm>
            <a:off x="0" y="1314450"/>
            <a:ext cx="12192000" cy="1200329"/>
          </a:xfrm>
          <a:prstGeom prst="rect">
            <a:avLst/>
          </a:prstGeom>
          <a:noFill/>
        </p:spPr>
        <p:txBody>
          <a:bodyPr wrap="square" rtlCol="0">
            <a:spAutoFit/>
          </a:bodyPr>
          <a:lstStyle/>
          <a:p>
            <a:r>
              <a:rPr lang="fr-FR" b="1" i="1" dirty="0" smtClean="0">
                <a:solidFill>
                  <a:srgbClr val="FFFF00"/>
                </a:solidFill>
                <a:latin typeface="Arial" pitchFamily="34" charset="0"/>
                <a:cs typeface="Arial" pitchFamily="34" charset="0"/>
              </a:rPr>
              <a:t>Pour s'entraîner et voir les différents problèmes nous avons réalisé des morceaux de piste sur des tableaux et nous avons commandé des tapis ou les pistes seront imprimées dessus . Pour coder et exécuter ce programme  sur notre robot mBot2 nous avons utilisé le logiciel mBlock .</a:t>
            </a:r>
          </a:p>
          <a:p>
            <a:endParaRPr lang="fr-FR" dirty="0"/>
          </a:p>
        </p:txBody>
      </p:sp>
      <p:sp>
        <p:nvSpPr>
          <p:cNvPr id="9" name="ZoneTexte 8"/>
          <p:cNvSpPr txBox="1"/>
          <p:nvPr/>
        </p:nvSpPr>
        <p:spPr>
          <a:xfrm>
            <a:off x="552450" y="2476500"/>
            <a:ext cx="4229100" cy="369332"/>
          </a:xfrm>
          <a:prstGeom prst="rect">
            <a:avLst/>
          </a:prstGeom>
          <a:noFill/>
        </p:spPr>
        <p:txBody>
          <a:bodyPr wrap="square" rtlCol="0">
            <a:spAutoFit/>
          </a:bodyPr>
          <a:lstStyle/>
          <a:p>
            <a:r>
              <a:rPr lang="fr-FR" b="1" i="1" dirty="0" smtClean="0">
                <a:solidFill>
                  <a:srgbClr val="FFFF00"/>
                </a:solidFill>
              </a:rPr>
              <a:t>Programme suiveur de ligne</a:t>
            </a:r>
            <a:endParaRPr lang="fr-FR" b="1" i="1" dirty="0">
              <a:solidFill>
                <a:srgbClr val="FFFF00"/>
              </a:solidFill>
            </a:endParaRPr>
          </a:p>
        </p:txBody>
      </p:sp>
      <p:grpSp>
        <p:nvGrpSpPr>
          <p:cNvPr id="2" name="Groupe 10"/>
          <p:cNvGrpSpPr/>
          <p:nvPr/>
        </p:nvGrpSpPr>
        <p:grpSpPr>
          <a:xfrm>
            <a:off x="704848" y="2919672"/>
            <a:ext cx="10839452" cy="3709728"/>
            <a:chOff x="342898" y="2919672"/>
            <a:chExt cx="10839452" cy="3709728"/>
          </a:xfrm>
        </p:grpSpPr>
        <p:pic>
          <p:nvPicPr>
            <p:cNvPr id="7" name="Image 6">
              <a:extLst>
                <a:ext uri="{FF2B5EF4-FFF2-40B4-BE49-F238E27FC236}">
                  <a16:creationId xmlns:a16="http://schemas.microsoft.com/office/drawing/2014/main" xmlns="" id="{4551ED98-ABB3-AA4E-A677-AF481B485455}"/>
                </a:ext>
              </a:extLst>
            </p:cNvPr>
            <p:cNvPicPr>
              <a:picLocks noChangeAspect="1"/>
            </p:cNvPicPr>
            <p:nvPr/>
          </p:nvPicPr>
          <p:blipFill rotWithShape="1">
            <a:blip r:embed="rId4" cstate="print"/>
            <a:srcRect t="12853" r="1999"/>
            <a:stretch/>
          </p:blipFill>
          <p:spPr>
            <a:xfrm>
              <a:off x="342898" y="2919672"/>
              <a:ext cx="10839452" cy="3709728"/>
            </a:xfrm>
            <a:prstGeom prst="rect">
              <a:avLst/>
            </a:prstGeom>
          </p:spPr>
        </p:pic>
        <p:pic>
          <p:nvPicPr>
            <p:cNvPr id="10" name="Image 9">
              <a:extLst>
                <a:ext uri="{FF2B5EF4-FFF2-40B4-BE49-F238E27FC236}">
                  <a16:creationId xmlns:a16="http://schemas.microsoft.com/office/drawing/2014/main" xmlns="" id="{6F0D5488-DEF7-65E1-0AFB-BDD046ED8AB1}"/>
                </a:ext>
              </a:extLst>
            </p:cNvPr>
            <p:cNvPicPr>
              <a:picLocks noChangeAspect="1"/>
            </p:cNvPicPr>
            <p:nvPr/>
          </p:nvPicPr>
          <p:blipFill>
            <a:blip r:embed="rId5" cstate="print"/>
            <a:stretch>
              <a:fillRect/>
            </a:stretch>
          </p:blipFill>
          <p:spPr>
            <a:xfrm>
              <a:off x="9329904" y="2933700"/>
              <a:ext cx="1729935" cy="1657350"/>
            </a:xfrm>
            <a:prstGeom prst="rect">
              <a:avLst/>
            </a:prstGeom>
          </p:spPr>
        </p:pic>
      </p:grpSp>
      <p:grpSp>
        <p:nvGrpSpPr>
          <p:cNvPr id="11" name="Groupe 10"/>
          <p:cNvGrpSpPr/>
          <p:nvPr/>
        </p:nvGrpSpPr>
        <p:grpSpPr>
          <a:xfrm>
            <a:off x="5420508" y="2238233"/>
            <a:ext cx="3809238" cy="2258419"/>
            <a:chOff x="5420508" y="2197289"/>
            <a:chExt cx="3809238" cy="2258419"/>
          </a:xfrm>
        </p:grpSpPr>
        <p:pic>
          <p:nvPicPr>
            <p:cNvPr id="12" name="Picture 2"/>
            <p:cNvPicPr>
              <a:picLocks noChangeAspect="1" noChangeArrowheads="1"/>
            </p:cNvPicPr>
            <p:nvPr/>
          </p:nvPicPr>
          <p:blipFill>
            <a:blip r:embed="rId6" cstate="print"/>
            <a:srcRect/>
            <a:stretch>
              <a:fillRect/>
            </a:stretch>
          </p:blipFill>
          <p:spPr bwMode="auto">
            <a:xfrm>
              <a:off x="7547284" y="2265528"/>
              <a:ext cx="1682462" cy="2155991"/>
            </a:xfrm>
            <a:prstGeom prst="rect">
              <a:avLst/>
            </a:prstGeom>
            <a:noFill/>
            <a:ln w="9525">
              <a:noFill/>
              <a:miter lim="800000"/>
              <a:headEnd/>
              <a:tailEnd/>
            </a:ln>
          </p:spPr>
        </p:pic>
        <p:pic>
          <p:nvPicPr>
            <p:cNvPr id="14" name="Picture 3"/>
            <p:cNvPicPr>
              <a:picLocks noChangeAspect="1" noChangeArrowheads="1"/>
            </p:cNvPicPr>
            <p:nvPr/>
          </p:nvPicPr>
          <p:blipFill>
            <a:blip r:embed="rId7" cstate="print"/>
            <a:srcRect/>
            <a:stretch>
              <a:fillRect/>
            </a:stretch>
          </p:blipFill>
          <p:spPr bwMode="auto">
            <a:xfrm>
              <a:off x="5420508" y="2197289"/>
              <a:ext cx="1800966" cy="2258419"/>
            </a:xfrm>
            <a:prstGeom prst="rect">
              <a:avLst/>
            </a:prstGeom>
            <a:noFill/>
            <a:ln w="9525">
              <a:noFill/>
              <a:miter lim="800000"/>
              <a:headEnd/>
              <a:tailEnd/>
            </a:ln>
          </p:spPr>
        </p:pic>
      </p:grpSp>
    </p:spTree>
    <p:extLst>
      <p:ext uri="{BB962C8B-B14F-4D97-AF65-F5344CB8AC3E}">
        <p14:creationId xmlns:p14="http://schemas.microsoft.com/office/powerpoint/2010/main" xmlns="" val="1586966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lumMod val="75000"/>
            <a:lumOff val="25000"/>
          </a:schemeClr>
        </a:solidFill>
        <a:effectLst/>
      </p:bgPr>
    </p:bg>
    <p:spTree>
      <p:nvGrpSpPr>
        <p:cNvPr id="1" name=""/>
        <p:cNvGrpSpPr/>
        <p:nvPr/>
      </p:nvGrpSpPr>
      <p:grpSpPr>
        <a:xfrm>
          <a:off x="0" y="0"/>
          <a:ext cx="0" cy="0"/>
          <a:chOff x="0" y="0"/>
          <a:chExt cx="0" cy="0"/>
        </a:xfrm>
      </p:grpSpPr>
      <p:sp>
        <p:nvSpPr>
          <p:cNvPr id="13" name="ZoneTexte 12">
            <a:extLst>
              <a:ext uri="{FF2B5EF4-FFF2-40B4-BE49-F238E27FC236}">
                <a16:creationId xmlns:a16="http://schemas.microsoft.com/office/drawing/2014/main" xmlns="" id="{DAB86BF2-0BBB-5CB2-A63F-2D617116EF53}"/>
              </a:ext>
            </a:extLst>
          </p:cNvPr>
          <p:cNvSpPr txBox="1"/>
          <p:nvPr/>
        </p:nvSpPr>
        <p:spPr>
          <a:xfrm>
            <a:off x="699714" y="1650117"/>
            <a:ext cx="10792572" cy="646331"/>
          </a:xfrm>
          <a:prstGeom prst="rect">
            <a:avLst/>
          </a:prstGeom>
          <a:noFill/>
        </p:spPr>
        <p:txBody>
          <a:bodyPr wrap="square" rtlCol="0">
            <a:spAutoFit/>
          </a:bodyPr>
          <a:lstStyle/>
          <a:p>
            <a:endParaRPr lang="fr-FR" sz="1800" b="1" i="0" u="none" strike="noStrike" dirty="0">
              <a:solidFill>
                <a:srgbClr val="0070C0"/>
              </a:solidFill>
              <a:latin typeface="Amasis MT Pro Light" panose="020F0502020204030204" pitchFamily="18" charset="0"/>
            </a:endParaRPr>
          </a:p>
          <a:p>
            <a:endParaRPr lang="fr-FR" dirty="0"/>
          </a:p>
        </p:txBody>
      </p:sp>
      <p:sp>
        <p:nvSpPr>
          <p:cNvPr id="19" name="ZoneTexte 18"/>
          <p:cNvSpPr txBox="1"/>
          <p:nvPr/>
        </p:nvSpPr>
        <p:spPr>
          <a:xfrm>
            <a:off x="438150" y="266700"/>
            <a:ext cx="11468100" cy="707886"/>
          </a:xfrm>
          <a:prstGeom prst="rect">
            <a:avLst/>
          </a:prstGeom>
          <a:noFill/>
        </p:spPr>
        <p:txBody>
          <a:bodyPr wrap="square" rtlCol="0">
            <a:spAutoFit/>
          </a:bodyPr>
          <a:lstStyle/>
          <a:p>
            <a:pPr algn="ctr"/>
            <a:r>
              <a:rPr lang="fr-FR" sz="4000" b="1" i="1" dirty="0" smtClean="0">
                <a:solidFill>
                  <a:srgbClr val="FFFF00"/>
                </a:solidFill>
              </a:rPr>
              <a:t>REVUE DE PROJET</a:t>
            </a:r>
            <a:endParaRPr lang="fr-FR" sz="4000" b="1" i="1" dirty="0">
              <a:solidFill>
                <a:srgbClr val="FFFF00"/>
              </a:solidFill>
            </a:endParaRPr>
          </a:p>
        </p:txBody>
      </p:sp>
      <p:pic>
        <p:nvPicPr>
          <p:cNvPr id="1026" name="Picture 2"/>
          <p:cNvPicPr>
            <a:picLocks noChangeAspect="1" noChangeArrowheads="1"/>
          </p:cNvPicPr>
          <p:nvPr/>
        </p:nvPicPr>
        <p:blipFill>
          <a:blip r:embed="rId3" cstate="print"/>
          <a:srcRect/>
          <a:stretch>
            <a:fillRect/>
          </a:stretch>
        </p:blipFill>
        <p:spPr bwMode="auto">
          <a:xfrm>
            <a:off x="0" y="0"/>
            <a:ext cx="12192000" cy="1219200"/>
          </a:xfrm>
          <a:prstGeom prst="rect">
            <a:avLst/>
          </a:prstGeom>
          <a:noFill/>
          <a:ln w="9525">
            <a:noFill/>
            <a:miter lim="800000"/>
            <a:headEnd/>
            <a:tailEnd/>
          </a:ln>
          <a:effectLst/>
        </p:spPr>
      </p:pic>
      <p:sp>
        <p:nvSpPr>
          <p:cNvPr id="25" name="ZoneTexte 24"/>
          <p:cNvSpPr txBox="1"/>
          <p:nvPr/>
        </p:nvSpPr>
        <p:spPr>
          <a:xfrm>
            <a:off x="476250" y="247650"/>
            <a:ext cx="11334750" cy="646331"/>
          </a:xfrm>
          <a:prstGeom prst="rect">
            <a:avLst/>
          </a:prstGeom>
          <a:noFill/>
        </p:spPr>
        <p:txBody>
          <a:bodyPr wrap="square" rtlCol="0">
            <a:spAutoFit/>
          </a:bodyPr>
          <a:lstStyle/>
          <a:p>
            <a:pPr algn="ctr"/>
            <a:r>
              <a:rPr lang="fr-FR" sz="3600" b="1" i="1" dirty="0" smtClean="0">
                <a:solidFill>
                  <a:srgbClr val="FFFF00"/>
                </a:solidFill>
              </a:rPr>
              <a:t>Programmation</a:t>
            </a:r>
            <a:endParaRPr lang="fr-FR" sz="3600" b="1" i="1" dirty="0">
              <a:solidFill>
                <a:srgbClr val="FFFF00"/>
              </a:solidFill>
            </a:endParaRPr>
          </a:p>
        </p:txBody>
      </p:sp>
      <p:sp>
        <p:nvSpPr>
          <p:cNvPr id="8" name="ZoneTexte 7"/>
          <p:cNvSpPr txBox="1"/>
          <p:nvPr/>
        </p:nvSpPr>
        <p:spPr>
          <a:xfrm>
            <a:off x="0" y="1314450"/>
            <a:ext cx="12192000" cy="1200329"/>
          </a:xfrm>
          <a:prstGeom prst="rect">
            <a:avLst/>
          </a:prstGeom>
          <a:noFill/>
        </p:spPr>
        <p:txBody>
          <a:bodyPr wrap="square" rtlCol="0">
            <a:spAutoFit/>
          </a:bodyPr>
          <a:lstStyle/>
          <a:p>
            <a:r>
              <a:rPr lang="en-US" b="1" i="1" dirty="0" smtClean="0">
                <a:solidFill>
                  <a:srgbClr val="FFFF00"/>
                </a:solidFill>
              </a:rPr>
              <a:t>To practice and see the different problems, we made pieces of track on boards and we ordered mats where the tracks will be printed on them. To code and run this program on our mBot2 robot we used the mBlock software.</a:t>
            </a:r>
          </a:p>
          <a:p>
            <a:endParaRPr lang="fr-FR" dirty="0"/>
          </a:p>
        </p:txBody>
      </p:sp>
      <p:sp>
        <p:nvSpPr>
          <p:cNvPr id="9" name="ZoneTexte 8"/>
          <p:cNvSpPr txBox="1"/>
          <p:nvPr/>
        </p:nvSpPr>
        <p:spPr>
          <a:xfrm>
            <a:off x="552450" y="2476500"/>
            <a:ext cx="6062106" cy="646331"/>
          </a:xfrm>
          <a:prstGeom prst="rect">
            <a:avLst/>
          </a:prstGeom>
          <a:noFill/>
        </p:spPr>
        <p:txBody>
          <a:bodyPr wrap="square" rtlCol="0">
            <a:spAutoFit/>
          </a:bodyPr>
          <a:lstStyle/>
          <a:p>
            <a:r>
              <a:rPr lang="fr-FR" b="1" dirty="0" smtClean="0">
                <a:solidFill>
                  <a:srgbClr val="FFFF00"/>
                </a:solidFill>
              </a:rPr>
              <a:t>  line follower sensor program</a:t>
            </a:r>
          </a:p>
          <a:p>
            <a:endParaRPr lang="fr-FR" b="1" i="1" dirty="0">
              <a:solidFill>
                <a:srgbClr val="FFFF00"/>
              </a:solidFill>
            </a:endParaRPr>
          </a:p>
        </p:txBody>
      </p:sp>
      <p:grpSp>
        <p:nvGrpSpPr>
          <p:cNvPr id="2" name="Groupe 10"/>
          <p:cNvGrpSpPr/>
          <p:nvPr/>
        </p:nvGrpSpPr>
        <p:grpSpPr>
          <a:xfrm>
            <a:off x="704848" y="2974264"/>
            <a:ext cx="10839452" cy="3709728"/>
            <a:chOff x="342898" y="2919672"/>
            <a:chExt cx="10839452" cy="3709728"/>
          </a:xfrm>
        </p:grpSpPr>
        <p:pic>
          <p:nvPicPr>
            <p:cNvPr id="7" name="Image 6">
              <a:extLst>
                <a:ext uri="{FF2B5EF4-FFF2-40B4-BE49-F238E27FC236}">
                  <a16:creationId xmlns:a16="http://schemas.microsoft.com/office/drawing/2014/main" xmlns="" id="{4551ED98-ABB3-AA4E-A677-AF481B485455}"/>
                </a:ext>
              </a:extLst>
            </p:cNvPr>
            <p:cNvPicPr>
              <a:picLocks noChangeAspect="1"/>
            </p:cNvPicPr>
            <p:nvPr/>
          </p:nvPicPr>
          <p:blipFill rotWithShape="1">
            <a:blip r:embed="rId4" cstate="print"/>
            <a:srcRect t="12853" r="1999"/>
            <a:stretch/>
          </p:blipFill>
          <p:spPr>
            <a:xfrm>
              <a:off x="342898" y="2919672"/>
              <a:ext cx="10839452" cy="3709728"/>
            </a:xfrm>
            <a:prstGeom prst="rect">
              <a:avLst/>
            </a:prstGeom>
          </p:spPr>
        </p:pic>
        <p:pic>
          <p:nvPicPr>
            <p:cNvPr id="10" name="Image 9">
              <a:extLst>
                <a:ext uri="{FF2B5EF4-FFF2-40B4-BE49-F238E27FC236}">
                  <a16:creationId xmlns:a16="http://schemas.microsoft.com/office/drawing/2014/main" xmlns="" id="{6F0D5488-DEF7-65E1-0AFB-BDD046ED8AB1}"/>
                </a:ext>
              </a:extLst>
            </p:cNvPr>
            <p:cNvPicPr>
              <a:picLocks noChangeAspect="1"/>
            </p:cNvPicPr>
            <p:nvPr/>
          </p:nvPicPr>
          <p:blipFill>
            <a:blip r:embed="rId5" cstate="print"/>
            <a:stretch>
              <a:fillRect/>
            </a:stretch>
          </p:blipFill>
          <p:spPr>
            <a:xfrm>
              <a:off x="9329904" y="2933700"/>
              <a:ext cx="1729935" cy="1657350"/>
            </a:xfrm>
            <a:prstGeom prst="rect">
              <a:avLst/>
            </a:prstGeom>
          </p:spPr>
        </p:pic>
      </p:grpSp>
      <p:grpSp>
        <p:nvGrpSpPr>
          <p:cNvPr id="14" name="Groupe 13"/>
          <p:cNvGrpSpPr/>
          <p:nvPr/>
        </p:nvGrpSpPr>
        <p:grpSpPr>
          <a:xfrm>
            <a:off x="5420508" y="2197289"/>
            <a:ext cx="3809238" cy="2258419"/>
            <a:chOff x="5420508" y="2197289"/>
            <a:chExt cx="3809238" cy="2258419"/>
          </a:xfrm>
        </p:grpSpPr>
        <p:pic>
          <p:nvPicPr>
            <p:cNvPr id="3" name="Picture 2"/>
            <p:cNvPicPr>
              <a:picLocks noChangeAspect="1" noChangeArrowheads="1"/>
            </p:cNvPicPr>
            <p:nvPr/>
          </p:nvPicPr>
          <p:blipFill>
            <a:blip r:embed="rId6" cstate="print"/>
            <a:srcRect/>
            <a:stretch>
              <a:fillRect/>
            </a:stretch>
          </p:blipFill>
          <p:spPr bwMode="auto">
            <a:xfrm>
              <a:off x="7547284" y="2265528"/>
              <a:ext cx="1682462" cy="2155991"/>
            </a:xfrm>
            <a:prstGeom prst="rect">
              <a:avLst/>
            </a:prstGeom>
            <a:noFill/>
            <a:ln w="9525">
              <a:noFill/>
              <a:miter lim="800000"/>
              <a:headEnd/>
              <a:tailEnd/>
            </a:ln>
          </p:spPr>
        </p:pic>
        <p:pic>
          <p:nvPicPr>
            <p:cNvPr id="1027" name="Picture 3"/>
            <p:cNvPicPr>
              <a:picLocks noChangeAspect="1" noChangeArrowheads="1"/>
            </p:cNvPicPr>
            <p:nvPr/>
          </p:nvPicPr>
          <p:blipFill>
            <a:blip r:embed="rId7" cstate="print"/>
            <a:srcRect/>
            <a:stretch>
              <a:fillRect/>
            </a:stretch>
          </p:blipFill>
          <p:spPr bwMode="auto">
            <a:xfrm>
              <a:off x="5420508" y="2197289"/>
              <a:ext cx="1800966" cy="2258419"/>
            </a:xfrm>
            <a:prstGeom prst="rect">
              <a:avLst/>
            </a:prstGeom>
            <a:noFill/>
            <a:ln w="9525">
              <a:noFill/>
              <a:miter lim="800000"/>
              <a:headEnd/>
              <a:tailEnd/>
            </a:ln>
          </p:spPr>
        </p:pic>
      </p:grpSp>
    </p:spTree>
    <p:extLst>
      <p:ext uri="{BB962C8B-B14F-4D97-AF65-F5344CB8AC3E}">
        <p14:creationId xmlns:p14="http://schemas.microsoft.com/office/powerpoint/2010/main" xmlns="" val="1586966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lumMod val="75000"/>
            <a:lumOff val="25000"/>
          </a:schemeClr>
        </a:solidFill>
        <a:effectLst/>
      </p:bgPr>
    </p:bg>
    <p:spTree>
      <p:nvGrpSpPr>
        <p:cNvPr id="1" name=""/>
        <p:cNvGrpSpPr/>
        <p:nvPr/>
      </p:nvGrpSpPr>
      <p:grpSpPr>
        <a:xfrm>
          <a:off x="0" y="0"/>
          <a:ext cx="0" cy="0"/>
          <a:chOff x="0" y="0"/>
          <a:chExt cx="0" cy="0"/>
        </a:xfrm>
      </p:grpSpPr>
      <p:sp>
        <p:nvSpPr>
          <p:cNvPr id="13" name="ZoneTexte 12">
            <a:extLst>
              <a:ext uri="{FF2B5EF4-FFF2-40B4-BE49-F238E27FC236}">
                <a16:creationId xmlns:a16="http://schemas.microsoft.com/office/drawing/2014/main" xmlns="" id="{DAB86BF2-0BBB-5CB2-A63F-2D617116EF53}"/>
              </a:ext>
            </a:extLst>
          </p:cNvPr>
          <p:cNvSpPr txBox="1"/>
          <p:nvPr/>
        </p:nvSpPr>
        <p:spPr>
          <a:xfrm>
            <a:off x="699714" y="1650117"/>
            <a:ext cx="10792572" cy="646331"/>
          </a:xfrm>
          <a:prstGeom prst="rect">
            <a:avLst/>
          </a:prstGeom>
          <a:noFill/>
        </p:spPr>
        <p:txBody>
          <a:bodyPr wrap="square" rtlCol="0">
            <a:spAutoFit/>
          </a:bodyPr>
          <a:lstStyle/>
          <a:p>
            <a:endParaRPr lang="fr-FR" sz="1800" b="1" i="0" u="none" strike="noStrike" dirty="0">
              <a:solidFill>
                <a:srgbClr val="0070C0"/>
              </a:solidFill>
              <a:latin typeface="Amasis MT Pro Light" panose="020F0502020204030204" pitchFamily="18" charset="0"/>
            </a:endParaRPr>
          </a:p>
          <a:p>
            <a:endParaRPr lang="fr-FR" dirty="0"/>
          </a:p>
        </p:txBody>
      </p:sp>
      <p:sp>
        <p:nvSpPr>
          <p:cNvPr id="19" name="ZoneTexte 18"/>
          <p:cNvSpPr txBox="1"/>
          <p:nvPr/>
        </p:nvSpPr>
        <p:spPr>
          <a:xfrm>
            <a:off x="438150" y="266700"/>
            <a:ext cx="11468100" cy="707886"/>
          </a:xfrm>
          <a:prstGeom prst="rect">
            <a:avLst/>
          </a:prstGeom>
          <a:noFill/>
        </p:spPr>
        <p:txBody>
          <a:bodyPr wrap="square" rtlCol="0">
            <a:spAutoFit/>
          </a:bodyPr>
          <a:lstStyle/>
          <a:p>
            <a:pPr algn="ctr"/>
            <a:r>
              <a:rPr lang="fr-FR" sz="4000" b="1" i="1" dirty="0" smtClean="0">
                <a:solidFill>
                  <a:srgbClr val="FFFF00"/>
                </a:solidFill>
              </a:rPr>
              <a:t>REVUE DE PROJET</a:t>
            </a:r>
            <a:endParaRPr lang="fr-FR" sz="4000" b="1" i="1" dirty="0">
              <a:solidFill>
                <a:srgbClr val="FFFF00"/>
              </a:solidFill>
            </a:endParaRPr>
          </a:p>
        </p:txBody>
      </p:sp>
      <p:pic>
        <p:nvPicPr>
          <p:cNvPr id="1026" name="Picture 2"/>
          <p:cNvPicPr>
            <a:picLocks noChangeAspect="1" noChangeArrowheads="1"/>
          </p:cNvPicPr>
          <p:nvPr/>
        </p:nvPicPr>
        <p:blipFill>
          <a:blip r:embed="rId3" cstate="print"/>
          <a:srcRect/>
          <a:stretch>
            <a:fillRect/>
          </a:stretch>
        </p:blipFill>
        <p:spPr bwMode="auto">
          <a:xfrm>
            <a:off x="0" y="0"/>
            <a:ext cx="12192000" cy="1219200"/>
          </a:xfrm>
          <a:prstGeom prst="rect">
            <a:avLst/>
          </a:prstGeom>
          <a:noFill/>
          <a:ln w="9525">
            <a:noFill/>
            <a:miter lim="800000"/>
            <a:headEnd/>
            <a:tailEnd/>
          </a:ln>
          <a:effectLst/>
        </p:spPr>
      </p:pic>
      <p:sp>
        <p:nvSpPr>
          <p:cNvPr id="25" name="ZoneTexte 24"/>
          <p:cNvSpPr txBox="1"/>
          <p:nvPr/>
        </p:nvSpPr>
        <p:spPr>
          <a:xfrm>
            <a:off x="476250" y="247650"/>
            <a:ext cx="11334750" cy="646331"/>
          </a:xfrm>
          <a:prstGeom prst="rect">
            <a:avLst/>
          </a:prstGeom>
          <a:noFill/>
        </p:spPr>
        <p:txBody>
          <a:bodyPr wrap="square" rtlCol="0">
            <a:spAutoFit/>
          </a:bodyPr>
          <a:lstStyle/>
          <a:p>
            <a:pPr algn="ctr"/>
            <a:r>
              <a:rPr lang="fr-FR" sz="3600" b="1" i="1" dirty="0" smtClean="0">
                <a:solidFill>
                  <a:srgbClr val="FFFF00"/>
                </a:solidFill>
              </a:rPr>
              <a:t>CAO (Solidworks)</a:t>
            </a:r>
            <a:endParaRPr lang="fr-FR" sz="3600" b="1" i="1" dirty="0">
              <a:solidFill>
                <a:srgbClr val="FFFF00"/>
              </a:solidFill>
            </a:endParaRPr>
          </a:p>
        </p:txBody>
      </p:sp>
      <p:sp>
        <p:nvSpPr>
          <p:cNvPr id="8" name="ZoneTexte 7"/>
          <p:cNvSpPr txBox="1"/>
          <p:nvPr/>
        </p:nvSpPr>
        <p:spPr>
          <a:xfrm>
            <a:off x="0" y="1314450"/>
            <a:ext cx="12192000" cy="646331"/>
          </a:xfrm>
          <a:prstGeom prst="rect">
            <a:avLst/>
          </a:prstGeom>
          <a:noFill/>
        </p:spPr>
        <p:txBody>
          <a:bodyPr wrap="square" rtlCol="0">
            <a:spAutoFit/>
          </a:bodyPr>
          <a:lstStyle/>
          <a:p>
            <a:r>
              <a:rPr lang="fr-FR" b="1" i="1" dirty="0" smtClean="0">
                <a:solidFill>
                  <a:srgbClr val="FFFF00"/>
                </a:solidFill>
                <a:latin typeface="Amasis MT Pro Light" panose="020F0502020204030204" pitchFamily="18" charset="0"/>
              </a:rPr>
              <a:t>Pour améliorer la communication nous avons décidé de créer un support à adapter sur notre robot afin de pouvoir y coller une petite  affiche représentant notre collège. Ce support sera imprimé sur l’imprimante 3D du collège.</a:t>
            </a:r>
            <a:endParaRPr lang="fr-FR" b="1" dirty="0"/>
          </a:p>
        </p:txBody>
      </p:sp>
      <p:sp>
        <p:nvSpPr>
          <p:cNvPr id="9" name="ZoneTexte 8"/>
          <p:cNvSpPr txBox="1"/>
          <p:nvPr/>
        </p:nvSpPr>
        <p:spPr>
          <a:xfrm>
            <a:off x="552450" y="2476500"/>
            <a:ext cx="4229100" cy="369332"/>
          </a:xfrm>
          <a:prstGeom prst="rect">
            <a:avLst/>
          </a:prstGeom>
          <a:noFill/>
        </p:spPr>
        <p:txBody>
          <a:bodyPr wrap="square" rtlCol="0">
            <a:spAutoFit/>
          </a:bodyPr>
          <a:lstStyle/>
          <a:p>
            <a:r>
              <a:rPr lang="fr-FR" b="1" i="1" dirty="0" smtClean="0">
                <a:solidFill>
                  <a:srgbClr val="FFFF00"/>
                </a:solidFill>
              </a:rPr>
              <a:t>Support d’affiche robot</a:t>
            </a:r>
            <a:endParaRPr lang="fr-FR" b="1" i="1" dirty="0">
              <a:solidFill>
                <a:srgbClr val="FFFF00"/>
              </a:solidFill>
            </a:endParaRPr>
          </a:p>
        </p:txBody>
      </p:sp>
      <p:pic>
        <p:nvPicPr>
          <p:cNvPr id="2050" name="Picture 2"/>
          <p:cNvPicPr>
            <a:picLocks noChangeAspect="1" noChangeArrowheads="1"/>
          </p:cNvPicPr>
          <p:nvPr/>
        </p:nvPicPr>
        <p:blipFill>
          <a:blip r:embed="rId4" cstate="print"/>
          <a:srcRect/>
          <a:stretch>
            <a:fillRect/>
          </a:stretch>
        </p:blipFill>
        <p:spPr bwMode="auto">
          <a:xfrm>
            <a:off x="8420100" y="3238500"/>
            <a:ext cx="2667000" cy="22860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5" cstate="print"/>
          <a:srcRect/>
          <a:stretch>
            <a:fillRect/>
          </a:stretch>
        </p:blipFill>
        <p:spPr bwMode="auto">
          <a:xfrm>
            <a:off x="4233863" y="2667000"/>
            <a:ext cx="2581275" cy="3467100"/>
          </a:xfrm>
          <a:prstGeom prst="rect">
            <a:avLst/>
          </a:prstGeom>
          <a:noFill/>
          <a:ln w="9525">
            <a:noFill/>
            <a:miter lim="800000"/>
            <a:headEnd/>
            <a:tailEnd/>
          </a:ln>
          <a:effectLst/>
        </p:spPr>
      </p:pic>
      <p:sp>
        <p:nvSpPr>
          <p:cNvPr id="15" name="Flèche droite 14"/>
          <p:cNvSpPr/>
          <p:nvPr/>
        </p:nvSpPr>
        <p:spPr>
          <a:xfrm>
            <a:off x="7219950" y="4076700"/>
            <a:ext cx="781050" cy="36195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FF00"/>
              </a:solidFill>
            </a:endParaRPr>
          </a:p>
        </p:txBody>
      </p:sp>
    </p:spTree>
    <p:extLst>
      <p:ext uri="{BB962C8B-B14F-4D97-AF65-F5344CB8AC3E}">
        <p14:creationId xmlns:p14="http://schemas.microsoft.com/office/powerpoint/2010/main" xmlns="" val="158696640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2E142A2C-CD16-42D6-873A-C26D2A0506FA}" vid="{1BDDFF52-6CD6-40A5-AB3C-68EB2F1E4D0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320</TotalTime>
  <Words>680</Words>
  <Application>Microsoft Office PowerPoint</Application>
  <PresentationFormat>Personnalisé</PresentationFormat>
  <Paragraphs>188</Paragraphs>
  <Slides>20</Slides>
  <Notes>14</Notes>
  <HiddenSlides>0</HiddenSlides>
  <MMClips>0</MMClips>
  <ScaleCrop>false</ScaleCrop>
  <HeadingPairs>
    <vt:vector size="4" baseType="variant">
      <vt:variant>
        <vt:lpstr>Thème</vt:lpstr>
      </vt:variant>
      <vt:variant>
        <vt:i4>1</vt:i4>
      </vt:variant>
      <vt:variant>
        <vt:lpstr>Titres des diapositives</vt:lpstr>
      </vt:variant>
      <vt:variant>
        <vt:i4>20</vt:i4>
      </vt:variant>
    </vt:vector>
  </HeadingPairs>
  <TitlesOfParts>
    <vt:vector size="21" baseType="lpstr">
      <vt:lpstr>Thème Office</vt:lpstr>
      <vt:lpstr>Projet ITER Robot Revue de Projet épreuve Ways</vt:lpstr>
      <vt:lpstr>Diapositive 2</vt:lpstr>
      <vt:lpstr>Diapositive 3</vt:lpstr>
      <vt:lpstr>Diapositive 4</vt:lpstr>
      <vt:lpstr>Diapositive 5</vt:lpstr>
      <vt:lpstr>Diapositive 6</vt:lpstr>
      <vt:lpstr>Diapositive 7</vt:lpstr>
      <vt:lpstr>Diapositive 8</vt:lpstr>
      <vt:lpstr>Diapositive 9</vt:lpstr>
      <vt:lpstr>Diapositive 10</vt:lpstr>
      <vt:lpstr>Diapositive 11</vt:lpstr>
      <vt:lpstr>Diapositive 12</vt:lpstr>
      <vt:lpstr>Diapositive 13</vt:lpstr>
      <vt:lpstr>Diapositive 14</vt:lpstr>
      <vt:lpstr>Planification du projet </vt:lpstr>
      <vt:lpstr>Création du site</vt:lpstr>
      <vt:lpstr>Diapositive 17</vt:lpstr>
      <vt:lpstr>Organigramme de répartition des tâches</vt:lpstr>
      <vt:lpstr>CAO ( Conception Assistée par Ordinateur )</vt:lpstr>
      <vt:lpstr>Choix techniques</vt:lpstr>
    </vt:vector>
  </TitlesOfParts>
  <Company>Departement des Bouches du Rhone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ITER</dc:title>
  <dc:creator>CASTAGNOLA Nais</dc:creator>
  <cp:lastModifiedBy>fanfan</cp:lastModifiedBy>
  <cp:revision>51</cp:revision>
  <dcterms:created xsi:type="dcterms:W3CDTF">2024-03-21T12:04:34Z</dcterms:created>
  <dcterms:modified xsi:type="dcterms:W3CDTF">2024-04-04T08:45:45Z</dcterms:modified>
</cp:coreProperties>
</file>