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C1C9CE4-AA67-463A-8AE5-6AE788AF0098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B9DEDBDE-4D56-4581-BF60-7D56D7FFFFA8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spAutoFit/>
          </a:bodyPr>
          <a:p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Python 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贪吃蛇魔改大赛作品</a:t>
            </a:r>
            <a:br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——《与蛇共舞》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0" y="3600000"/>
            <a:ext cx="3671640" cy="161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en-US" sz="3200" spc="-1" strike="noStrike">
                <a:latin typeface="Arial"/>
              </a:rPr>
              <a:t>组织：大飞品树莓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作者：史然飞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576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1620" spc="-1" strike="noStrike">
                <a:solidFill>
                  <a:srgbClr val="000000"/>
                </a:solidFill>
                <a:latin typeface="Arial"/>
              </a:rPr>
              <a:t>久坐的你</a:t>
            </a:r>
            <a:endParaRPr b="0" lang="en-US" sz="1162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290120" y="1873440"/>
            <a:ext cx="5285880" cy="25905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48000" y="1728000"/>
            <a:ext cx="3333240" cy="28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 rot="21507600">
            <a:off x="2202120" y="1720080"/>
            <a:ext cx="4838400" cy="320940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720000" y="576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1620" spc="-1" strike="noStrike">
                <a:solidFill>
                  <a:srgbClr val="000000"/>
                </a:solidFill>
                <a:latin typeface="Arial"/>
              </a:rPr>
              <a:t>是时候站起来，与小蛇共舞了</a:t>
            </a:r>
            <a:endParaRPr b="0" lang="en-US" sz="1162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576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1620" spc="-1" strike="noStrike">
                <a:solidFill>
                  <a:srgbClr val="000000"/>
                </a:solidFill>
                <a:latin typeface="Arial"/>
              </a:rPr>
              <a:t>是时候站起来，与小蛇共舞了</a:t>
            </a:r>
            <a:endParaRPr b="0" lang="en-US" sz="1162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60000" y="1728000"/>
            <a:ext cx="4853880" cy="323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Classy Red</Template>
  <TotalTime>0</TotalTime>
  <Application>LibreOffice/6.1.5.2$Linux_ARM_EABI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2020-07-20T21:18:47Z</dcterms:created>
  <dc:creator/>
  <dc:description/>
  <dc:language>zh-CN</dc:language>
  <cp:lastModifiedBy/>
  <cp:revision>1</cp:revision>
  <dc:subject/>
  <dc:title>Classy Red</dc:title>
</cp:coreProperties>
</file>