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7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6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4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5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10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3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6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58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52BF4-2418-4F7B-81F3-F3C2AA8307F4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D20D-8015-4BB6-8B4B-A789099F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61" y="4258951"/>
            <a:ext cx="3076560" cy="20144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28238" y="5266188"/>
            <a:ext cx="331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/>
              <a:t>15 </a:t>
            </a:r>
            <a:r>
              <a:rPr kumimoji="1" lang="ja-JP" altLang="en-US" sz="4400" b="1"/>
              <a:t>野元貴史</a:t>
            </a:r>
            <a:endParaRPr kumimoji="1" lang="ja-JP" altLang="en-US" sz="4400" b="1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2661" y="1837591"/>
            <a:ext cx="9917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インターフェースを考える</a:t>
            </a:r>
            <a:endParaRPr kumimoji="1" lang="ja-JP" altLang="en-US" sz="7200" b="1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43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52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野元貴史</dc:creator>
  <cp:lastModifiedBy>野元貴史</cp:lastModifiedBy>
  <cp:revision>3</cp:revision>
  <dcterms:created xsi:type="dcterms:W3CDTF">2016-12-01T09:24:42Z</dcterms:created>
  <dcterms:modified xsi:type="dcterms:W3CDTF">2016-12-01T09:38:56Z</dcterms:modified>
</cp:coreProperties>
</file>