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5"/>
  </p:normalViewPr>
  <p:slideViewPr>
    <p:cSldViewPr snapToGrid="0" snapToObjects="1">
      <p:cViewPr varScale="1">
        <p:scale>
          <a:sx n="105" d="100"/>
          <a:sy n="105" d="100"/>
        </p:scale>
        <p:origin x="6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528" y="558153"/>
            <a:ext cx="396824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8169967-F1A4-4EE8-A07F-DD064C05A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385" y="564503"/>
            <a:ext cx="3968248" cy="5290997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3667" y="456156"/>
            <a:ext cx="3968248" cy="529099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268" y="1468820"/>
            <a:ext cx="3961324" cy="28543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ZA" sz="3300">
                <a:solidFill>
                  <a:schemeClr val="bg1"/>
                </a:solidFill>
              </a:rPr>
              <a:t>Project: Explorare-Enviro Event Recommendation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8614" y="4253857"/>
            <a:ext cx="2718354" cy="811604"/>
          </a:xfrm>
        </p:spPr>
        <p:txBody>
          <a:bodyPr>
            <a:normAutofit/>
          </a:bodyPr>
          <a:lstStyle/>
          <a:p>
            <a:r>
              <a:rPr lang="en-ZA" sz="1700">
                <a:solidFill>
                  <a:schemeClr val="bg1"/>
                </a:solidFill>
              </a:rPr>
              <a:t>By Analytic Alchemy</a:t>
            </a:r>
          </a:p>
        </p:txBody>
      </p:sp>
      <p:pic>
        <p:nvPicPr>
          <p:cNvPr id="6" name="Picture 5" descr="A black circle with white text and a hand touching a gear&#10;&#10;Description automatically generated">
            <a:extLst>
              <a:ext uri="{FF2B5EF4-FFF2-40B4-BE49-F238E27FC236}">
                <a16:creationId xmlns:a16="http://schemas.microsoft.com/office/drawing/2014/main" id="{A2063CBC-382A-288C-371A-66ABE7177F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77" r="4499" b="-2"/>
          <a:stretch/>
        </p:blipFill>
        <p:spPr>
          <a:xfrm>
            <a:off x="4877812" y="10"/>
            <a:ext cx="2923325" cy="3131363"/>
          </a:xfrm>
          <a:custGeom>
            <a:avLst/>
            <a:gdLst/>
            <a:ahLst/>
            <a:cxnLst/>
            <a:rect l="l" t="t" r="r" b="b"/>
            <a:pathLst>
              <a:path w="3897767" h="3131373">
                <a:moveTo>
                  <a:pt x="402271" y="0"/>
                </a:moveTo>
                <a:lnTo>
                  <a:pt x="3495496" y="0"/>
                </a:lnTo>
                <a:lnTo>
                  <a:pt x="3564928" y="92850"/>
                </a:lnTo>
                <a:cubicBezTo>
                  <a:pt x="3775065" y="403894"/>
                  <a:pt x="3897767" y="778863"/>
                  <a:pt x="3897767" y="1182490"/>
                </a:cubicBezTo>
                <a:cubicBezTo>
                  <a:pt x="3897767" y="2258828"/>
                  <a:pt x="3025222" y="3131373"/>
                  <a:pt x="1948884" y="3131373"/>
                </a:cubicBezTo>
                <a:cubicBezTo>
                  <a:pt x="872545" y="3131373"/>
                  <a:pt x="0" y="2258828"/>
                  <a:pt x="0" y="1182490"/>
                </a:cubicBezTo>
                <a:cubicBezTo>
                  <a:pt x="0" y="778863"/>
                  <a:pt x="122702" y="403894"/>
                  <a:pt x="332839" y="92850"/>
                </a:cubicBezTo>
                <a:close/>
              </a:path>
            </a:pathLst>
          </a:custGeom>
        </p:spPr>
      </p:pic>
      <p:sp>
        <p:nvSpPr>
          <p:cNvPr id="68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47716" y="827820"/>
            <a:ext cx="656508" cy="8753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0" name="Graphic 212">
            <a:extLst>
              <a:ext uri="{FF2B5EF4-FFF2-40B4-BE49-F238E27FC236}">
                <a16:creationId xmlns:a16="http://schemas.microsoft.com/office/drawing/2014/main" id="{CD08DEF0-DEFD-4BD6-BCF3-12E1C32E7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47716" y="827820"/>
            <a:ext cx="656508" cy="8753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8" name="Picture 7" descr="A black circle with white text and a white helmet&#10;&#10;Description automatically generated">
            <a:extLst>
              <a:ext uri="{FF2B5EF4-FFF2-40B4-BE49-F238E27FC236}">
                <a16:creationId xmlns:a16="http://schemas.microsoft.com/office/drawing/2014/main" id="{27F6DAF5-B01B-3CE8-0ADF-81D6604E940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360" r="12643" b="4"/>
          <a:stretch/>
        </p:blipFill>
        <p:spPr>
          <a:xfrm>
            <a:off x="4808046" y="3897767"/>
            <a:ext cx="1968530" cy="2624707"/>
          </a:xfrm>
          <a:custGeom>
            <a:avLst/>
            <a:gdLst/>
            <a:ahLst/>
            <a:cxnLst/>
            <a:rect l="l" t="t" r="r" b="b"/>
            <a:pathLst>
              <a:path w="1796104" h="1796104">
                <a:moveTo>
                  <a:pt x="898052" y="0"/>
                </a:moveTo>
                <a:cubicBezTo>
                  <a:pt x="1394032" y="0"/>
                  <a:pt x="1796104" y="402072"/>
                  <a:pt x="1796104" y="898052"/>
                </a:cubicBezTo>
                <a:cubicBezTo>
                  <a:pt x="1796104" y="1394032"/>
                  <a:pt x="1394032" y="1796104"/>
                  <a:pt x="898052" y="1796104"/>
                </a:cubicBezTo>
                <a:cubicBezTo>
                  <a:pt x="402072" y="1796104"/>
                  <a:pt x="0" y="1394032"/>
                  <a:pt x="0" y="898052"/>
                </a:cubicBezTo>
                <a:cubicBezTo>
                  <a:pt x="0" y="402072"/>
                  <a:pt x="402072" y="0"/>
                  <a:pt x="898052" y="0"/>
                </a:cubicBezTo>
                <a:close/>
              </a:path>
            </a:pathLst>
          </a:custGeom>
        </p:spPr>
      </p:pic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496F105F-20EB-24BB-C074-C45BB582147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2572" r="10950" b="1"/>
          <a:stretch/>
        </p:blipFill>
        <p:spPr>
          <a:xfrm>
            <a:off x="7006218" y="2718757"/>
            <a:ext cx="2137782" cy="3070200"/>
          </a:xfrm>
          <a:custGeom>
            <a:avLst/>
            <a:gdLst/>
            <a:ahLst/>
            <a:cxnLst/>
            <a:rect l="l" t="t" r="r" b="b"/>
            <a:pathLst>
              <a:path w="2850376" h="3070200">
                <a:moveTo>
                  <a:pt x="1535100" y="0"/>
                </a:moveTo>
                <a:cubicBezTo>
                  <a:pt x="2064983" y="0"/>
                  <a:pt x="2532161" y="268472"/>
                  <a:pt x="2808029" y="676811"/>
                </a:cubicBezTo>
                <a:lnTo>
                  <a:pt x="2850376" y="746516"/>
                </a:lnTo>
                <a:lnTo>
                  <a:pt x="2850376" y="2323685"/>
                </a:lnTo>
                <a:lnTo>
                  <a:pt x="2808029" y="2393390"/>
                </a:lnTo>
                <a:cubicBezTo>
                  <a:pt x="2532161" y="2801729"/>
                  <a:pt x="2064983" y="3070200"/>
                  <a:pt x="1535100" y="3070200"/>
                </a:cubicBezTo>
                <a:cubicBezTo>
                  <a:pt x="687287" y="3070200"/>
                  <a:pt x="0" y="2382913"/>
                  <a:pt x="0" y="1535100"/>
                </a:cubicBezTo>
                <a:cubicBezTo>
                  <a:pt x="0" y="687287"/>
                  <a:pt x="687287" y="0"/>
                  <a:pt x="1535100" y="0"/>
                </a:cubicBezTo>
                <a:close/>
              </a:path>
            </a:pathLst>
          </a:custGeom>
        </p:spPr>
      </p:pic>
      <p:grpSp>
        <p:nvGrpSpPr>
          <p:cNvPr id="7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5058" y="2347387"/>
            <a:ext cx="790849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9" name="Oval 78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2419" y="3354599"/>
            <a:ext cx="239956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FD0A328-1739-4303-94E8-A87D5F4D0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2419" y="3354599"/>
            <a:ext cx="239956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55339-1A1B-69A6-9C95-91BB379CA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 dirty="0">
                <a:solidFill>
                  <a:schemeClr val="bg1"/>
                </a:solidFill>
              </a:rPr>
              <a:t>Future Enhancements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52B49-54CC-9935-2F6E-14362CD02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4066228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61C29-D69E-1B9F-8987-2FBAAAFFA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 &amp; A</a:t>
            </a:r>
          </a:p>
        </p:txBody>
      </p:sp>
      <p:pic>
        <p:nvPicPr>
          <p:cNvPr id="5" name="Content Placeholder 4" descr="A blue question mark on a white background&#10;&#10;Description automatically generated">
            <a:extLst>
              <a:ext uri="{FF2B5EF4-FFF2-40B4-BE49-F238E27FC236}">
                <a16:creationId xmlns:a16="http://schemas.microsoft.com/office/drawing/2014/main" id="{A38B6132-E928-3EFC-104B-E387868DC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2987" y="1221990"/>
            <a:ext cx="5085525" cy="441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5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close-up of a sign&#10;&#10;Description automatically generated">
            <a:extLst>
              <a:ext uri="{FF2B5EF4-FFF2-40B4-BE49-F238E27FC236}">
                <a16:creationId xmlns:a16="http://schemas.microsoft.com/office/drawing/2014/main" id="{9F97FA79-40BA-B0C1-BE9F-0EBC9E543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4129" r="857" b="-1"/>
          <a:stretch/>
        </p:blipFill>
        <p:spPr>
          <a:xfrm>
            <a:off x="-1123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ZA" sz="3500" dirty="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endParaRPr lang="en-ZA" sz="2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ZA" sz="3500" dirty="0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endParaRPr lang="en-ZA" sz="2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ZA" sz="35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endParaRPr lang="en-ZA" sz="2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ZA" sz="3500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endParaRPr lang="en-ZA" sz="2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ZA" sz="3500" dirty="0">
                <a:solidFill>
                  <a:schemeClr val="bg1"/>
                </a:solidFill>
              </a:rPr>
              <a:t>Data Collection and Preparation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endParaRPr lang="en-ZA" sz="2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9E19B-8393-3751-7161-7410C6DA9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 dirty="0">
                <a:solidFill>
                  <a:schemeClr val="bg1"/>
                </a:solidFill>
              </a:rPr>
              <a:t>Challenges Faced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44336-9F2C-8B23-0E5A-BB69A89C5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3608103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052E1-B983-2E5B-964A-D052A10E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 dirty="0">
                <a:solidFill>
                  <a:schemeClr val="bg1"/>
                </a:solidFill>
              </a:rPr>
              <a:t>Results and Evaluation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68DF4-DAFB-F3AD-BE85-B5D2DB87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1625846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13487-88E5-BDF6-FFCE-58A4F07B6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2A551-8082-66CB-BF8B-957DBB74B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1556362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30</Words>
  <Application>Microsoft Macintosh PowerPoint</Application>
  <PresentationFormat>On-screen Show (4:3)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Project: Explorare-Enviro Event Recommendation System</vt:lpstr>
      <vt:lpstr>Content</vt:lpstr>
      <vt:lpstr>Project Overview</vt:lpstr>
      <vt:lpstr>Introduction</vt:lpstr>
      <vt:lpstr>Problem Statement</vt:lpstr>
      <vt:lpstr>Data Collection and Preparation</vt:lpstr>
      <vt:lpstr>Challenges Faced</vt:lpstr>
      <vt:lpstr>Results and Evaluation</vt:lpstr>
      <vt:lpstr>Conclusion</vt:lpstr>
      <vt:lpstr>Future Enhancements</vt:lpstr>
      <vt:lpstr>Q &amp; A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ngcobo.zamokuhle17@gmail.com</cp:lastModifiedBy>
  <cp:revision>2</cp:revision>
  <dcterms:created xsi:type="dcterms:W3CDTF">2013-01-27T09:14:16Z</dcterms:created>
  <dcterms:modified xsi:type="dcterms:W3CDTF">2024-09-18T09:57:29Z</dcterms:modified>
  <cp:category/>
</cp:coreProperties>
</file>