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40"/>
  </p:notesMasterIdLst>
  <p:sldIdLst>
    <p:sldId id="256" r:id="rId5"/>
    <p:sldId id="259" r:id="rId6"/>
    <p:sldId id="261" r:id="rId7"/>
    <p:sldId id="260" r:id="rId8"/>
    <p:sldId id="262" r:id="rId9"/>
    <p:sldId id="263" r:id="rId10"/>
    <p:sldId id="264" r:id="rId11"/>
    <p:sldId id="265"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2" r:id="rId37"/>
    <p:sldId id="293" r:id="rId38"/>
    <p:sldId id="291" r:id="rId39"/>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FE8F5"/>
    <a:srgbClr val="F0F4FA"/>
    <a:srgbClr val="00366C"/>
    <a:srgbClr val="E7E6E6"/>
    <a:srgbClr val="0056AC"/>
    <a:srgbClr val="817F7F"/>
    <a:srgbClr val="B5B3B3"/>
    <a:srgbClr val="233D6B"/>
    <a:srgbClr val="97CBFF"/>
    <a:srgbClr val="0B84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0E5C596-6ADA-5E06-0987-22EE74AEA309}" v="55" dt="2022-08-29T09:21:45.85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6" d="100"/>
          <a:sy n="86" d="100"/>
        </p:scale>
        <p:origin x="514"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notesMaster" Target="notesMasters/notesMaster1.xml"/><Relationship Id="rId45"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20" Type="http://schemas.openxmlformats.org/officeDocument/2006/relationships/slide" Target="slides/slide16.xml"/><Relationship Id="rId4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5505754-C31E-4F1D-9363-746CDD1498EC}" type="datetimeFigureOut">
              <a:rPr lang="fr-FR" smtClean="0"/>
              <a:t>14/04/2023</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89DA0F3-AAEA-4983-80C7-14F918BAC0A3}" type="slidenum">
              <a:rPr lang="fr-FR" smtClean="0"/>
              <a:t>‹N°›</a:t>
            </a:fld>
            <a:endParaRPr lang="fr-FR"/>
          </a:p>
        </p:txBody>
      </p:sp>
    </p:spTree>
    <p:extLst>
      <p:ext uri="{BB962C8B-B14F-4D97-AF65-F5344CB8AC3E}">
        <p14:creationId xmlns:p14="http://schemas.microsoft.com/office/powerpoint/2010/main" val="23562269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jp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age de Garde">
    <p:spTree>
      <p:nvGrpSpPr>
        <p:cNvPr id="1" name=""/>
        <p:cNvGrpSpPr/>
        <p:nvPr/>
      </p:nvGrpSpPr>
      <p:grpSpPr>
        <a:xfrm>
          <a:off x="0" y="0"/>
          <a:ext cx="0" cy="0"/>
          <a:chOff x="0" y="0"/>
          <a:chExt cx="0" cy="0"/>
        </a:xfrm>
      </p:grpSpPr>
      <p:pic>
        <p:nvPicPr>
          <p:cNvPr id="15" name="Image 14">
            <a:extLst>
              <a:ext uri="{FF2B5EF4-FFF2-40B4-BE49-F238E27FC236}">
                <a16:creationId xmlns:a16="http://schemas.microsoft.com/office/drawing/2014/main" id="{D23335CA-BA10-4E8E-A1CA-9D7F19E976E0}"/>
              </a:ext>
            </a:extLst>
          </p:cNvPr>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bwMode="auto">
          <a:xfrm>
            <a:off x="1036952" y="1844621"/>
            <a:ext cx="2936169" cy="2733675"/>
          </a:xfrm>
          <a:prstGeom prst="rect">
            <a:avLst/>
          </a:prstGeom>
          <a:noFill/>
        </p:spPr>
      </p:pic>
      <p:grpSp>
        <p:nvGrpSpPr>
          <p:cNvPr id="6" name="Groupe 5">
            <a:extLst>
              <a:ext uri="{FF2B5EF4-FFF2-40B4-BE49-F238E27FC236}">
                <a16:creationId xmlns:a16="http://schemas.microsoft.com/office/drawing/2014/main" id="{876956D8-1182-4981-9715-B0C3B2E16BF0}"/>
              </a:ext>
            </a:extLst>
          </p:cNvPr>
          <p:cNvGrpSpPr/>
          <p:nvPr userDrawn="1"/>
        </p:nvGrpSpPr>
        <p:grpSpPr>
          <a:xfrm>
            <a:off x="5344527" y="206428"/>
            <a:ext cx="6847473" cy="6438975"/>
            <a:chOff x="5344527" y="122676"/>
            <a:chExt cx="6914003" cy="6551601"/>
          </a:xfrm>
          <a:solidFill>
            <a:srgbClr val="E7E6E6"/>
          </a:solidFill>
          <a:effectLst/>
        </p:grpSpPr>
        <p:sp>
          <p:nvSpPr>
            <p:cNvPr id="9" name="Rectangle 8">
              <a:extLst>
                <a:ext uri="{FF2B5EF4-FFF2-40B4-BE49-F238E27FC236}">
                  <a16:creationId xmlns:a16="http://schemas.microsoft.com/office/drawing/2014/main" id="{D26EA9C7-709A-45DE-A16A-C83CB0529923}"/>
                </a:ext>
              </a:extLst>
            </p:cNvPr>
            <p:cNvSpPr/>
            <p:nvPr/>
          </p:nvSpPr>
          <p:spPr>
            <a:xfrm>
              <a:off x="5344527" y="528515"/>
              <a:ext cx="6914003" cy="6145762"/>
            </a:xfrm>
            <a:prstGeom prst="rect">
              <a:avLst/>
            </a:prstGeom>
            <a:grp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4" name="Rectangle 23">
              <a:extLst>
                <a:ext uri="{FF2B5EF4-FFF2-40B4-BE49-F238E27FC236}">
                  <a16:creationId xmlns:a16="http://schemas.microsoft.com/office/drawing/2014/main" id="{3CAF545F-8334-4D57-9CFD-12048C61DF1B}"/>
                </a:ext>
              </a:extLst>
            </p:cNvPr>
            <p:cNvSpPr/>
            <p:nvPr userDrawn="1"/>
          </p:nvSpPr>
          <p:spPr>
            <a:xfrm>
              <a:off x="6486037" y="122676"/>
              <a:ext cx="5772493" cy="522489"/>
            </a:xfrm>
            <a:custGeom>
              <a:avLst/>
              <a:gdLst>
                <a:gd name="connsiteX0" fmla="*/ 0 w 5281588"/>
                <a:gd name="connsiteY0" fmla="*/ 0 h 497965"/>
                <a:gd name="connsiteX1" fmla="*/ 5281588 w 5281588"/>
                <a:gd name="connsiteY1" fmla="*/ 0 h 497965"/>
                <a:gd name="connsiteX2" fmla="*/ 5281588 w 5281588"/>
                <a:gd name="connsiteY2" fmla="*/ 497965 h 497965"/>
                <a:gd name="connsiteX3" fmla="*/ 0 w 5281588"/>
                <a:gd name="connsiteY3" fmla="*/ 497965 h 497965"/>
                <a:gd name="connsiteX4" fmla="*/ 0 w 5281588"/>
                <a:gd name="connsiteY4" fmla="*/ 0 h 497965"/>
                <a:gd name="connsiteX0" fmla="*/ 490953 w 5772541"/>
                <a:gd name="connsiteY0" fmla="*/ 0 h 528650"/>
                <a:gd name="connsiteX1" fmla="*/ 5772541 w 5772541"/>
                <a:gd name="connsiteY1" fmla="*/ 0 h 528650"/>
                <a:gd name="connsiteX2" fmla="*/ 5772541 w 5772541"/>
                <a:gd name="connsiteY2" fmla="*/ 497965 h 528650"/>
                <a:gd name="connsiteX3" fmla="*/ 0 w 5772541"/>
                <a:gd name="connsiteY3" fmla="*/ 528650 h 528650"/>
                <a:gd name="connsiteX4" fmla="*/ 490953 w 5772541"/>
                <a:gd name="connsiteY4" fmla="*/ 0 h 528650"/>
                <a:gd name="connsiteX0" fmla="*/ 441857 w 5723445"/>
                <a:gd name="connsiteY0" fmla="*/ 0 h 497965"/>
                <a:gd name="connsiteX1" fmla="*/ 5723445 w 5723445"/>
                <a:gd name="connsiteY1" fmla="*/ 0 h 497965"/>
                <a:gd name="connsiteX2" fmla="*/ 5723445 w 5723445"/>
                <a:gd name="connsiteY2" fmla="*/ 497965 h 497965"/>
                <a:gd name="connsiteX3" fmla="*/ 0 w 5723445"/>
                <a:gd name="connsiteY3" fmla="*/ 479554 h 497965"/>
                <a:gd name="connsiteX4" fmla="*/ 441857 w 5723445"/>
                <a:gd name="connsiteY4" fmla="*/ 0 h 497965"/>
                <a:gd name="connsiteX0" fmla="*/ 455871 w 5737459"/>
                <a:gd name="connsiteY0" fmla="*/ 0 h 497965"/>
                <a:gd name="connsiteX1" fmla="*/ 5737459 w 5737459"/>
                <a:gd name="connsiteY1" fmla="*/ 0 h 497965"/>
                <a:gd name="connsiteX2" fmla="*/ 5737459 w 5737459"/>
                <a:gd name="connsiteY2" fmla="*/ 497965 h 497965"/>
                <a:gd name="connsiteX3" fmla="*/ 0 w 5737459"/>
                <a:gd name="connsiteY3" fmla="*/ 493568 h 497965"/>
                <a:gd name="connsiteX4" fmla="*/ 455871 w 5737459"/>
                <a:gd name="connsiteY4" fmla="*/ 0 h 497965"/>
                <a:gd name="connsiteX0" fmla="*/ 490905 w 5772493"/>
                <a:gd name="connsiteY0" fmla="*/ 0 h 504078"/>
                <a:gd name="connsiteX1" fmla="*/ 5772493 w 5772493"/>
                <a:gd name="connsiteY1" fmla="*/ 0 h 504078"/>
                <a:gd name="connsiteX2" fmla="*/ 5772493 w 5772493"/>
                <a:gd name="connsiteY2" fmla="*/ 497965 h 504078"/>
                <a:gd name="connsiteX3" fmla="*/ 0 w 5772493"/>
                <a:gd name="connsiteY3" fmla="*/ 504078 h 504078"/>
                <a:gd name="connsiteX4" fmla="*/ 490905 w 5772493"/>
                <a:gd name="connsiteY4" fmla="*/ 0 h 504078"/>
                <a:gd name="connsiteX0" fmla="*/ 490905 w 5772493"/>
                <a:gd name="connsiteY0" fmla="*/ 0 h 522489"/>
                <a:gd name="connsiteX1" fmla="*/ 5772493 w 5772493"/>
                <a:gd name="connsiteY1" fmla="*/ 0 h 522489"/>
                <a:gd name="connsiteX2" fmla="*/ 5772493 w 5772493"/>
                <a:gd name="connsiteY2" fmla="*/ 522489 h 522489"/>
                <a:gd name="connsiteX3" fmla="*/ 0 w 5772493"/>
                <a:gd name="connsiteY3" fmla="*/ 504078 h 522489"/>
                <a:gd name="connsiteX4" fmla="*/ 490905 w 5772493"/>
                <a:gd name="connsiteY4" fmla="*/ 0 h 5224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72493" h="522489">
                  <a:moveTo>
                    <a:pt x="490905" y="0"/>
                  </a:moveTo>
                  <a:lnTo>
                    <a:pt x="5772493" y="0"/>
                  </a:lnTo>
                  <a:lnTo>
                    <a:pt x="5772493" y="522489"/>
                  </a:lnTo>
                  <a:lnTo>
                    <a:pt x="0" y="504078"/>
                  </a:lnTo>
                  <a:lnTo>
                    <a:pt x="490905" y="0"/>
                  </a:lnTo>
                  <a:close/>
                </a:path>
              </a:pathLst>
            </a:custGeom>
            <a:grp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        </a:t>
              </a:r>
            </a:p>
          </p:txBody>
        </p:sp>
      </p:grpSp>
      <p:sp>
        <p:nvSpPr>
          <p:cNvPr id="7" name="Rectangle 1">
            <a:extLst>
              <a:ext uri="{FF2B5EF4-FFF2-40B4-BE49-F238E27FC236}">
                <a16:creationId xmlns:a16="http://schemas.microsoft.com/office/drawing/2014/main" id="{D1785B3C-6C3B-44C4-962D-F8B1B431BA61}"/>
              </a:ext>
            </a:extLst>
          </p:cNvPr>
          <p:cNvSpPr/>
          <p:nvPr userDrawn="1"/>
        </p:nvSpPr>
        <p:spPr>
          <a:xfrm flipV="1">
            <a:off x="5754133" y="473893"/>
            <a:ext cx="1608750" cy="383540"/>
          </a:xfrm>
          <a:custGeom>
            <a:avLst/>
            <a:gdLst>
              <a:gd name="connsiteX0" fmla="*/ 0 w 2778276"/>
              <a:gd name="connsiteY0" fmla="*/ 0 h 471777"/>
              <a:gd name="connsiteX1" fmla="*/ 2778276 w 2778276"/>
              <a:gd name="connsiteY1" fmla="*/ 0 h 471777"/>
              <a:gd name="connsiteX2" fmla="*/ 2778276 w 2778276"/>
              <a:gd name="connsiteY2" fmla="*/ 471777 h 471777"/>
              <a:gd name="connsiteX3" fmla="*/ 0 w 2778276"/>
              <a:gd name="connsiteY3" fmla="*/ 471777 h 471777"/>
              <a:gd name="connsiteX4" fmla="*/ 0 w 2778276"/>
              <a:gd name="connsiteY4" fmla="*/ 0 h 471777"/>
              <a:gd name="connsiteX0" fmla="*/ 0 w 2778276"/>
              <a:gd name="connsiteY0" fmla="*/ 0 h 499912"/>
              <a:gd name="connsiteX1" fmla="*/ 2778276 w 2778276"/>
              <a:gd name="connsiteY1" fmla="*/ 0 h 499912"/>
              <a:gd name="connsiteX2" fmla="*/ 2778276 w 2778276"/>
              <a:gd name="connsiteY2" fmla="*/ 471777 h 499912"/>
              <a:gd name="connsiteX3" fmla="*/ 576775 w 2778276"/>
              <a:gd name="connsiteY3" fmla="*/ 499912 h 499912"/>
              <a:gd name="connsiteX4" fmla="*/ 0 w 2778276"/>
              <a:gd name="connsiteY4" fmla="*/ 0 h 499912"/>
              <a:gd name="connsiteX0" fmla="*/ 0 w 2792344"/>
              <a:gd name="connsiteY0" fmla="*/ 0 h 514001"/>
              <a:gd name="connsiteX1" fmla="*/ 2778276 w 2792344"/>
              <a:gd name="connsiteY1" fmla="*/ 0 h 514001"/>
              <a:gd name="connsiteX2" fmla="*/ 2792344 w 2792344"/>
              <a:gd name="connsiteY2" fmla="*/ 514001 h 514001"/>
              <a:gd name="connsiteX3" fmla="*/ 576775 w 2792344"/>
              <a:gd name="connsiteY3" fmla="*/ 499912 h 514001"/>
              <a:gd name="connsiteX4" fmla="*/ 0 w 2792344"/>
              <a:gd name="connsiteY4" fmla="*/ 0 h 514001"/>
              <a:gd name="connsiteX0" fmla="*/ 0 w 2792344"/>
              <a:gd name="connsiteY0" fmla="*/ 0 h 514001"/>
              <a:gd name="connsiteX1" fmla="*/ 2778276 w 2792344"/>
              <a:gd name="connsiteY1" fmla="*/ 0 h 514001"/>
              <a:gd name="connsiteX2" fmla="*/ 2792344 w 2792344"/>
              <a:gd name="connsiteY2" fmla="*/ 514001 h 514001"/>
              <a:gd name="connsiteX3" fmla="*/ 607180 w 2792344"/>
              <a:gd name="connsiteY3" fmla="*/ 513997 h 514001"/>
              <a:gd name="connsiteX4" fmla="*/ 0 w 2792344"/>
              <a:gd name="connsiteY4" fmla="*/ 0 h 5140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92344" h="514001">
                <a:moveTo>
                  <a:pt x="0" y="0"/>
                </a:moveTo>
                <a:lnTo>
                  <a:pt x="2778276" y="0"/>
                </a:lnTo>
                <a:lnTo>
                  <a:pt x="2792344" y="514001"/>
                </a:lnTo>
                <a:lnTo>
                  <a:pt x="607180" y="513997"/>
                </a:lnTo>
                <a:lnTo>
                  <a:pt x="0" y="0"/>
                </a:lnTo>
                <a:close/>
              </a:path>
            </a:pathLst>
          </a:custGeom>
          <a:solidFill>
            <a:srgbClr val="EE740F"/>
          </a:solidFill>
          <a:ln>
            <a:no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fr-FR"/>
          </a:p>
        </p:txBody>
      </p:sp>
      <p:grpSp>
        <p:nvGrpSpPr>
          <p:cNvPr id="55" name="Groupe 54">
            <a:extLst>
              <a:ext uri="{FF2B5EF4-FFF2-40B4-BE49-F238E27FC236}">
                <a16:creationId xmlns:a16="http://schemas.microsoft.com/office/drawing/2014/main" id="{432DBF58-80D6-4AD4-8AC0-04C3DC3916D4}"/>
              </a:ext>
            </a:extLst>
          </p:cNvPr>
          <p:cNvGrpSpPr/>
          <p:nvPr userDrawn="1"/>
        </p:nvGrpSpPr>
        <p:grpSpPr>
          <a:xfrm>
            <a:off x="5414376" y="336852"/>
            <a:ext cx="6777624" cy="6188548"/>
            <a:chOff x="5414376" y="320984"/>
            <a:chExt cx="6777624" cy="6188548"/>
          </a:xfrm>
          <a:blipFill>
            <a:blip r:embed="rId4"/>
            <a:stretch>
              <a:fillRect/>
            </a:stretch>
          </a:blipFill>
        </p:grpSpPr>
        <p:sp>
          <p:nvSpPr>
            <p:cNvPr id="35" name="Rectangle 34">
              <a:extLst>
                <a:ext uri="{FF2B5EF4-FFF2-40B4-BE49-F238E27FC236}">
                  <a16:creationId xmlns:a16="http://schemas.microsoft.com/office/drawing/2014/main" id="{CFF4BE96-29E9-45FE-A98C-B3C3E67BA17A}"/>
                </a:ext>
              </a:extLst>
            </p:cNvPr>
            <p:cNvSpPr/>
            <p:nvPr/>
          </p:nvSpPr>
          <p:spPr>
            <a:xfrm>
              <a:off x="5414376" y="763168"/>
              <a:ext cx="6777623" cy="5746364"/>
            </a:xfrm>
            <a:prstGeom prst="rect">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4" name="Rectangle 53">
              <a:extLst>
                <a:ext uri="{FF2B5EF4-FFF2-40B4-BE49-F238E27FC236}">
                  <a16:creationId xmlns:a16="http://schemas.microsoft.com/office/drawing/2014/main" id="{01522337-5292-4677-98CD-5D034CAD0F80}"/>
                </a:ext>
              </a:extLst>
            </p:cNvPr>
            <p:cNvSpPr/>
            <p:nvPr userDrawn="1"/>
          </p:nvSpPr>
          <p:spPr>
            <a:xfrm>
              <a:off x="6822436" y="320984"/>
              <a:ext cx="5369564" cy="448444"/>
            </a:xfrm>
            <a:custGeom>
              <a:avLst/>
              <a:gdLst>
                <a:gd name="connsiteX0" fmla="*/ 0 w 5784111"/>
                <a:gd name="connsiteY0" fmla="*/ 0 h 448444"/>
                <a:gd name="connsiteX1" fmla="*/ 5784111 w 5784111"/>
                <a:gd name="connsiteY1" fmla="*/ 0 h 448444"/>
                <a:gd name="connsiteX2" fmla="*/ 5784111 w 5784111"/>
                <a:gd name="connsiteY2" fmla="*/ 448444 h 448444"/>
                <a:gd name="connsiteX3" fmla="*/ 0 w 5784111"/>
                <a:gd name="connsiteY3" fmla="*/ 448444 h 448444"/>
                <a:gd name="connsiteX4" fmla="*/ 0 w 5784111"/>
                <a:gd name="connsiteY4" fmla="*/ 0 h 448444"/>
                <a:gd name="connsiteX0" fmla="*/ 335989 w 6120100"/>
                <a:gd name="connsiteY0" fmla="*/ 0 h 448444"/>
                <a:gd name="connsiteX1" fmla="*/ 6120100 w 6120100"/>
                <a:gd name="connsiteY1" fmla="*/ 0 h 448444"/>
                <a:gd name="connsiteX2" fmla="*/ 6120100 w 6120100"/>
                <a:gd name="connsiteY2" fmla="*/ 448444 h 448444"/>
                <a:gd name="connsiteX3" fmla="*/ 0 w 6120100"/>
                <a:gd name="connsiteY3" fmla="*/ 448444 h 448444"/>
                <a:gd name="connsiteX4" fmla="*/ 335989 w 6120100"/>
                <a:gd name="connsiteY4" fmla="*/ 0 h 448444"/>
                <a:gd name="connsiteX0" fmla="*/ 370495 w 6154606"/>
                <a:gd name="connsiteY0" fmla="*/ 0 h 448444"/>
                <a:gd name="connsiteX1" fmla="*/ 6154606 w 6154606"/>
                <a:gd name="connsiteY1" fmla="*/ 0 h 448444"/>
                <a:gd name="connsiteX2" fmla="*/ 6154606 w 6154606"/>
                <a:gd name="connsiteY2" fmla="*/ 448444 h 448444"/>
                <a:gd name="connsiteX3" fmla="*/ 0 w 6154606"/>
                <a:gd name="connsiteY3" fmla="*/ 448444 h 448444"/>
                <a:gd name="connsiteX4" fmla="*/ 370495 w 6154606"/>
                <a:gd name="connsiteY4" fmla="*/ 0 h 448444"/>
                <a:gd name="connsiteX0" fmla="*/ 439509 w 6223620"/>
                <a:gd name="connsiteY0" fmla="*/ 0 h 448444"/>
                <a:gd name="connsiteX1" fmla="*/ 6223620 w 6223620"/>
                <a:gd name="connsiteY1" fmla="*/ 0 h 448444"/>
                <a:gd name="connsiteX2" fmla="*/ 6223620 w 6223620"/>
                <a:gd name="connsiteY2" fmla="*/ 448444 h 448444"/>
                <a:gd name="connsiteX3" fmla="*/ 0 w 6223620"/>
                <a:gd name="connsiteY3" fmla="*/ 448444 h 448444"/>
                <a:gd name="connsiteX4" fmla="*/ 439509 w 6223620"/>
                <a:gd name="connsiteY4" fmla="*/ 0 h 4484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23620" h="448444">
                  <a:moveTo>
                    <a:pt x="439509" y="0"/>
                  </a:moveTo>
                  <a:lnTo>
                    <a:pt x="6223620" y="0"/>
                  </a:lnTo>
                  <a:lnTo>
                    <a:pt x="6223620" y="448444"/>
                  </a:lnTo>
                  <a:lnTo>
                    <a:pt x="0" y="448444"/>
                  </a:lnTo>
                  <a:lnTo>
                    <a:pt x="439509"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grpSp>
        <p:nvGrpSpPr>
          <p:cNvPr id="56" name="Groupe 55">
            <a:extLst>
              <a:ext uri="{FF2B5EF4-FFF2-40B4-BE49-F238E27FC236}">
                <a16:creationId xmlns:a16="http://schemas.microsoft.com/office/drawing/2014/main" id="{EE866178-2AB3-46C0-BE65-FB98D9FCAF69}"/>
              </a:ext>
            </a:extLst>
          </p:cNvPr>
          <p:cNvGrpSpPr/>
          <p:nvPr userDrawn="1"/>
        </p:nvGrpSpPr>
        <p:grpSpPr>
          <a:xfrm>
            <a:off x="5414722" y="324094"/>
            <a:ext cx="6777624" cy="6197054"/>
            <a:chOff x="5414376" y="312478"/>
            <a:chExt cx="6777624" cy="6197054"/>
          </a:xfrm>
          <a:gradFill>
            <a:gsLst>
              <a:gs pos="0">
                <a:srgbClr val="0056AC">
                  <a:alpha val="78000"/>
                </a:srgbClr>
              </a:gs>
              <a:gs pos="100000">
                <a:srgbClr val="0B84FF"/>
              </a:gs>
              <a:gs pos="18000">
                <a:srgbClr val="0B84FF">
                  <a:alpha val="84000"/>
                </a:srgbClr>
              </a:gs>
            </a:gsLst>
            <a:lin ang="0" scaled="0"/>
          </a:gradFill>
        </p:grpSpPr>
        <p:sp>
          <p:nvSpPr>
            <p:cNvPr id="57" name="Rectangle 56">
              <a:extLst>
                <a:ext uri="{FF2B5EF4-FFF2-40B4-BE49-F238E27FC236}">
                  <a16:creationId xmlns:a16="http://schemas.microsoft.com/office/drawing/2014/main" id="{13770ECC-A4CF-4ABD-98FE-3720D8AB0624}"/>
                </a:ext>
              </a:extLst>
            </p:cNvPr>
            <p:cNvSpPr/>
            <p:nvPr/>
          </p:nvSpPr>
          <p:spPr>
            <a:xfrm>
              <a:off x="5414376" y="763168"/>
              <a:ext cx="6777623" cy="5746364"/>
            </a:xfrm>
            <a:prstGeom prst="rect">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8" name="Rectangle 53">
              <a:extLst>
                <a:ext uri="{FF2B5EF4-FFF2-40B4-BE49-F238E27FC236}">
                  <a16:creationId xmlns:a16="http://schemas.microsoft.com/office/drawing/2014/main" id="{CBECCD16-FC33-4CF6-89E5-C76BF6185CC7}"/>
                </a:ext>
              </a:extLst>
            </p:cNvPr>
            <p:cNvSpPr/>
            <p:nvPr userDrawn="1"/>
          </p:nvSpPr>
          <p:spPr>
            <a:xfrm>
              <a:off x="6822436" y="312478"/>
              <a:ext cx="5369564" cy="448444"/>
            </a:xfrm>
            <a:custGeom>
              <a:avLst/>
              <a:gdLst>
                <a:gd name="connsiteX0" fmla="*/ 0 w 5784111"/>
                <a:gd name="connsiteY0" fmla="*/ 0 h 448444"/>
                <a:gd name="connsiteX1" fmla="*/ 5784111 w 5784111"/>
                <a:gd name="connsiteY1" fmla="*/ 0 h 448444"/>
                <a:gd name="connsiteX2" fmla="*/ 5784111 w 5784111"/>
                <a:gd name="connsiteY2" fmla="*/ 448444 h 448444"/>
                <a:gd name="connsiteX3" fmla="*/ 0 w 5784111"/>
                <a:gd name="connsiteY3" fmla="*/ 448444 h 448444"/>
                <a:gd name="connsiteX4" fmla="*/ 0 w 5784111"/>
                <a:gd name="connsiteY4" fmla="*/ 0 h 448444"/>
                <a:gd name="connsiteX0" fmla="*/ 335989 w 6120100"/>
                <a:gd name="connsiteY0" fmla="*/ 0 h 448444"/>
                <a:gd name="connsiteX1" fmla="*/ 6120100 w 6120100"/>
                <a:gd name="connsiteY1" fmla="*/ 0 h 448444"/>
                <a:gd name="connsiteX2" fmla="*/ 6120100 w 6120100"/>
                <a:gd name="connsiteY2" fmla="*/ 448444 h 448444"/>
                <a:gd name="connsiteX3" fmla="*/ 0 w 6120100"/>
                <a:gd name="connsiteY3" fmla="*/ 448444 h 448444"/>
                <a:gd name="connsiteX4" fmla="*/ 335989 w 6120100"/>
                <a:gd name="connsiteY4" fmla="*/ 0 h 448444"/>
                <a:gd name="connsiteX0" fmla="*/ 370495 w 6154606"/>
                <a:gd name="connsiteY0" fmla="*/ 0 h 448444"/>
                <a:gd name="connsiteX1" fmla="*/ 6154606 w 6154606"/>
                <a:gd name="connsiteY1" fmla="*/ 0 h 448444"/>
                <a:gd name="connsiteX2" fmla="*/ 6154606 w 6154606"/>
                <a:gd name="connsiteY2" fmla="*/ 448444 h 448444"/>
                <a:gd name="connsiteX3" fmla="*/ 0 w 6154606"/>
                <a:gd name="connsiteY3" fmla="*/ 448444 h 448444"/>
                <a:gd name="connsiteX4" fmla="*/ 370495 w 6154606"/>
                <a:gd name="connsiteY4" fmla="*/ 0 h 448444"/>
                <a:gd name="connsiteX0" fmla="*/ 439509 w 6223620"/>
                <a:gd name="connsiteY0" fmla="*/ 0 h 448444"/>
                <a:gd name="connsiteX1" fmla="*/ 6223620 w 6223620"/>
                <a:gd name="connsiteY1" fmla="*/ 0 h 448444"/>
                <a:gd name="connsiteX2" fmla="*/ 6223620 w 6223620"/>
                <a:gd name="connsiteY2" fmla="*/ 448444 h 448444"/>
                <a:gd name="connsiteX3" fmla="*/ 0 w 6223620"/>
                <a:gd name="connsiteY3" fmla="*/ 448444 h 448444"/>
                <a:gd name="connsiteX4" fmla="*/ 439509 w 6223620"/>
                <a:gd name="connsiteY4" fmla="*/ 0 h 4484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23620" h="448444">
                  <a:moveTo>
                    <a:pt x="439509" y="0"/>
                  </a:moveTo>
                  <a:lnTo>
                    <a:pt x="6223620" y="0"/>
                  </a:lnTo>
                  <a:lnTo>
                    <a:pt x="6223620" y="448444"/>
                  </a:lnTo>
                  <a:lnTo>
                    <a:pt x="0" y="448444"/>
                  </a:lnTo>
                  <a:lnTo>
                    <a:pt x="439509"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grpSp>
        <p:nvGrpSpPr>
          <p:cNvPr id="38" name="Groupe 37">
            <a:extLst>
              <a:ext uri="{FF2B5EF4-FFF2-40B4-BE49-F238E27FC236}">
                <a16:creationId xmlns:a16="http://schemas.microsoft.com/office/drawing/2014/main" id="{65E2DFFD-937D-4ADB-9992-A122C3EF1C2C}"/>
              </a:ext>
            </a:extLst>
          </p:cNvPr>
          <p:cNvGrpSpPr/>
          <p:nvPr userDrawn="1"/>
        </p:nvGrpSpPr>
        <p:grpSpPr>
          <a:xfrm>
            <a:off x="5001994" y="399516"/>
            <a:ext cx="444186" cy="6361044"/>
            <a:chOff x="5001994" y="399516"/>
            <a:chExt cx="444186" cy="6361044"/>
          </a:xfrm>
        </p:grpSpPr>
        <p:sp>
          <p:nvSpPr>
            <p:cNvPr id="11" name="Rectangle 115">
              <a:extLst>
                <a:ext uri="{FF2B5EF4-FFF2-40B4-BE49-F238E27FC236}">
                  <a16:creationId xmlns:a16="http://schemas.microsoft.com/office/drawing/2014/main" id="{6461F0FD-B715-446E-9E00-E25C7EA7694D}"/>
                </a:ext>
              </a:extLst>
            </p:cNvPr>
            <p:cNvSpPr/>
            <p:nvPr/>
          </p:nvSpPr>
          <p:spPr>
            <a:xfrm>
              <a:off x="5001994" y="399516"/>
              <a:ext cx="370520" cy="6361044"/>
            </a:xfrm>
            <a:custGeom>
              <a:avLst/>
              <a:gdLst>
                <a:gd name="connsiteX0" fmla="*/ 0 w 228600"/>
                <a:gd name="connsiteY0" fmla="*/ 0 h 8782050"/>
                <a:gd name="connsiteX1" fmla="*/ 228600 w 228600"/>
                <a:gd name="connsiteY1" fmla="*/ 0 h 8782050"/>
                <a:gd name="connsiteX2" fmla="*/ 228600 w 228600"/>
                <a:gd name="connsiteY2" fmla="*/ 8782050 h 8782050"/>
                <a:gd name="connsiteX3" fmla="*/ 0 w 228600"/>
                <a:gd name="connsiteY3" fmla="*/ 8782050 h 8782050"/>
                <a:gd name="connsiteX4" fmla="*/ 0 w 228600"/>
                <a:gd name="connsiteY4" fmla="*/ 0 h 8782050"/>
                <a:gd name="connsiteX0" fmla="*/ 0 w 232576"/>
                <a:gd name="connsiteY0" fmla="*/ 0 h 8917222"/>
                <a:gd name="connsiteX1" fmla="*/ 228600 w 232576"/>
                <a:gd name="connsiteY1" fmla="*/ 0 h 8917222"/>
                <a:gd name="connsiteX2" fmla="*/ 232576 w 232576"/>
                <a:gd name="connsiteY2" fmla="*/ 8917222 h 8917222"/>
                <a:gd name="connsiteX3" fmla="*/ 0 w 232576"/>
                <a:gd name="connsiteY3" fmla="*/ 8782050 h 8917222"/>
                <a:gd name="connsiteX4" fmla="*/ 0 w 232576"/>
                <a:gd name="connsiteY4" fmla="*/ 0 h 8917222"/>
                <a:gd name="connsiteX0" fmla="*/ 0 w 228920"/>
                <a:gd name="connsiteY0" fmla="*/ 0 h 8963111"/>
                <a:gd name="connsiteX1" fmla="*/ 228600 w 228920"/>
                <a:gd name="connsiteY1" fmla="*/ 0 h 8963111"/>
                <a:gd name="connsiteX2" fmla="*/ 227948 w 228920"/>
                <a:gd name="connsiteY2" fmla="*/ 8963111 h 8963111"/>
                <a:gd name="connsiteX3" fmla="*/ 0 w 228920"/>
                <a:gd name="connsiteY3" fmla="*/ 8782050 h 8963111"/>
                <a:gd name="connsiteX4" fmla="*/ 0 w 228920"/>
                <a:gd name="connsiteY4" fmla="*/ 0 h 8963111"/>
                <a:gd name="connsiteX0" fmla="*/ 0 w 227948"/>
                <a:gd name="connsiteY0" fmla="*/ 91048 h 9054159"/>
                <a:gd name="connsiteX1" fmla="*/ 226287 w 227948"/>
                <a:gd name="connsiteY1" fmla="*/ 0 h 9054159"/>
                <a:gd name="connsiteX2" fmla="*/ 227948 w 227948"/>
                <a:gd name="connsiteY2" fmla="*/ 9054159 h 9054159"/>
                <a:gd name="connsiteX3" fmla="*/ 0 w 227948"/>
                <a:gd name="connsiteY3" fmla="*/ 8873098 h 9054159"/>
                <a:gd name="connsiteX4" fmla="*/ 0 w 227948"/>
                <a:gd name="connsiteY4" fmla="*/ 91048 h 9054159"/>
                <a:gd name="connsiteX0" fmla="*/ 0 w 227948"/>
                <a:gd name="connsiteY0" fmla="*/ 91048 h 9022763"/>
                <a:gd name="connsiteX1" fmla="*/ 226287 w 227948"/>
                <a:gd name="connsiteY1" fmla="*/ 0 h 9022763"/>
                <a:gd name="connsiteX2" fmla="*/ 227948 w 227948"/>
                <a:gd name="connsiteY2" fmla="*/ 9022763 h 9022763"/>
                <a:gd name="connsiteX3" fmla="*/ 0 w 227948"/>
                <a:gd name="connsiteY3" fmla="*/ 8873098 h 9022763"/>
                <a:gd name="connsiteX4" fmla="*/ 0 w 227948"/>
                <a:gd name="connsiteY4" fmla="*/ 91048 h 9022763"/>
                <a:gd name="connsiteX0" fmla="*/ 0 w 226489"/>
                <a:gd name="connsiteY0" fmla="*/ 91048 h 8996077"/>
                <a:gd name="connsiteX1" fmla="*/ 226287 w 226489"/>
                <a:gd name="connsiteY1" fmla="*/ 0 h 8996077"/>
                <a:gd name="connsiteX2" fmla="*/ 223304 w 226489"/>
                <a:gd name="connsiteY2" fmla="*/ 8996077 h 8996077"/>
                <a:gd name="connsiteX3" fmla="*/ 0 w 226489"/>
                <a:gd name="connsiteY3" fmla="*/ 8873098 h 8996077"/>
                <a:gd name="connsiteX4" fmla="*/ 0 w 226489"/>
                <a:gd name="connsiteY4" fmla="*/ 91048 h 8996077"/>
                <a:gd name="connsiteX0" fmla="*/ 0 w 226490"/>
                <a:gd name="connsiteY0" fmla="*/ 91048 h 8978810"/>
                <a:gd name="connsiteX1" fmla="*/ 226287 w 226490"/>
                <a:gd name="connsiteY1" fmla="*/ 0 h 8978810"/>
                <a:gd name="connsiteX2" fmla="*/ 223305 w 226490"/>
                <a:gd name="connsiteY2" fmla="*/ 8978810 h 8978810"/>
                <a:gd name="connsiteX3" fmla="*/ 0 w 226490"/>
                <a:gd name="connsiteY3" fmla="*/ 8873098 h 8978810"/>
                <a:gd name="connsiteX4" fmla="*/ 0 w 226490"/>
                <a:gd name="connsiteY4" fmla="*/ 91048 h 8978810"/>
                <a:gd name="connsiteX0" fmla="*/ 0 w 226490"/>
                <a:gd name="connsiteY0" fmla="*/ 91048 h 8966252"/>
                <a:gd name="connsiteX1" fmla="*/ 226287 w 226490"/>
                <a:gd name="connsiteY1" fmla="*/ 0 h 8966252"/>
                <a:gd name="connsiteX2" fmla="*/ 223306 w 226490"/>
                <a:gd name="connsiteY2" fmla="*/ 8966252 h 8966252"/>
                <a:gd name="connsiteX3" fmla="*/ 0 w 226490"/>
                <a:gd name="connsiteY3" fmla="*/ 8873098 h 8966252"/>
                <a:gd name="connsiteX4" fmla="*/ 0 w 226490"/>
                <a:gd name="connsiteY4" fmla="*/ 91048 h 8966252"/>
                <a:gd name="connsiteX0" fmla="*/ 0 w 226490"/>
                <a:gd name="connsiteY0" fmla="*/ 91048 h 8953694"/>
                <a:gd name="connsiteX1" fmla="*/ 226287 w 226490"/>
                <a:gd name="connsiteY1" fmla="*/ 0 h 8953694"/>
                <a:gd name="connsiteX2" fmla="*/ 223306 w 226490"/>
                <a:gd name="connsiteY2" fmla="*/ 8953694 h 8953694"/>
                <a:gd name="connsiteX3" fmla="*/ 0 w 226490"/>
                <a:gd name="connsiteY3" fmla="*/ 8873098 h 8953694"/>
                <a:gd name="connsiteX4" fmla="*/ 0 w 226490"/>
                <a:gd name="connsiteY4" fmla="*/ 91048 h 8953694"/>
                <a:gd name="connsiteX0" fmla="*/ 0 w 226428"/>
                <a:gd name="connsiteY0" fmla="*/ 91048 h 8970161"/>
                <a:gd name="connsiteX1" fmla="*/ 226287 w 226428"/>
                <a:gd name="connsiteY1" fmla="*/ 0 h 8970161"/>
                <a:gd name="connsiteX2" fmla="*/ 220513 w 226428"/>
                <a:gd name="connsiteY2" fmla="*/ 8970161 h 8970161"/>
                <a:gd name="connsiteX3" fmla="*/ 0 w 226428"/>
                <a:gd name="connsiteY3" fmla="*/ 8873098 h 8970161"/>
                <a:gd name="connsiteX4" fmla="*/ 0 w 226428"/>
                <a:gd name="connsiteY4" fmla="*/ 91048 h 8970161"/>
                <a:gd name="connsiteX0" fmla="*/ 0 w 226428"/>
                <a:gd name="connsiteY0" fmla="*/ 91048 h 8976749"/>
                <a:gd name="connsiteX1" fmla="*/ 226287 w 226428"/>
                <a:gd name="connsiteY1" fmla="*/ 0 h 8976749"/>
                <a:gd name="connsiteX2" fmla="*/ 220513 w 226428"/>
                <a:gd name="connsiteY2" fmla="*/ 8976749 h 8976749"/>
                <a:gd name="connsiteX3" fmla="*/ 0 w 226428"/>
                <a:gd name="connsiteY3" fmla="*/ 8873098 h 8976749"/>
                <a:gd name="connsiteX4" fmla="*/ 0 w 226428"/>
                <a:gd name="connsiteY4" fmla="*/ 91048 h 89767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428" h="8976749">
                  <a:moveTo>
                    <a:pt x="0" y="91048"/>
                  </a:moveTo>
                  <a:lnTo>
                    <a:pt x="226287" y="0"/>
                  </a:lnTo>
                  <a:cubicBezTo>
                    <a:pt x="227612" y="2972407"/>
                    <a:pt x="219188" y="6004342"/>
                    <a:pt x="220513" y="8976749"/>
                  </a:cubicBezTo>
                  <a:lnTo>
                    <a:pt x="0" y="8873098"/>
                  </a:lnTo>
                  <a:lnTo>
                    <a:pt x="0" y="91048"/>
                  </a:lnTo>
                  <a:close/>
                </a:path>
              </a:pathLst>
            </a:custGeom>
            <a:solidFill>
              <a:srgbClr val="EE740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fr-FR" dirty="0"/>
            </a:p>
          </p:txBody>
        </p:sp>
        <p:sp>
          <p:nvSpPr>
            <p:cNvPr id="12" name="Rectangle 115">
              <a:extLst>
                <a:ext uri="{FF2B5EF4-FFF2-40B4-BE49-F238E27FC236}">
                  <a16:creationId xmlns:a16="http://schemas.microsoft.com/office/drawing/2014/main" id="{5BA19053-E1EB-47B7-8BBF-7EF29F3F342D}"/>
                </a:ext>
              </a:extLst>
            </p:cNvPr>
            <p:cNvSpPr/>
            <p:nvPr/>
          </p:nvSpPr>
          <p:spPr>
            <a:xfrm>
              <a:off x="5129839" y="445485"/>
              <a:ext cx="316341" cy="6268767"/>
            </a:xfrm>
            <a:custGeom>
              <a:avLst/>
              <a:gdLst>
                <a:gd name="connsiteX0" fmla="*/ 0 w 228600"/>
                <a:gd name="connsiteY0" fmla="*/ 0 h 8782050"/>
                <a:gd name="connsiteX1" fmla="*/ 228600 w 228600"/>
                <a:gd name="connsiteY1" fmla="*/ 0 h 8782050"/>
                <a:gd name="connsiteX2" fmla="*/ 228600 w 228600"/>
                <a:gd name="connsiteY2" fmla="*/ 8782050 h 8782050"/>
                <a:gd name="connsiteX3" fmla="*/ 0 w 228600"/>
                <a:gd name="connsiteY3" fmla="*/ 8782050 h 8782050"/>
                <a:gd name="connsiteX4" fmla="*/ 0 w 228600"/>
                <a:gd name="connsiteY4" fmla="*/ 0 h 8782050"/>
                <a:gd name="connsiteX0" fmla="*/ 0 w 232576"/>
                <a:gd name="connsiteY0" fmla="*/ 0 h 8917222"/>
                <a:gd name="connsiteX1" fmla="*/ 228600 w 232576"/>
                <a:gd name="connsiteY1" fmla="*/ 0 h 8917222"/>
                <a:gd name="connsiteX2" fmla="*/ 232576 w 232576"/>
                <a:gd name="connsiteY2" fmla="*/ 8917222 h 8917222"/>
                <a:gd name="connsiteX3" fmla="*/ 0 w 232576"/>
                <a:gd name="connsiteY3" fmla="*/ 8782050 h 8917222"/>
                <a:gd name="connsiteX4" fmla="*/ 0 w 232576"/>
                <a:gd name="connsiteY4" fmla="*/ 0 h 8917222"/>
                <a:gd name="connsiteX0" fmla="*/ 0 w 232576"/>
                <a:gd name="connsiteY0" fmla="*/ 112473 h 9029695"/>
                <a:gd name="connsiteX1" fmla="*/ 226969 w 232576"/>
                <a:gd name="connsiteY1" fmla="*/ 0 h 9029695"/>
                <a:gd name="connsiteX2" fmla="*/ 232576 w 232576"/>
                <a:gd name="connsiteY2" fmla="*/ 9029695 h 9029695"/>
                <a:gd name="connsiteX3" fmla="*/ 0 w 232576"/>
                <a:gd name="connsiteY3" fmla="*/ 8894523 h 9029695"/>
                <a:gd name="connsiteX4" fmla="*/ 0 w 232576"/>
                <a:gd name="connsiteY4" fmla="*/ 112473 h 90296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2576" h="9029695">
                  <a:moveTo>
                    <a:pt x="0" y="112473"/>
                  </a:moveTo>
                  <a:lnTo>
                    <a:pt x="226969" y="0"/>
                  </a:lnTo>
                  <a:cubicBezTo>
                    <a:pt x="228294" y="2972407"/>
                    <a:pt x="231251" y="6057288"/>
                    <a:pt x="232576" y="9029695"/>
                  </a:cubicBezTo>
                  <a:lnTo>
                    <a:pt x="0" y="8894523"/>
                  </a:lnTo>
                  <a:lnTo>
                    <a:pt x="0" y="112473"/>
                  </a:lnTo>
                  <a:close/>
                </a:path>
              </a:pathLst>
            </a:custGeom>
            <a:solidFill>
              <a:schemeClr val="bg2"/>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fr-FR" dirty="0"/>
            </a:p>
          </p:txBody>
        </p:sp>
      </p:grpSp>
      <p:sp>
        <p:nvSpPr>
          <p:cNvPr id="33" name="Rectangle 32">
            <a:extLst>
              <a:ext uri="{FF2B5EF4-FFF2-40B4-BE49-F238E27FC236}">
                <a16:creationId xmlns:a16="http://schemas.microsoft.com/office/drawing/2014/main" id="{CC2048EA-E5AA-46AE-853D-702ED3509C0C}"/>
              </a:ext>
            </a:extLst>
          </p:cNvPr>
          <p:cNvSpPr/>
          <p:nvPr/>
        </p:nvSpPr>
        <p:spPr>
          <a:xfrm>
            <a:off x="12168093" y="0"/>
            <a:ext cx="131482" cy="6911788"/>
          </a:xfrm>
          <a:prstGeom prst="rect">
            <a:avLst/>
          </a:prstGeom>
          <a:solidFill>
            <a:srgbClr val="E7E6E6"/>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Tree>
    <p:extLst>
      <p:ext uri="{BB962C8B-B14F-4D97-AF65-F5344CB8AC3E}">
        <p14:creationId xmlns:p14="http://schemas.microsoft.com/office/powerpoint/2010/main" val="3062165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age vierge">
    <p:spTree>
      <p:nvGrpSpPr>
        <p:cNvPr id="1" name=""/>
        <p:cNvGrpSpPr/>
        <p:nvPr/>
      </p:nvGrpSpPr>
      <p:grpSpPr>
        <a:xfrm>
          <a:off x="0" y="0"/>
          <a:ext cx="0" cy="0"/>
          <a:chOff x="0" y="0"/>
          <a:chExt cx="0" cy="0"/>
        </a:xfrm>
      </p:grpSpPr>
      <p:grpSp>
        <p:nvGrpSpPr>
          <p:cNvPr id="7" name="Groupe 6">
            <a:extLst>
              <a:ext uri="{FF2B5EF4-FFF2-40B4-BE49-F238E27FC236}">
                <a16:creationId xmlns:a16="http://schemas.microsoft.com/office/drawing/2014/main" id="{504C3D61-DE27-4199-80F1-0A07031D08DF}"/>
              </a:ext>
              <a:ext uri="{C183D7F6-B498-43B3-948B-1728B52AA6E4}">
                <adec:decorative xmlns:adec="http://schemas.microsoft.com/office/drawing/2017/decorative" val="1"/>
              </a:ext>
            </a:extLst>
          </p:cNvPr>
          <p:cNvGrpSpPr/>
          <p:nvPr userDrawn="1"/>
        </p:nvGrpSpPr>
        <p:grpSpPr>
          <a:xfrm rot="5400000">
            <a:off x="2407869" y="-3175"/>
            <a:ext cx="6856730" cy="6863080"/>
            <a:chOff x="0" y="0"/>
            <a:chExt cx="8352674" cy="8360757"/>
          </a:xfrm>
        </p:grpSpPr>
        <p:sp>
          <p:nvSpPr>
            <p:cNvPr id="8" name="Ovale 9">
              <a:extLst>
                <a:ext uri="{FF2B5EF4-FFF2-40B4-BE49-F238E27FC236}">
                  <a16:creationId xmlns:a16="http://schemas.microsoft.com/office/drawing/2014/main" id="{47935488-BF42-4033-86D3-4AF160A937FB}"/>
                </a:ext>
              </a:extLst>
            </p:cNvPr>
            <p:cNvSpPr/>
            <p:nvPr/>
          </p:nvSpPr>
          <p:spPr>
            <a:xfrm>
              <a:off x="1427018" y="1371600"/>
              <a:ext cx="5935980" cy="5038725"/>
            </a:xfrm>
            <a:prstGeom prst="hexagon">
              <a:avLst/>
            </a:prstGeom>
            <a:noFill/>
            <a:ln w="3175">
              <a:solidFill>
                <a:schemeClr val="tx1">
                  <a:alpha val="10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lnSpc>
                  <a:spcPct val="120000"/>
                </a:lnSpc>
                <a:spcBef>
                  <a:spcPts val="200"/>
                </a:spcBef>
              </a:pPr>
              <a:r>
                <a:rPr lang="fr-FR" sz="1000" kern="1000">
                  <a:solidFill>
                    <a:srgbClr val="595959">
                      <a:alpha val="50000"/>
                    </a:srgbClr>
                  </a:solidFill>
                  <a:effectLst/>
                  <a:ea typeface="Calibri" panose="020F0502020204030204" pitchFamily="34" charset="0"/>
                  <a:cs typeface="Times New Roman" panose="02020603050405020304" pitchFamily="18" charset="0"/>
                </a:rPr>
                <a:t> </a:t>
              </a:r>
              <a:endParaRPr lang="fr-FR" sz="1000" kern="1000">
                <a:solidFill>
                  <a:srgbClr val="595959"/>
                </a:solidFill>
                <a:effectLst/>
                <a:ea typeface="Calibri" panose="020F0502020204030204" pitchFamily="34" charset="0"/>
                <a:cs typeface="Times New Roman" panose="02020603050405020304" pitchFamily="18" charset="0"/>
              </a:endParaRPr>
            </a:p>
          </p:txBody>
        </p:sp>
        <p:sp>
          <p:nvSpPr>
            <p:cNvPr id="9" name="Ellipse 11">
              <a:extLst>
                <a:ext uri="{FF2B5EF4-FFF2-40B4-BE49-F238E27FC236}">
                  <a16:creationId xmlns:a16="http://schemas.microsoft.com/office/drawing/2014/main" id="{35A716C5-7E93-474D-AE5F-F140876EE06D}"/>
                </a:ext>
              </a:extLst>
            </p:cNvPr>
            <p:cNvSpPr/>
            <p:nvPr/>
          </p:nvSpPr>
          <p:spPr>
            <a:xfrm>
              <a:off x="0" y="41564"/>
              <a:ext cx="4512945" cy="3830320"/>
            </a:xfrm>
            <a:prstGeom prst="hexagon">
              <a:avLst/>
            </a:prstGeom>
            <a:noFill/>
            <a:ln w="6350">
              <a:solidFill>
                <a:schemeClr val="tx1">
                  <a:alpha val="10000"/>
                </a:schemeClr>
              </a:solidFill>
              <a:prstDash val="sysDot"/>
            </a:ln>
          </p:spPr>
          <p:style>
            <a:lnRef idx="0">
              <a:scrgbClr r="0" g="0" b="0"/>
            </a:lnRef>
            <a:fillRef idx="0">
              <a:scrgbClr r="0" g="0" b="0"/>
            </a:fillRef>
            <a:effectRef idx="0">
              <a:scrgbClr r="0" g="0" b="0"/>
            </a:effectRef>
            <a:fontRef idx="minor">
              <a:schemeClr val="lt1"/>
            </a:fontRef>
          </p:style>
          <p:txBody>
            <a:bodyPr rtlCol="0" anchor="ctr"/>
            <a:lstStyle/>
            <a:p>
              <a:endParaRPr lang="fr-FR"/>
            </a:p>
          </p:txBody>
        </p:sp>
        <p:sp>
          <p:nvSpPr>
            <p:cNvPr id="10" name="Ellipse 11">
              <a:extLst>
                <a:ext uri="{FF2B5EF4-FFF2-40B4-BE49-F238E27FC236}">
                  <a16:creationId xmlns:a16="http://schemas.microsoft.com/office/drawing/2014/main" id="{0E7E167E-FE43-4854-AD0F-F0C36F4247F2}"/>
                </a:ext>
              </a:extLst>
            </p:cNvPr>
            <p:cNvSpPr/>
            <p:nvPr/>
          </p:nvSpPr>
          <p:spPr>
            <a:xfrm>
              <a:off x="4876800" y="5694219"/>
              <a:ext cx="2506980" cy="2127885"/>
            </a:xfrm>
            <a:prstGeom prst="hexagon">
              <a:avLst/>
            </a:prstGeom>
            <a:noFill/>
            <a:ln w="6350">
              <a:solidFill>
                <a:schemeClr val="tx1">
                  <a:alpha val="10000"/>
                </a:schemeClr>
              </a:solidFill>
              <a:prstDash val="sysDot"/>
            </a:ln>
          </p:spPr>
          <p:style>
            <a:lnRef idx="0">
              <a:scrgbClr r="0" g="0" b="0"/>
            </a:lnRef>
            <a:fillRef idx="0">
              <a:scrgbClr r="0" g="0" b="0"/>
            </a:fillRef>
            <a:effectRef idx="0">
              <a:scrgbClr r="0" g="0" b="0"/>
            </a:effectRef>
            <a:fontRef idx="minor">
              <a:schemeClr val="lt1"/>
            </a:fontRef>
          </p:style>
          <p:txBody>
            <a:bodyPr rtlCol="0" anchor="ctr"/>
            <a:lstStyle/>
            <a:p>
              <a:endParaRPr lang="fr-FR"/>
            </a:p>
          </p:txBody>
        </p:sp>
        <p:sp>
          <p:nvSpPr>
            <p:cNvPr id="11" name="Ellipse 11">
              <a:extLst>
                <a:ext uri="{FF2B5EF4-FFF2-40B4-BE49-F238E27FC236}">
                  <a16:creationId xmlns:a16="http://schemas.microsoft.com/office/drawing/2014/main" id="{117E0464-BB3C-4384-B0F2-7D75F87D9300}"/>
                </a:ext>
              </a:extLst>
            </p:cNvPr>
            <p:cNvSpPr/>
            <p:nvPr/>
          </p:nvSpPr>
          <p:spPr>
            <a:xfrm rot="10800000">
              <a:off x="5448513" y="6276114"/>
              <a:ext cx="2264423" cy="1921500"/>
            </a:xfrm>
            <a:prstGeom prst="hexagon">
              <a:avLst/>
            </a:prstGeom>
            <a:solidFill>
              <a:srgbClr val="0B84FF">
                <a:alpha val="10000"/>
              </a:srgbClr>
            </a:solidFill>
            <a:ln w="6350">
              <a:noFill/>
              <a:prstDash val="sysDot"/>
            </a:ln>
          </p:spPr>
          <p:style>
            <a:lnRef idx="0">
              <a:scrgbClr r="0" g="0" b="0"/>
            </a:lnRef>
            <a:fillRef idx="0">
              <a:scrgbClr r="0" g="0" b="0"/>
            </a:fillRef>
            <a:effectRef idx="0">
              <a:scrgbClr r="0" g="0" b="0"/>
            </a:effectRef>
            <a:fontRef idx="minor">
              <a:schemeClr val="lt1"/>
            </a:fontRef>
          </p:style>
          <p:txBody>
            <a:bodyPr rtlCol="0" anchor="ctr"/>
            <a:lstStyle/>
            <a:p>
              <a:endParaRPr lang="fr-FR"/>
            </a:p>
          </p:txBody>
        </p:sp>
        <p:sp>
          <p:nvSpPr>
            <p:cNvPr id="12" name="Ellipse 11">
              <a:extLst>
                <a:ext uri="{FF2B5EF4-FFF2-40B4-BE49-F238E27FC236}">
                  <a16:creationId xmlns:a16="http://schemas.microsoft.com/office/drawing/2014/main" id="{D9947E3A-D818-462A-9011-2DB732F76812}"/>
                </a:ext>
              </a:extLst>
            </p:cNvPr>
            <p:cNvSpPr/>
            <p:nvPr/>
          </p:nvSpPr>
          <p:spPr>
            <a:xfrm>
              <a:off x="3976254" y="0"/>
              <a:ext cx="4376420" cy="3713480"/>
            </a:xfrm>
            <a:prstGeom prst="hexagon">
              <a:avLst/>
            </a:prstGeom>
            <a:solidFill>
              <a:schemeClr val="tx1">
                <a:lumMod val="65000"/>
                <a:lumOff val="35000"/>
                <a:alpha val="1000"/>
              </a:schemeClr>
            </a:solidFill>
            <a:ln w="6350">
              <a:noFill/>
              <a:prstDash val="sysDot"/>
            </a:ln>
          </p:spPr>
          <p:style>
            <a:lnRef idx="0">
              <a:scrgbClr r="0" g="0" b="0"/>
            </a:lnRef>
            <a:fillRef idx="0">
              <a:scrgbClr r="0" g="0" b="0"/>
            </a:fillRef>
            <a:effectRef idx="0">
              <a:scrgbClr r="0" g="0" b="0"/>
            </a:effectRef>
            <a:fontRef idx="minor">
              <a:schemeClr val="lt1"/>
            </a:fontRef>
          </p:style>
          <p:txBody>
            <a:bodyPr rtlCol="0" anchor="ctr"/>
            <a:lstStyle/>
            <a:p>
              <a:endParaRPr lang="fr-FR"/>
            </a:p>
          </p:txBody>
        </p:sp>
        <p:sp>
          <p:nvSpPr>
            <p:cNvPr id="13" name="Ellipse 11">
              <a:extLst>
                <a:ext uri="{FF2B5EF4-FFF2-40B4-BE49-F238E27FC236}">
                  <a16:creationId xmlns:a16="http://schemas.microsoft.com/office/drawing/2014/main" id="{EF3E1D25-F640-4E86-80F4-1B223E5E0C5D}"/>
                </a:ext>
              </a:extLst>
            </p:cNvPr>
            <p:cNvSpPr/>
            <p:nvPr/>
          </p:nvSpPr>
          <p:spPr>
            <a:xfrm>
              <a:off x="235527" y="4530437"/>
              <a:ext cx="4512945" cy="3830320"/>
            </a:xfrm>
            <a:prstGeom prst="hexagon">
              <a:avLst/>
            </a:prstGeom>
            <a:noFill/>
            <a:ln w="6350">
              <a:solidFill>
                <a:schemeClr val="tx1">
                  <a:alpha val="10000"/>
                </a:schemeClr>
              </a:solidFill>
              <a:prstDash val="sysDot"/>
            </a:ln>
          </p:spPr>
          <p:style>
            <a:lnRef idx="0">
              <a:scrgbClr r="0" g="0" b="0"/>
            </a:lnRef>
            <a:fillRef idx="0">
              <a:scrgbClr r="0" g="0" b="0"/>
            </a:fillRef>
            <a:effectRef idx="0">
              <a:scrgbClr r="0" g="0" b="0"/>
            </a:effectRef>
            <a:fontRef idx="minor">
              <a:schemeClr val="lt1"/>
            </a:fontRef>
          </p:style>
          <p:txBody>
            <a:bodyPr rtlCol="0" anchor="ctr"/>
            <a:lstStyle/>
            <a:p>
              <a:endParaRPr lang="fr-FR"/>
            </a:p>
          </p:txBody>
        </p:sp>
        <p:sp>
          <p:nvSpPr>
            <p:cNvPr id="14" name="Ovale 11">
              <a:extLst>
                <a:ext uri="{FF2B5EF4-FFF2-40B4-BE49-F238E27FC236}">
                  <a16:creationId xmlns:a16="http://schemas.microsoft.com/office/drawing/2014/main" id="{BC87DC04-C59C-4258-AF24-0637AF9923FB}"/>
                </a:ext>
              </a:extLst>
            </p:cNvPr>
            <p:cNvSpPr/>
            <p:nvPr/>
          </p:nvSpPr>
          <p:spPr>
            <a:xfrm>
              <a:off x="651164" y="5070764"/>
              <a:ext cx="3096260" cy="2626995"/>
            </a:xfrm>
            <a:prstGeom prst="hexagon">
              <a:avLst/>
            </a:prstGeom>
            <a:solidFill>
              <a:schemeClr val="tx1">
                <a:lumMod val="65000"/>
                <a:lumOff val="35000"/>
                <a:alpha val="1000"/>
              </a:schemeClr>
            </a:solidFill>
            <a:ln w="6350">
              <a:noFill/>
              <a:prstDash val="sysDot"/>
            </a:ln>
          </p:spPr>
          <p:style>
            <a:lnRef idx="0">
              <a:scrgbClr r="0" g="0" b="0"/>
            </a:lnRef>
            <a:fillRef idx="0">
              <a:scrgbClr r="0" g="0" b="0"/>
            </a:fillRef>
            <a:effectRef idx="0">
              <a:scrgbClr r="0" g="0" b="0"/>
            </a:effectRef>
            <a:fontRef idx="minor">
              <a:schemeClr val="lt1"/>
            </a:fontRef>
          </p:style>
          <p:txBody>
            <a:bodyPr rtlCol="0" anchor="ctr"/>
            <a:lstStyle/>
            <a:p>
              <a:endParaRPr lang="fr-FR"/>
            </a:p>
          </p:txBody>
        </p:sp>
      </p:grpSp>
      <p:cxnSp>
        <p:nvCxnSpPr>
          <p:cNvPr id="15" name="Connecteur droit 12">
            <a:extLst>
              <a:ext uri="{FF2B5EF4-FFF2-40B4-BE49-F238E27FC236}">
                <a16:creationId xmlns:a16="http://schemas.microsoft.com/office/drawing/2014/main" id="{BCF9D96E-A8E6-4052-A7A9-944C921383B5}"/>
              </a:ext>
              <a:ext uri="{C183D7F6-B498-43B3-948B-1728B52AA6E4}">
                <adec:decorative xmlns:adec="http://schemas.microsoft.com/office/drawing/2017/decorative" val="1"/>
              </a:ext>
            </a:extLst>
          </p:cNvPr>
          <p:cNvCxnSpPr>
            <a:cxnSpLocks/>
          </p:cNvCxnSpPr>
          <p:nvPr userDrawn="1"/>
        </p:nvCxnSpPr>
        <p:spPr>
          <a:xfrm>
            <a:off x="240908" y="6459681"/>
            <a:ext cx="0" cy="398319"/>
          </a:xfrm>
          <a:prstGeom prst="line">
            <a:avLst/>
          </a:prstGeom>
          <a:ln w="139700">
            <a:solidFill>
              <a:schemeClr val="accent2"/>
            </a:solidFill>
            <a:prstDash val="solid"/>
          </a:ln>
        </p:spPr>
        <p:style>
          <a:lnRef idx="1">
            <a:schemeClr val="accent1"/>
          </a:lnRef>
          <a:fillRef idx="0">
            <a:schemeClr val="accent1"/>
          </a:fillRef>
          <a:effectRef idx="0">
            <a:schemeClr val="accent1"/>
          </a:effectRef>
          <a:fontRef idx="minor">
            <a:schemeClr val="tx1"/>
          </a:fontRef>
        </p:style>
      </p:cxnSp>
      <p:grpSp>
        <p:nvGrpSpPr>
          <p:cNvPr id="16" name="Groupe 15">
            <a:extLst>
              <a:ext uri="{FF2B5EF4-FFF2-40B4-BE49-F238E27FC236}">
                <a16:creationId xmlns:a16="http://schemas.microsoft.com/office/drawing/2014/main" id="{8FD98FA0-8887-4A84-87F2-3F1F46F60C7E}"/>
              </a:ext>
              <a:ext uri="{C183D7F6-B498-43B3-948B-1728B52AA6E4}">
                <adec:decorative xmlns:adec="http://schemas.microsoft.com/office/drawing/2017/decorative" val="1"/>
              </a:ext>
            </a:extLst>
          </p:cNvPr>
          <p:cNvGrpSpPr/>
          <p:nvPr userDrawn="1"/>
        </p:nvGrpSpPr>
        <p:grpSpPr>
          <a:xfrm>
            <a:off x="9233656" y="-30668"/>
            <a:ext cx="2958344" cy="565210"/>
            <a:chOff x="1216702" y="-785818"/>
            <a:chExt cx="6391124" cy="1384729"/>
          </a:xfrm>
        </p:grpSpPr>
        <p:sp>
          <p:nvSpPr>
            <p:cNvPr id="17" name="Rectangle 1">
              <a:extLst>
                <a:ext uri="{FF2B5EF4-FFF2-40B4-BE49-F238E27FC236}">
                  <a16:creationId xmlns:a16="http://schemas.microsoft.com/office/drawing/2014/main" id="{225216C2-C178-4403-96F1-F337C9B78DF6}"/>
                </a:ext>
              </a:extLst>
            </p:cNvPr>
            <p:cNvSpPr/>
            <p:nvPr/>
          </p:nvSpPr>
          <p:spPr>
            <a:xfrm>
              <a:off x="1216702" y="-755745"/>
              <a:ext cx="2792437" cy="728927"/>
            </a:xfrm>
            <a:custGeom>
              <a:avLst/>
              <a:gdLst>
                <a:gd name="connsiteX0" fmla="*/ 0 w 2778276"/>
                <a:gd name="connsiteY0" fmla="*/ 0 h 471777"/>
                <a:gd name="connsiteX1" fmla="*/ 2778276 w 2778276"/>
                <a:gd name="connsiteY1" fmla="*/ 0 h 471777"/>
                <a:gd name="connsiteX2" fmla="*/ 2778276 w 2778276"/>
                <a:gd name="connsiteY2" fmla="*/ 471777 h 471777"/>
                <a:gd name="connsiteX3" fmla="*/ 0 w 2778276"/>
                <a:gd name="connsiteY3" fmla="*/ 471777 h 471777"/>
                <a:gd name="connsiteX4" fmla="*/ 0 w 2778276"/>
                <a:gd name="connsiteY4" fmla="*/ 0 h 471777"/>
                <a:gd name="connsiteX0" fmla="*/ 0 w 2778276"/>
                <a:gd name="connsiteY0" fmla="*/ 0 h 499912"/>
                <a:gd name="connsiteX1" fmla="*/ 2778276 w 2778276"/>
                <a:gd name="connsiteY1" fmla="*/ 0 h 499912"/>
                <a:gd name="connsiteX2" fmla="*/ 2778276 w 2778276"/>
                <a:gd name="connsiteY2" fmla="*/ 471777 h 499912"/>
                <a:gd name="connsiteX3" fmla="*/ 576775 w 2778276"/>
                <a:gd name="connsiteY3" fmla="*/ 499912 h 499912"/>
                <a:gd name="connsiteX4" fmla="*/ 0 w 2778276"/>
                <a:gd name="connsiteY4" fmla="*/ 0 h 499912"/>
                <a:gd name="connsiteX0" fmla="*/ 0 w 2792344"/>
                <a:gd name="connsiteY0" fmla="*/ 0 h 514001"/>
                <a:gd name="connsiteX1" fmla="*/ 2778276 w 2792344"/>
                <a:gd name="connsiteY1" fmla="*/ 0 h 514001"/>
                <a:gd name="connsiteX2" fmla="*/ 2792344 w 2792344"/>
                <a:gd name="connsiteY2" fmla="*/ 514001 h 514001"/>
                <a:gd name="connsiteX3" fmla="*/ 576775 w 2792344"/>
                <a:gd name="connsiteY3" fmla="*/ 499912 h 514001"/>
                <a:gd name="connsiteX4" fmla="*/ 0 w 2792344"/>
                <a:gd name="connsiteY4" fmla="*/ 0 h 5140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92344" h="514001">
                  <a:moveTo>
                    <a:pt x="0" y="0"/>
                  </a:moveTo>
                  <a:lnTo>
                    <a:pt x="2778276" y="0"/>
                  </a:lnTo>
                  <a:lnTo>
                    <a:pt x="2792344" y="514001"/>
                  </a:lnTo>
                  <a:lnTo>
                    <a:pt x="576775" y="499912"/>
                  </a:lnTo>
                  <a:lnTo>
                    <a:pt x="0" y="0"/>
                  </a:lnTo>
                  <a:close/>
                </a:path>
              </a:pathLst>
            </a:custGeom>
            <a:solidFill>
              <a:srgbClr val="EE740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fr-FR"/>
            </a:p>
          </p:txBody>
        </p:sp>
        <p:sp>
          <p:nvSpPr>
            <p:cNvPr id="18" name="Rectangle 2">
              <a:extLst>
                <a:ext uri="{FF2B5EF4-FFF2-40B4-BE49-F238E27FC236}">
                  <a16:creationId xmlns:a16="http://schemas.microsoft.com/office/drawing/2014/main" id="{A1999B41-D9E5-453C-9AAF-6CA3FB6DBEAB}"/>
                </a:ext>
              </a:extLst>
            </p:cNvPr>
            <p:cNvSpPr/>
            <p:nvPr/>
          </p:nvSpPr>
          <p:spPr>
            <a:xfrm>
              <a:off x="1968078" y="-785818"/>
              <a:ext cx="5639748" cy="1384729"/>
            </a:xfrm>
            <a:custGeom>
              <a:avLst/>
              <a:gdLst>
                <a:gd name="connsiteX0" fmla="*/ 0 w 4000500"/>
                <a:gd name="connsiteY0" fmla="*/ 0 h 800100"/>
                <a:gd name="connsiteX1" fmla="*/ 4000500 w 4000500"/>
                <a:gd name="connsiteY1" fmla="*/ 0 h 800100"/>
                <a:gd name="connsiteX2" fmla="*/ 4000500 w 4000500"/>
                <a:gd name="connsiteY2" fmla="*/ 800100 h 800100"/>
                <a:gd name="connsiteX3" fmla="*/ 0 w 4000500"/>
                <a:gd name="connsiteY3" fmla="*/ 800100 h 800100"/>
                <a:gd name="connsiteX4" fmla="*/ 0 w 4000500"/>
                <a:gd name="connsiteY4" fmla="*/ 0 h 800100"/>
                <a:gd name="connsiteX0" fmla="*/ 0 w 4000500"/>
                <a:gd name="connsiteY0" fmla="*/ 0 h 800100"/>
                <a:gd name="connsiteX1" fmla="*/ 4000500 w 4000500"/>
                <a:gd name="connsiteY1" fmla="*/ 0 h 800100"/>
                <a:gd name="connsiteX2" fmla="*/ 4000500 w 4000500"/>
                <a:gd name="connsiteY2" fmla="*/ 800100 h 800100"/>
                <a:gd name="connsiteX3" fmla="*/ 792480 w 4000500"/>
                <a:gd name="connsiteY3" fmla="*/ 800100 h 800100"/>
                <a:gd name="connsiteX4" fmla="*/ 0 w 4000500"/>
                <a:gd name="connsiteY4" fmla="*/ 0 h 800100"/>
                <a:gd name="connsiteX0" fmla="*/ 0 w 4428566"/>
                <a:gd name="connsiteY0" fmla="*/ 0 h 806393"/>
                <a:gd name="connsiteX1" fmla="*/ 4000500 w 4428566"/>
                <a:gd name="connsiteY1" fmla="*/ 0 h 806393"/>
                <a:gd name="connsiteX2" fmla="*/ 4428566 w 4428566"/>
                <a:gd name="connsiteY2" fmla="*/ 806393 h 806393"/>
                <a:gd name="connsiteX3" fmla="*/ 792480 w 4428566"/>
                <a:gd name="connsiteY3" fmla="*/ 800100 h 806393"/>
                <a:gd name="connsiteX4" fmla="*/ 0 w 4428566"/>
                <a:gd name="connsiteY4" fmla="*/ 0 h 806393"/>
                <a:gd name="connsiteX0" fmla="*/ 0 w 4428566"/>
                <a:gd name="connsiteY0" fmla="*/ 0 h 806393"/>
                <a:gd name="connsiteX1" fmla="*/ 4428566 w 4428566"/>
                <a:gd name="connsiteY1" fmla="*/ 7035 h 806393"/>
                <a:gd name="connsiteX2" fmla="*/ 4428566 w 4428566"/>
                <a:gd name="connsiteY2" fmla="*/ 806393 h 806393"/>
                <a:gd name="connsiteX3" fmla="*/ 792480 w 4428566"/>
                <a:gd name="connsiteY3" fmla="*/ 800100 h 806393"/>
                <a:gd name="connsiteX4" fmla="*/ 0 w 4428566"/>
                <a:gd name="connsiteY4" fmla="*/ 0 h 8063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28566" h="806393">
                  <a:moveTo>
                    <a:pt x="0" y="0"/>
                  </a:moveTo>
                  <a:lnTo>
                    <a:pt x="4428566" y="7035"/>
                  </a:lnTo>
                  <a:lnTo>
                    <a:pt x="4428566" y="806393"/>
                  </a:lnTo>
                  <a:lnTo>
                    <a:pt x="792480" y="800100"/>
                  </a:lnTo>
                  <a:lnTo>
                    <a:pt x="0" y="0"/>
                  </a:lnTo>
                  <a:close/>
                </a:path>
              </a:pathLst>
            </a:custGeom>
            <a:solidFill>
              <a:srgbClr val="0B84FF"/>
            </a:soli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nSpc>
                  <a:spcPct val="120000"/>
                </a:lnSpc>
                <a:spcBef>
                  <a:spcPts val="200"/>
                </a:spcBef>
              </a:pPr>
              <a:r>
                <a:rPr lang="fr-FR" sz="1000" kern="1000" dirty="0">
                  <a:solidFill>
                    <a:srgbClr val="595959"/>
                  </a:solidFill>
                  <a:effectLst/>
                  <a:ea typeface="Calibri" panose="020F0502020204030204" pitchFamily="34" charset="0"/>
                  <a:cs typeface="Times New Roman" panose="02020603050405020304" pitchFamily="18" charset="0"/>
                </a:rPr>
                <a:t> </a:t>
              </a:r>
            </a:p>
          </p:txBody>
        </p:sp>
      </p:grpSp>
      <p:pic>
        <p:nvPicPr>
          <p:cNvPr id="19" name="Graphique 218">
            <a:extLst>
              <a:ext uri="{FF2B5EF4-FFF2-40B4-BE49-F238E27FC236}">
                <a16:creationId xmlns:a16="http://schemas.microsoft.com/office/drawing/2014/main" id="{8E597506-F4FD-42D0-B9E2-AC24130153BB}"/>
              </a:ext>
            </a:extLst>
          </p:cNvPr>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40909" y="193345"/>
            <a:ext cx="1424861" cy="311868"/>
          </a:xfrm>
          <a:prstGeom prst="rect">
            <a:avLst/>
          </a:prstGeom>
        </p:spPr>
      </p:pic>
      <p:sp>
        <p:nvSpPr>
          <p:cNvPr id="20" name="Zone de texte 2">
            <a:extLst>
              <a:ext uri="{FF2B5EF4-FFF2-40B4-BE49-F238E27FC236}">
                <a16:creationId xmlns:a16="http://schemas.microsoft.com/office/drawing/2014/main" id="{6AC5D1C9-CAE9-4F63-8951-890E93FA81AB}"/>
              </a:ext>
            </a:extLst>
          </p:cNvPr>
          <p:cNvSpPr txBox="1">
            <a:spLocks noChangeArrowheads="1"/>
          </p:cNvSpPr>
          <p:nvPr userDrawn="1"/>
        </p:nvSpPr>
        <p:spPr bwMode="auto">
          <a:xfrm>
            <a:off x="10440745" y="130371"/>
            <a:ext cx="18367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ja-JP" sz="1200" b="0" i="1" u="none" strike="noStrike" cap="none" normalizeH="0" baseline="0" dirty="0">
                <a:ln>
                  <a:noFill/>
                </a:ln>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Document interne</a:t>
            </a:r>
            <a:endParaRPr kumimoji="0" lang="fr-FR" altLang="ja-JP" sz="1800" b="0" i="0" u="none" strike="noStrike" cap="none" normalizeH="0" baseline="0" dirty="0">
              <a:ln>
                <a:noFill/>
              </a:ln>
              <a:solidFill>
                <a:schemeClr val="tx1"/>
              </a:solidFill>
              <a:effectLst/>
              <a:latin typeface="Arial" panose="020B0604020202020204" pitchFamily="34" charset="0"/>
            </a:endParaRPr>
          </a:p>
        </p:txBody>
      </p:sp>
      <p:cxnSp>
        <p:nvCxnSpPr>
          <p:cNvPr id="21" name="Connecteur droit 12">
            <a:extLst>
              <a:ext uri="{FF2B5EF4-FFF2-40B4-BE49-F238E27FC236}">
                <a16:creationId xmlns:a16="http://schemas.microsoft.com/office/drawing/2014/main" id="{55DA462C-736B-4143-A47F-DDD0FF073200}"/>
              </a:ext>
              <a:ext uri="{C183D7F6-B498-43B3-948B-1728B52AA6E4}">
                <adec:decorative xmlns:adec="http://schemas.microsoft.com/office/drawing/2017/decorative" val="1"/>
              </a:ext>
            </a:extLst>
          </p:cNvPr>
          <p:cNvCxnSpPr>
            <a:cxnSpLocks/>
          </p:cNvCxnSpPr>
          <p:nvPr userDrawn="1"/>
        </p:nvCxnSpPr>
        <p:spPr>
          <a:xfrm>
            <a:off x="10526228" y="71037"/>
            <a:ext cx="1416204" cy="0"/>
          </a:xfrm>
          <a:prstGeom prst="line">
            <a:avLst/>
          </a:prstGeom>
          <a:ln w="57150">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22" name="Ellipse 11">
            <a:extLst>
              <a:ext uri="{FF2B5EF4-FFF2-40B4-BE49-F238E27FC236}">
                <a16:creationId xmlns:a16="http://schemas.microsoft.com/office/drawing/2014/main" id="{5C106265-8F0C-412E-8F2E-3B371931A6F5}"/>
              </a:ext>
            </a:extLst>
          </p:cNvPr>
          <p:cNvSpPr/>
          <p:nvPr userDrawn="1"/>
        </p:nvSpPr>
        <p:spPr>
          <a:xfrm rot="16200000">
            <a:off x="11645727" y="6364290"/>
            <a:ext cx="483685" cy="410314"/>
          </a:xfrm>
          <a:prstGeom prst="hexagon">
            <a:avLst/>
          </a:prstGeom>
          <a:solidFill>
            <a:srgbClr val="0B84FF"/>
          </a:solidFill>
          <a:ln w="38100">
            <a:solidFill>
              <a:srgbClr val="EE740F"/>
            </a:solidFill>
            <a:prstDash val="solid"/>
          </a:ln>
        </p:spPr>
        <p:style>
          <a:lnRef idx="0">
            <a:scrgbClr r="0" g="0" b="0"/>
          </a:lnRef>
          <a:fillRef idx="0">
            <a:scrgbClr r="0" g="0" b="0"/>
          </a:fillRef>
          <a:effectRef idx="0">
            <a:scrgbClr r="0" g="0" b="0"/>
          </a:effectRef>
          <a:fontRef idx="minor">
            <a:schemeClr val="lt1"/>
          </a:fontRef>
        </p:style>
        <p:txBody>
          <a:bodyPr rtlCol="0" anchor="ctr"/>
          <a:lstStyle/>
          <a:p>
            <a:endParaRPr lang="fr-FR"/>
          </a:p>
        </p:txBody>
      </p:sp>
      <p:sp>
        <p:nvSpPr>
          <p:cNvPr id="24" name="Espace réservé du numéro de diapositive 5">
            <a:extLst>
              <a:ext uri="{FF2B5EF4-FFF2-40B4-BE49-F238E27FC236}">
                <a16:creationId xmlns:a16="http://schemas.microsoft.com/office/drawing/2014/main" id="{29D5E497-9CE7-4DE1-9557-5298BA843D6C}"/>
              </a:ext>
            </a:extLst>
          </p:cNvPr>
          <p:cNvSpPr>
            <a:spLocks noGrp="1"/>
          </p:cNvSpPr>
          <p:nvPr>
            <p:ph type="sldNum" sz="quarter" idx="12"/>
          </p:nvPr>
        </p:nvSpPr>
        <p:spPr>
          <a:xfrm>
            <a:off x="11682411" y="6421838"/>
            <a:ext cx="410316" cy="305791"/>
          </a:xfrm>
        </p:spPr>
        <p:txBody>
          <a:bodyPr/>
          <a:lstStyle>
            <a:lvl1pPr algn="ctr">
              <a:defRPr sz="1000">
                <a:solidFill>
                  <a:schemeClr val="bg1"/>
                </a:solidFill>
              </a:defRPr>
            </a:lvl1pPr>
          </a:lstStyle>
          <a:p>
            <a:fld id="{BC90C2B5-C987-416F-B52E-6B4CB8613489}" type="slidenum">
              <a:rPr lang="fr-FR" smtClean="0"/>
              <a:pPr/>
              <a:t>‹N°›</a:t>
            </a:fld>
            <a:endParaRPr lang="fr-FR" dirty="0"/>
          </a:p>
        </p:txBody>
      </p:sp>
    </p:spTree>
    <p:extLst>
      <p:ext uri="{BB962C8B-B14F-4D97-AF65-F5344CB8AC3E}">
        <p14:creationId xmlns:p14="http://schemas.microsoft.com/office/powerpoint/2010/main" val="19593365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re &amp; Contenu">
    <p:spTree>
      <p:nvGrpSpPr>
        <p:cNvPr id="1" name=""/>
        <p:cNvGrpSpPr/>
        <p:nvPr/>
      </p:nvGrpSpPr>
      <p:grpSpPr>
        <a:xfrm>
          <a:off x="0" y="0"/>
          <a:ext cx="0" cy="0"/>
          <a:chOff x="0" y="0"/>
          <a:chExt cx="0" cy="0"/>
        </a:xfrm>
      </p:grpSpPr>
      <p:grpSp>
        <p:nvGrpSpPr>
          <p:cNvPr id="7" name="Groupe 6">
            <a:extLst>
              <a:ext uri="{FF2B5EF4-FFF2-40B4-BE49-F238E27FC236}">
                <a16:creationId xmlns:a16="http://schemas.microsoft.com/office/drawing/2014/main" id="{504C3D61-DE27-4199-80F1-0A07031D08DF}"/>
              </a:ext>
              <a:ext uri="{C183D7F6-B498-43B3-948B-1728B52AA6E4}">
                <adec:decorative xmlns:adec="http://schemas.microsoft.com/office/drawing/2017/decorative" val="1"/>
              </a:ext>
            </a:extLst>
          </p:cNvPr>
          <p:cNvGrpSpPr/>
          <p:nvPr userDrawn="1"/>
        </p:nvGrpSpPr>
        <p:grpSpPr>
          <a:xfrm rot="5400000">
            <a:off x="2407869" y="-3175"/>
            <a:ext cx="6856730" cy="6863080"/>
            <a:chOff x="0" y="0"/>
            <a:chExt cx="8352674" cy="8360757"/>
          </a:xfrm>
        </p:grpSpPr>
        <p:sp>
          <p:nvSpPr>
            <p:cNvPr id="8" name="Ovale 9">
              <a:extLst>
                <a:ext uri="{FF2B5EF4-FFF2-40B4-BE49-F238E27FC236}">
                  <a16:creationId xmlns:a16="http://schemas.microsoft.com/office/drawing/2014/main" id="{47935488-BF42-4033-86D3-4AF160A937FB}"/>
                </a:ext>
              </a:extLst>
            </p:cNvPr>
            <p:cNvSpPr/>
            <p:nvPr/>
          </p:nvSpPr>
          <p:spPr>
            <a:xfrm>
              <a:off x="1427018" y="1371600"/>
              <a:ext cx="5935980" cy="5038725"/>
            </a:xfrm>
            <a:prstGeom prst="hexagon">
              <a:avLst/>
            </a:prstGeom>
            <a:noFill/>
            <a:ln w="3175">
              <a:solidFill>
                <a:schemeClr val="tx1">
                  <a:alpha val="10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lnSpc>
                  <a:spcPct val="120000"/>
                </a:lnSpc>
                <a:spcBef>
                  <a:spcPts val="200"/>
                </a:spcBef>
              </a:pPr>
              <a:r>
                <a:rPr lang="fr-FR" sz="1000" kern="1000">
                  <a:solidFill>
                    <a:srgbClr val="595959">
                      <a:alpha val="50000"/>
                    </a:srgbClr>
                  </a:solidFill>
                  <a:effectLst/>
                  <a:ea typeface="Calibri" panose="020F0502020204030204" pitchFamily="34" charset="0"/>
                  <a:cs typeface="Times New Roman" panose="02020603050405020304" pitchFamily="18" charset="0"/>
                </a:rPr>
                <a:t> </a:t>
              </a:r>
              <a:endParaRPr lang="fr-FR" sz="1000" kern="1000">
                <a:solidFill>
                  <a:srgbClr val="595959"/>
                </a:solidFill>
                <a:effectLst/>
                <a:ea typeface="Calibri" panose="020F0502020204030204" pitchFamily="34" charset="0"/>
                <a:cs typeface="Times New Roman" panose="02020603050405020304" pitchFamily="18" charset="0"/>
              </a:endParaRPr>
            </a:p>
          </p:txBody>
        </p:sp>
        <p:sp>
          <p:nvSpPr>
            <p:cNvPr id="9" name="Ellipse 11">
              <a:extLst>
                <a:ext uri="{FF2B5EF4-FFF2-40B4-BE49-F238E27FC236}">
                  <a16:creationId xmlns:a16="http://schemas.microsoft.com/office/drawing/2014/main" id="{35A716C5-7E93-474D-AE5F-F140876EE06D}"/>
                </a:ext>
              </a:extLst>
            </p:cNvPr>
            <p:cNvSpPr/>
            <p:nvPr/>
          </p:nvSpPr>
          <p:spPr>
            <a:xfrm>
              <a:off x="0" y="41564"/>
              <a:ext cx="4512945" cy="3830320"/>
            </a:xfrm>
            <a:prstGeom prst="hexagon">
              <a:avLst/>
            </a:prstGeom>
            <a:noFill/>
            <a:ln w="6350">
              <a:solidFill>
                <a:schemeClr val="tx1">
                  <a:alpha val="10000"/>
                </a:schemeClr>
              </a:solidFill>
              <a:prstDash val="sysDot"/>
            </a:ln>
          </p:spPr>
          <p:style>
            <a:lnRef idx="0">
              <a:scrgbClr r="0" g="0" b="0"/>
            </a:lnRef>
            <a:fillRef idx="0">
              <a:scrgbClr r="0" g="0" b="0"/>
            </a:fillRef>
            <a:effectRef idx="0">
              <a:scrgbClr r="0" g="0" b="0"/>
            </a:effectRef>
            <a:fontRef idx="minor">
              <a:schemeClr val="lt1"/>
            </a:fontRef>
          </p:style>
          <p:txBody>
            <a:bodyPr rtlCol="0" anchor="ctr"/>
            <a:lstStyle/>
            <a:p>
              <a:endParaRPr lang="fr-FR"/>
            </a:p>
          </p:txBody>
        </p:sp>
        <p:sp>
          <p:nvSpPr>
            <p:cNvPr id="10" name="Ellipse 11">
              <a:extLst>
                <a:ext uri="{FF2B5EF4-FFF2-40B4-BE49-F238E27FC236}">
                  <a16:creationId xmlns:a16="http://schemas.microsoft.com/office/drawing/2014/main" id="{0E7E167E-FE43-4854-AD0F-F0C36F4247F2}"/>
                </a:ext>
              </a:extLst>
            </p:cNvPr>
            <p:cNvSpPr/>
            <p:nvPr/>
          </p:nvSpPr>
          <p:spPr>
            <a:xfrm>
              <a:off x="4876800" y="5694219"/>
              <a:ext cx="2506980" cy="2127885"/>
            </a:xfrm>
            <a:prstGeom prst="hexagon">
              <a:avLst/>
            </a:prstGeom>
            <a:noFill/>
            <a:ln w="6350">
              <a:solidFill>
                <a:schemeClr val="tx1">
                  <a:alpha val="10000"/>
                </a:schemeClr>
              </a:solidFill>
              <a:prstDash val="sysDot"/>
            </a:ln>
          </p:spPr>
          <p:style>
            <a:lnRef idx="0">
              <a:scrgbClr r="0" g="0" b="0"/>
            </a:lnRef>
            <a:fillRef idx="0">
              <a:scrgbClr r="0" g="0" b="0"/>
            </a:fillRef>
            <a:effectRef idx="0">
              <a:scrgbClr r="0" g="0" b="0"/>
            </a:effectRef>
            <a:fontRef idx="minor">
              <a:schemeClr val="lt1"/>
            </a:fontRef>
          </p:style>
          <p:txBody>
            <a:bodyPr rtlCol="0" anchor="ctr"/>
            <a:lstStyle/>
            <a:p>
              <a:endParaRPr lang="fr-FR"/>
            </a:p>
          </p:txBody>
        </p:sp>
        <p:sp>
          <p:nvSpPr>
            <p:cNvPr id="11" name="Ellipse 11">
              <a:extLst>
                <a:ext uri="{FF2B5EF4-FFF2-40B4-BE49-F238E27FC236}">
                  <a16:creationId xmlns:a16="http://schemas.microsoft.com/office/drawing/2014/main" id="{117E0464-BB3C-4384-B0F2-7D75F87D9300}"/>
                </a:ext>
              </a:extLst>
            </p:cNvPr>
            <p:cNvSpPr/>
            <p:nvPr/>
          </p:nvSpPr>
          <p:spPr>
            <a:xfrm rot="10800000">
              <a:off x="5448513" y="6276114"/>
              <a:ext cx="2264423" cy="1921500"/>
            </a:xfrm>
            <a:prstGeom prst="hexagon">
              <a:avLst/>
            </a:prstGeom>
            <a:solidFill>
              <a:srgbClr val="0B84FF">
                <a:alpha val="10000"/>
              </a:srgbClr>
            </a:solidFill>
            <a:ln w="6350">
              <a:noFill/>
              <a:prstDash val="sysDot"/>
            </a:ln>
          </p:spPr>
          <p:style>
            <a:lnRef idx="0">
              <a:scrgbClr r="0" g="0" b="0"/>
            </a:lnRef>
            <a:fillRef idx="0">
              <a:scrgbClr r="0" g="0" b="0"/>
            </a:fillRef>
            <a:effectRef idx="0">
              <a:scrgbClr r="0" g="0" b="0"/>
            </a:effectRef>
            <a:fontRef idx="minor">
              <a:schemeClr val="lt1"/>
            </a:fontRef>
          </p:style>
          <p:txBody>
            <a:bodyPr rtlCol="0" anchor="ctr"/>
            <a:lstStyle/>
            <a:p>
              <a:endParaRPr lang="fr-FR"/>
            </a:p>
          </p:txBody>
        </p:sp>
        <p:sp>
          <p:nvSpPr>
            <p:cNvPr id="12" name="Ellipse 11">
              <a:extLst>
                <a:ext uri="{FF2B5EF4-FFF2-40B4-BE49-F238E27FC236}">
                  <a16:creationId xmlns:a16="http://schemas.microsoft.com/office/drawing/2014/main" id="{D9947E3A-D818-462A-9011-2DB732F76812}"/>
                </a:ext>
              </a:extLst>
            </p:cNvPr>
            <p:cNvSpPr/>
            <p:nvPr/>
          </p:nvSpPr>
          <p:spPr>
            <a:xfrm>
              <a:off x="3976254" y="0"/>
              <a:ext cx="4376420" cy="3713480"/>
            </a:xfrm>
            <a:prstGeom prst="hexagon">
              <a:avLst/>
            </a:prstGeom>
            <a:solidFill>
              <a:schemeClr val="tx1">
                <a:lumMod val="65000"/>
                <a:lumOff val="35000"/>
                <a:alpha val="1000"/>
              </a:schemeClr>
            </a:solidFill>
            <a:ln w="6350">
              <a:noFill/>
              <a:prstDash val="sysDot"/>
            </a:ln>
          </p:spPr>
          <p:style>
            <a:lnRef idx="0">
              <a:scrgbClr r="0" g="0" b="0"/>
            </a:lnRef>
            <a:fillRef idx="0">
              <a:scrgbClr r="0" g="0" b="0"/>
            </a:fillRef>
            <a:effectRef idx="0">
              <a:scrgbClr r="0" g="0" b="0"/>
            </a:effectRef>
            <a:fontRef idx="minor">
              <a:schemeClr val="lt1"/>
            </a:fontRef>
          </p:style>
          <p:txBody>
            <a:bodyPr rtlCol="0" anchor="ctr"/>
            <a:lstStyle/>
            <a:p>
              <a:endParaRPr lang="fr-FR"/>
            </a:p>
          </p:txBody>
        </p:sp>
        <p:sp>
          <p:nvSpPr>
            <p:cNvPr id="13" name="Ellipse 11">
              <a:extLst>
                <a:ext uri="{FF2B5EF4-FFF2-40B4-BE49-F238E27FC236}">
                  <a16:creationId xmlns:a16="http://schemas.microsoft.com/office/drawing/2014/main" id="{EF3E1D25-F640-4E86-80F4-1B223E5E0C5D}"/>
                </a:ext>
              </a:extLst>
            </p:cNvPr>
            <p:cNvSpPr/>
            <p:nvPr/>
          </p:nvSpPr>
          <p:spPr>
            <a:xfrm>
              <a:off x="235527" y="4530437"/>
              <a:ext cx="4512945" cy="3830320"/>
            </a:xfrm>
            <a:prstGeom prst="hexagon">
              <a:avLst/>
            </a:prstGeom>
            <a:noFill/>
            <a:ln w="6350">
              <a:solidFill>
                <a:schemeClr val="tx1">
                  <a:alpha val="10000"/>
                </a:schemeClr>
              </a:solidFill>
              <a:prstDash val="sysDot"/>
            </a:ln>
          </p:spPr>
          <p:style>
            <a:lnRef idx="0">
              <a:scrgbClr r="0" g="0" b="0"/>
            </a:lnRef>
            <a:fillRef idx="0">
              <a:scrgbClr r="0" g="0" b="0"/>
            </a:fillRef>
            <a:effectRef idx="0">
              <a:scrgbClr r="0" g="0" b="0"/>
            </a:effectRef>
            <a:fontRef idx="minor">
              <a:schemeClr val="lt1"/>
            </a:fontRef>
          </p:style>
          <p:txBody>
            <a:bodyPr rtlCol="0" anchor="ctr"/>
            <a:lstStyle/>
            <a:p>
              <a:endParaRPr lang="fr-FR"/>
            </a:p>
          </p:txBody>
        </p:sp>
        <p:sp>
          <p:nvSpPr>
            <p:cNvPr id="14" name="Ovale 11">
              <a:extLst>
                <a:ext uri="{FF2B5EF4-FFF2-40B4-BE49-F238E27FC236}">
                  <a16:creationId xmlns:a16="http://schemas.microsoft.com/office/drawing/2014/main" id="{BC87DC04-C59C-4258-AF24-0637AF9923FB}"/>
                </a:ext>
              </a:extLst>
            </p:cNvPr>
            <p:cNvSpPr/>
            <p:nvPr/>
          </p:nvSpPr>
          <p:spPr>
            <a:xfrm>
              <a:off x="651164" y="5070764"/>
              <a:ext cx="3096260" cy="2626995"/>
            </a:xfrm>
            <a:prstGeom prst="hexagon">
              <a:avLst/>
            </a:prstGeom>
            <a:solidFill>
              <a:schemeClr val="tx1">
                <a:lumMod val="65000"/>
                <a:lumOff val="35000"/>
                <a:alpha val="1000"/>
              </a:schemeClr>
            </a:solidFill>
            <a:ln w="6350">
              <a:noFill/>
              <a:prstDash val="sysDot"/>
            </a:ln>
          </p:spPr>
          <p:style>
            <a:lnRef idx="0">
              <a:scrgbClr r="0" g="0" b="0"/>
            </a:lnRef>
            <a:fillRef idx="0">
              <a:scrgbClr r="0" g="0" b="0"/>
            </a:fillRef>
            <a:effectRef idx="0">
              <a:scrgbClr r="0" g="0" b="0"/>
            </a:effectRef>
            <a:fontRef idx="minor">
              <a:schemeClr val="lt1"/>
            </a:fontRef>
          </p:style>
          <p:txBody>
            <a:bodyPr rtlCol="0" anchor="ctr"/>
            <a:lstStyle/>
            <a:p>
              <a:endParaRPr lang="fr-FR"/>
            </a:p>
          </p:txBody>
        </p:sp>
      </p:grpSp>
      <p:cxnSp>
        <p:nvCxnSpPr>
          <p:cNvPr id="15" name="Connecteur droit 12">
            <a:extLst>
              <a:ext uri="{FF2B5EF4-FFF2-40B4-BE49-F238E27FC236}">
                <a16:creationId xmlns:a16="http://schemas.microsoft.com/office/drawing/2014/main" id="{BCF9D96E-A8E6-4052-A7A9-944C921383B5}"/>
              </a:ext>
              <a:ext uri="{C183D7F6-B498-43B3-948B-1728B52AA6E4}">
                <adec:decorative xmlns:adec="http://schemas.microsoft.com/office/drawing/2017/decorative" val="1"/>
              </a:ext>
            </a:extLst>
          </p:cNvPr>
          <p:cNvCxnSpPr>
            <a:cxnSpLocks/>
          </p:cNvCxnSpPr>
          <p:nvPr userDrawn="1"/>
        </p:nvCxnSpPr>
        <p:spPr>
          <a:xfrm>
            <a:off x="240908" y="6459681"/>
            <a:ext cx="0" cy="398319"/>
          </a:xfrm>
          <a:prstGeom prst="line">
            <a:avLst/>
          </a:prstGeom>
          <a:ln w="139700">
            <a:solidFill>
              <a:schemeClr val="accent2"/>
            </a:solidFill>
            <a:prstDash val="solid"/>
          </a:ln>
        </p:spPr>
        <p:style>
          <a:lnRef idx="1">
            <a:schemeClr val="accent1"/>
          </a:lnRef>
          <a:fillRef idx="0">
            <a:schemeClr val="accent1"/>
          </a:fillRef>
          <a:effectRef idx="0">
            <a:schemeClr val="accent1"/>
          </a:effectRef>
          <a:fontRef idx="minor">
            <a:schemeClr val="tx1"/>
          </a:fontRef>
        </p:style>
      </p:cxnSp>
      <p:grpSp>
        <p:nvGrpSpPr>
          <p:cNvPr id="16" name="Groupe 15">
            <a:extLst>
              <a:ext uri="{FF2B5EF4-FFF2-40B4-BE49-F238E27FC236}">
                <a16:creationId xmlns:a16="http://schemas.microsoft.com/office/drawing/2014/main" id="{8FD98FA0-8887-4A84-87F2-3F1F46F60C7E}"/>
              </a:ext>
              <a:ext uri="{C183D7F6-B498-43B3-948B-1728B52AA6E4}">
                <adec:decorative xmlns:adec="http://schemas.microsoft.com/office/drawing/2017/decorative" val="1"/>
              </a:ext>
            </a:extLst>
          </p:cNvPr>
          <p:cNvGrpSpPr/>
          <p:nvPr userDrawn="1"/>
        </p:nvGrpSpPr>
        <p:grpSpPr>
          <a:xfrm>
            <a:off x="9233656" y="-30668"/>
            <a:ext cx="2958344" cy="565210"/>
            <a:chOff x="1216702" y="-785818"/>
            <a:chExt cx="6391124" cy="1384729"/>
          </a:xfrm>
        </p:grpSpPr>
        <p:sp>
          <p:nvSpPr>
            <p:cNvPr id="17" name="Rectangle 1">
              <a:extLst>
                <a:ext uri="{FF2B5EF4-FFF2-40B4-BE49-F238E27FC236}">
                  <a16:creationId xmlns:a16="http://schemas.microsoft.com/office/drawing/2014/main" id="{225216C2-C178-4403-96F1-F337C9B78DF6}"/>
                </a:ext>
              </a:extLst>
            </p:cNvPr>
            <p:cNvSpPr/>
            <p:nvPr/>
          </p:nvSpPr>
          <p:spPr>
            <a:xfrm>
              <a:off x="1216702" y="-755745"/>
              <a:ext cx="2792437" cy="728927"/>
            </a:xfrm>
            <a:custGeom>
              <a:avLst/>
              <a:gdLst>
                <a:gd name="connsiteX0" fmla="*/ 0 w 2778276"/>
                <a:gd name="connsiteY0" fmla="*/ 0 h 471777"/>
                <a:gd name="connsiteX1" fmla="*/ 2778276 w 2778276"/>
                <a:gd name="connsiteY1" fmla="*/ 0 h 471777"/>
                <a:gd name="connsiteX2" fmla="*/ 2778276 w 2778276"/>
                <a:gd name="connsiteY2" fmla="*/ 471777 h 471777"/>
                <a:gd name="connsiteX3" fmla="*/ 0 w 2778276"/>
                <a:gd name="connsiteY3" fmla="*/ 471777 h 471777"/>
                <a:gd name="connsiteX4" fmla="*/ 0 w 2778276"/>
                <a:gd name="connsiteY4" fmla="*/ 0 h 471777"/>
                <a:gd name="connsiteX0" fmla="*/ 0 w 2778276"/>
                <a:gd name="connsiteY0" fmla="*/ 0 h 499912"/>
                <a:gd name="connsiteX1" fmla="*/ 2778276 w 2778276"/>
                <a:gd name="connsiteY1" fmla="*/ 0 h 499912"/>
                <a:gd name="connsiteX2" fmla="*/ 2778276 w 2778276"/>
                <a:gd name="connsiteY2" fmla="*/ 471777 h 499912"/>
                <a:gd name="connsiteX3" fmla="*/ 576775 w 2778276"/>
                <a:gd name="connsiteY3" fmla="*/ 499912 h 499912"/>
                <a:gd name="connsiteX4" fmla="*/ 0 w 2778276"/>
                <a:gd name="connsiteY4" fmla="*/ 0 h 499912"/>
                <a:gd name="connsiteX0" fmla="*/ 0 w 2792344"/>
                <a:gd name="connsiteY0" fmla="*/ 0 h 514001"/>
                <a:gd name="connsiteX1" fmla="*/ 2778276 w 2792344"/>
                <a:gd name="connsiteY1" fmla="*/ 0 h 514001"/>
                <a:gd name="connsiteX2" fmla="*/ 2792344 w 2792344"/>
                <a:gd name="connsiteY2" fmla="*/ 514001 h 514001"/>
                <a:gd name="connsiteX3" fmla="*/ 576775 w 2792344"/>
                <a:gd name="connsiteY3" fmla="*/ 499912 h 514001"/>
                <a:gd name="connsiteX4" fmla="*/ 0 w 2792344"/>
                <a:gd name="connsiteY4" fmla="*/ 0 h 5140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92344" h="514001">
                  <a:moveTo>
                    <a:pt x="0" y="0"/>
                  </a:moveTo>
                  <a:lnTo>
                    <a:pt x="2778276" y="0"/>
                  </a:lnTo>
                  <a:lnTo>
                    <a:pt x="2792344" y="514001"/>
                  </a:lnTo>
                  <a:lnTo>
                    <a:pt x="576775" y="499912"/>
                  </a:lnTo>
                  <a:lnTo>
                    <a:pt x="0" y="0"/>
                  </a:lnTo>
                  <a:close/>
                </a:path>
              </a:pathLst>
            </a:custGeom>
            <a:solidFill>
              <a:srgbClr val="EE740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fr-FR"/>
            </a:p>
          </p:txBody>
        </p:sp>
        <p:sp>
          <p:nvSpPr>
            <p:cNvPr id="18" name="Rectangle 2">
              <a:extLst>
                <a:ext uri="{FF2B5EF4-FFF2-40B4-BE49-F238E27FC236}">
                  <a16:creationId xmlns:a16="http://schemas.microsoft.com/office/drawing/2014/main" id="{A1999B41-D9E5-453C-9AAF-6CA3FB6DBEAB}"/>
                </a:ext>
              </a:extLst>
            </p:cNvPr>
            <p:cNvSpPr/>
            <p:nvPr/>
          </p:nvSpPr>
          <p:spPr>
            <a:xfrm>
              <a:off x="1968078" y="-785818"/>
              <a:ext cx="5639748" cy="1384729"/>
            </a:xfrm>
            <a:custGeom>
              <a:avLst/>
              <a:gdLst>
                <a:gd name="connsiteX0" fmla="*/ 0 w 4000500"/>
                <a:gd name="connsiteY0" fmla="*/ 0 h 800100"/>
                <a:gd name="connsiteX1" fmla="*/ 4000500 w 4000500"/>
                <a:gd name="connsiteY1" fmla="*/ 0 h 800100"/>
                <a:gd name="connsiteX2" fmla="*/ 4000500 w 4000500"/>
                <a:gd name="connsiteY2" fmla="*/ 800100 h 800100"/>
                <a:gd name="connsiteX3" fmla="*/ 0 w 4000500"/>
                <a:gd name="connsiteY3" fmla="*/ 800100 h 800100"/>
                <a:gd name="connsiteX4" fmla="*/ 0 w 4000500"/>
                <a:gd name="connsiteY4" fmla="*/ 0 h 800100"/>
                <a:gd name="connsiteX0" fmla="*/ 0 w 4000500"/>
                <a:gd name="connsiteY0" fmla="*/ 0 h 800100"/>
                <a:gd name="connsiteX1" fmla="*/ 4000500 w 4000500"/>
                <a:gd name="connsiteY1" fmla="*/ 0 h 800100"/>
                <a:gd name="connsiteX2" fmla="*/ 4000500 w 4000500"/>
                <a:gd name="connsiteY2" fmla="*/ 800100 h 800100"/>
                <a:gd name="connsiteX3" fmla="*/ 792480 w 4000500"/>
                <a:gd name="connsiteY3" fmla="*/ 800100 h 800100"/>
                <a:gd name="connsiteX4" fmla="*/ 0 w 4000500"/>
                <a:gd name="connsiteY4" fmla="*/ 0 h 800100"/>
                <a:gd name="connsiteX0" fmla="*/ 0 w 4428566"/>
                <a:gd name="connsiteY0" fmla="*/ 0 h 806393"/>
                <a:gd name="connsiteX1" fmla="*/ 4000500 w 4428566"/>
                <a:gd name="connsiteY1" fmla="*/ 0 h 806393"/>
                <a:gd name="connsiteX2" fmla="*/ 4428566 w 4428566"/>
                <a:gd name="connsiteY2" fmla="*/ 806393 h 806393"/>
                <a:gd name="connsiteX3" fmla="*/ 792480 w 4428566"/>
                <a:gd name="connsiteY3" fmla="*/ 800100 h 806393"/>
                <a:gd name="connsiteX4" fmla="*/ 0 w 4428566"/>
                <a:gd name="connsiteY4" fmla="*/ 0 h 806393"/>
                <a:gd name="connsiteX0" fmla="*/ 0 w 4428566"/>
                <a:gd name="connsiteY0" fmla="*/ 0 h 806393"/>
                <a:gd name="connsiteX1" fmla="*/ 4428566 w 4428566"/>
                <a:gd name="connsiteY1" fmla="*/ 7035 h 806393"/>
                <a:gd name="connsiteX2" fmla="*/ 4428566 w 4428566"/>
                <a:gd name="connsiteY2" fmla="*/ 806393 h 806393"/>
                <a:gd name="connsiteX3" fmla="*/ 792480 w 4428566"/>
                <a:gd name="connsiteY3" fmla="*/ 800100 h 806393"/>
                <a:gd name="connsiteX4" fmla="*/ 0 w 4428566"/>
                <a:gd name="connsiteY4" fmla="*/ 0 h 8063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28566" h="806393">
                  <a:moveTo>
                    <a:pt x="0" y="0"/>
                  </a:moveTo>
                  <a:lnTo>
                    <a:pt x="4428566" y="7035"/>
                  </a:lnTo>
                  <a:lnTo>
                    <a:pt x="4428566" y="806393"/>
                  </a:lnTo>
                  <a:lnTo>
                    <a:pt x="792480" y="800100"/>
                  </a:lnTo>
                  <a:lnTo>
                    <a:pt x="0" y="0"/>
                  </a:lnTo>
                  <a:close/>
                </a:path>
              </a:pathLst>
            </a:custGeom>
            <a:solidFill>
              <a:srgbClr val="0B84FF"/>
            </a:soli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nSpc>
                  <a:spcPct val="120000"/>
                </a:lnSpc>
                <a:spcBef>
                  <a:spcPts val="200"/>
                </a:spcBef>
              </a:pPr>
              <a:r>
                <a:rPr lang="fr-FR" sz="1000" kern="1000" dirty="0">
                  <a:solidFill>
                    <a:srgbClr val="595959"/>
                  </a:solidFill>
                  <a:effectLst/>
                  <a:ea typeface="Calibri" panose="020F0502020204030204" pitchFamily="34" charset="0"/>
                  <a:cs typeface="Times New Roman" panose="02020603050405020304" pitchFamily="18" charset="0"/>
                </a:rPr>
                <a:t> </a:t>
              </a:r>
            </a:p>
          </p:txBody>
        </p:sp>
      </p:grpSp>
      <p:pic>
        <p:nvPicPr>
          <p:cNvPr id="19" name="Graphique 218">
            <a:extLst>
              <a:ext uri="{FF2B5EF4-FFF2-40B4-BE49-F238E27FC236}">
                <a16:creationId xmlns:a16="http://schemas.microsoft.com/office/drawing/2014/main" id="{8E597506-F4FD-42D0-B9E2-AC24130153BB}"/>
              </a:ext>
            </a:extLst>
          </p:cNvPr>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40909" y="193345"/>
            <a:ext cx="1424861" cy="311868"/>
          </a:xfrm>
          <a:prstGeom prst="rect">
            <a:avLst/>
          </a:prstGeom>
        </p:spPr>
      </p:pic>
      <p:sp>
        <p:nvSpPr>
          <p:cNvPr id="20" name="Zone de texte 2">
            <a:extLst>
              <a:ext uri="{FF2B5EF4-FFF2-40B4-BE49-F238E27FC236}">
                <a16:creationId xmlns:a16="http://schemas.microsoft.com/office/drawing/2014/main" id="{6AC5D1C9-CAE9-4F63-8951-890E93FA81AB}"/>
              </a:ext>
            </a:extLst>
          </p:cNvPr>
          <p:cNvSpPr txBox="1">
            <a:spLocks noChangeArrowheads="1"/>
          </p:cNvSpPr>
          <p:nvPr userDrawn="1"/>
        </p:nvSpPr>
        <p:spPr bwMode="auto">
          <a:xfrm>
            <a:off x="10440745" y="130371"/>
            <a:ext cx="18367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ja-JP" sz="1200" b="0" i="1" u="none" strike="noStrike" cap="none" normalizeH="0" baseline="0" dirty="0">
                <a:ln>
                  <a:noFill/>
                </a:ln>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Document interne</a:t>
            </a:r>
            <a:endParaRPr kumimoji="0" lang="fr-FR" altLang="ja-JP" sz="1800" b="0" i="0" u="none" strike="noStrike" cap="none" normalizeH="0" baseline="0" dirty="0">
              <a:ln>
                <a:noFill/>
              </a:ln>
              <a:solidFill>
                <a:schemeClr val="tx1"/>
              </a:solidFill>
              <a:effectLst/>
              <a:latin typeface="Arial" panose="020B0604020202020204" pitchFamily="34" charset="0"/>
            </a:endParaRPr>
          </a:p>
        </p:txBody>
      </p:sp>
      <p:cxnSp>
        <p:nvCxnSpPr>
          <p:cNvPr id="21" name="Connecteur droit 12">
            <a:extLst>
              <a:ext uri="{FF2B5EF4-FFF2-40B4-BE49-F238E27FC236}">
                <a16:creationId xmlns:a16="http://schemas.microsoft.com/office/drawing/2014/main" id="{55DA462C-736B-4143-A47F-DDD0FF073200}"/>
              </a:ext>
              <a:ext uri="{C183D7F6-B498-43B3-948B-1728B52AA6E4}">
                <adec:decorative xmlns:adec="http://schemas.microsoft.com/office/drawing/2017/decorative" val="1"/>
              </a:ext>
            </a:extLst>
          </p:cNvPr>
          <p:cNvCxnSpPr>
            <a:cxnSpLocks/>
          </p:cNvCxnSpPr>
          <p:nvPr userDrawn="1"/>
        </p:nvCxnSpPr>
        <p:spPr>
          <a:xfrm>
            <a:off x="10526228" y="71037"/>
            <a:ext cx="1416204" cy="0"/>
          </a:xfrm>
          <a:prstGeom prst="line">
            <a:avLst/>
          </a:prstGeom>
          <a:ln w="57150">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22" name="Titre 1">
            <a:extLst>
              <a:ext uri="{FF2B5EF4-FFF2-40B4-BE49-F238E27FC236}">
                <a16:creationId xmlns:a16="http://schemas.microsoft.com/office/drawing/2014/main" id="{F1BE16D4-2D12-466F-A300-10A1C1FF537B}"/>
              </a:ext>
            </a:extLst>
          </p:cNvPr>
          <p:cNvSpPr>
            <a:spLocks noGrp="1"/>
          </p:cNvSpPr>
          <p:nvPr>
            <p:ph type="title"/>
          </p:nvPr>
        </p:nvSpPr>
        <p:spPr>
          <a:xfrm>
            <a:off x="838200" y="365125"/>
            <a:ext cx="10515600" cy="1325563"/>
          </a:xfrm>
        </p:spPr>
        <p:txBody>
          <a:bodyPr/>
          <a:lstStyle>
            <a:lvl1pPr>
              <a:defRPr>
                <a:solidFill>
                  <a:srgbClr val="0B84FF"/>
                </a:solidFill>
                <a:latin typeface="+mn-lt"/>
              </a:defRPr>
            </a:lvl1pPr>
          </a:lstStyle>
          <a:p>
            <a:r>
              <a:rPr lang="fr-FR" dirty="0"/>
              <a:t>Modifiez le style du titre</a:t>
            </a:r>
          </a:p>
        </p:txBody>
      </p:sp>
      <p:sp>
        <p:nvSpPr>
          <p:cNvPr id="23" name="Espace réservé du contenu 2">
            <a:extLst>
              <a:ext uri="{FF2B5EF4-FFF2-40B4-BE49-F238E27FC236}">
                <a16:creationId xmlns:a16="http://schemas.microsoft.com/office/drawing/2014/main" id="{91CCA5F7-06A8-4C63-8D3A-03F2C1B539D5}"/>
              </a:ext>
            </a:extLst>
          </p:cNvPr>
          <p:cNvSpPr>
            <a:spLocks noGrp="1"/>
          </p:cNvSpPr>
          <p:nvPr>
            <p:ph idx="1"/>
          </p:nvPr>
        </p:nvSpPr>
        <p:spPr>
          <a:xfrm>
            <a:off x="838200" y="1825625"/>
            <a:ext cx="10515600" cy="4351338"/>
          </a:xfrm>
        </p:spPr>
        <p:txBody>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26" name="Ellipse 11">
            <a:extLst>
              <a:ext uri="{FF2B5EF4-FFF2-40B4-BE49-F238E27FC236}">
                <a16:creationId xmlns:a16="http://schemas.microsoft.com/office/drawing/2014/main" id="{4C40669A-A76B-4FA4-995B-583D7BCFA93C}"/>
              </a:ext>
            </a:extLst>
          </p:cNvPr>
          <p:cNvSpPr/>
          <p:nvPr userDrawn="1"/>
        </p:nvSpPr>
        <p:spPr>
          <a:xfrm rot="16200000">
            <a:off x="11645727" y="6364290"/>
            <a:ext cx="483685" cy="410314"/>
          </a:xfrm>
          <a:prstGeom prst="hexagon">
            <a:avLst/>
          </a:prstGeom>
          <a:solidFill>
            <a:srgbClr val="0B84FF"/>
          </a:solidFill>
          <a:ln w="38100">
            <a:solidFill>
              <a:srgbClr val="EE740F"/>
            </a:solidFill>
            <a:prstDash val="solid"/>
          </a:ln>
        </p:spPr>
        <p:style>
          <a:lnRef idx="0">
            <a:scrgbClr r="0" g="0" b="0"/>
          </a:lnRef>
          <a:fillRef idx="0">
            <a:scrgbClr r="0" g="0" b="0"/>
          </a:fillRef>
          <a:effectRef idx="0">
            <a:scrgbClr r="0" g="0" b="0"/>
          </a:effectRef>
          <a:fontRef idx="minor">
            <a:schemeClr val="lt1"/>
          </a:fontRef>
        </p:style>
        <p:txBody>
          <a:bodyPr rtlCol="0" anchor="ctr"/>
          <a:lstStyle/>
          <a:p>
            <a:endParaRPr lang="fr-FR"/>
          </a:p>
        </p:txBody>
      </p:sp>
      <p:sp>
        <p:nvSpPr>
          <p:cNvPr id="27" name="Espace réservé du numéro de diapositive 5">
            <a:extLst>
              <a:ext uri="{FF2B5EF4-FFF2-40B4-BE49-F238E27FC236}">
                <a16:creationId xmlns:a16="http://schemas.microsoft.com/office/drawing/2014/main" id="{B705FC9E-0D38-4D83-ABEF-B41C41863587}"/>
              </a:ext>
            </a:extLst>
          </p:cNvPr>
          <p:cNvSpPr>
            <a:spLocks noGrp="1"/>
          </p:cNvSpPr>
          <p:nvPr>
            <p:ph type="sldNum" sz="quarter" idx="12"/>
          </p:nvPr>
        </p:nvSpPr>
        <p:spPr>
          <a:xfrm>
            <a:off x="11682411" y="6421838"/>
            <a:ext cx="410316" cy="305791"/>
          </a:xfrm>
        </p:spPr>
        <p:txBody>
          <a:bodyPr/>
          <a:lstStyle>
            <a:lvl1pPr algn="ctr">
              <a:defRPr sz="1000">
                <a:solidFill>
                  <a:schemeClr val="bg1"/>
                </a:solidFill>
              </a:defRPr>
            </a:lvl1pPr>
          </a:lstStyle>
          <a:p>
            <a:fld id="{BC90C2B5-C987-416F-B52E-6B4CB8613489}" type="slidenum">
              <a:rPr lang="fr-FR" smtClean="0"/>
              <a:pPr/>
              <a:t>‹N°›</a:t>
            </a:fld>
            <a:endParaRPr lang="fr-FR" dirty="0"/>
          </a:p>
        </p:txBody>
      </p:sp>
    </p:spTree>
    <p:extLst>
      <p:ext uri="{BB962C8B-B14F-4D97-AF65-F5344CB8AC3E}">
        <p14:creationId xmlns:p14="http://schemas.microsoft.com/office/powerpoint/2010/main" val="200349957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B160A4E2-7223-40E2-B390-84948F786EE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A3D07DDF-A1ED-48EC-96D9-4C56BC31CBC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592CB623-AF60-4F30-A527-0842B5E3A4A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fr-FR"/>
          </a:p>
        </p:txBody>
      </p:sp>
      <p:sp>
        <p:nvSpPr>
          <p:cNvPr id="5" name="Espace réservé du pied de page 4">
            <a:extLst>
              <a:ext uri="{FF2B5EF4-FFF2-40B4-BE49-F238E27FC236}">
                <a16:creationId xmlns:a16="http://schemas.microsoft.com/office/drawing/2014/main" id="{97DF9C94-48B4-4D47-83D9-BAE53F81152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B0183664-E3FA-4B30-AAC4-51EC5FF1F9D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90C2B5-C987-416F-B52E-6B4CB8613489}" type="slidenum">
              <a:rPr lang="fr-FR" smtClean="0"/>
              <a:t>‹N°›</a:t>
            </a:fld>
            <a:endParaRPr lang="fr-FR"/>
          </a:p>
        </p:txBody>
      </p:sp>
    </p:spTree>
    <p:extLst>
      <p:ext uri="{BB962C8B-B14F-4D97-AF65-F5344CB8AC3E}">
        <p14:creationId xmlns:p14="http://schemas.microsoft.com/office/powerpoint/2010/main" val="23785026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3.xml"/><Relationship Id="rId4" Type="http://schemas.openxmlformats.org/officeDocument/2006/relationships/hyperlink" Target="https://developer.mozilla.org/fr/docs/Web/API/Document/getElementsByClassName"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3.xml"/><Relationship Id="rId4" Type="http://schemas.openxmlformats.org/officeDocument/2006/relationships/hyperlink" Target="https://developer.mozilla.org/fr/docs/Web/API/Document/getElementsByName"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3.xml"/><Relationship Id="rId4" Type="http://schemas.openxmlformats.org/officeDocument/2006/relationships/hyperlink" Target="https://developer.mozilla.org/fr/docs/Web/API/Document/getElementsByTagName"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3.xml"/><Relationship Id="rId5" Type="http://schemas.openxmlformats.org/officeDocument/2006/relationships/hyperlink" Target="https://developer.mozilla.org/fr/docs/Web/API/Document/querySelectorAll" TargetMode="External"/><Relationship Id="rId4" Type="http://schemas.openxmlformats.org/officeDocument/2006/relationships/hyperlink" Target="https://developer.mozilla.org/fr/docs/Web/API/Document/querySelector"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3.xml"/><Relationship Id="rId5" Type="http://schemas.openxmlformats.org/officeDocument/2006/relationships/hyperlink" Target="https://developer.mozilla.org/fr/docs/Web/API/Node/textContent" TargetMode="External"/><Relationship Id="rId4" Type="http://schemas.openxmlformats.org/officeDocument/2006/relationships/hyperlink" Target="https://developer.mozilla.org/fr/docs/Web/API/Element/innerHTML"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3.xml"/><Relationship Id="rId4" Type="http://schemas.openxmlformats.org/officeDocument/2006/relationships/hyperlink" Target="https://developer.mozilla.org/fr/docs/Web/API/Element/classList#M&#233;thodes"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3.xml"/><Relationship Id="rId4" Type="http://schemas.openxmlformats.org/officeDocument/2006/relationships/hyperlink" Target="https://developer.mozilla.org/fr/docs/Web/API/HTMLElement/style"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3.xml"/><Relationship Id="rId4" Type="http://schemas.openxmlformats.org/officeDocument/2006/relationships/hyperlink" Target="https://developer.mozilla.org/fr/docs/Web/API/Element/setAttribute" TargetMode="External"/></Relationships>
</file>

<file path=ppt/slides/_rels/slide21.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3.xml"/><Relationship Id="rId4" Type="http://schemas.openxmlformats.org/officeDocument/2006/relationships/hyperlink" Target="https://developer.mozilla.org/fr/docs/Web/API/Node/appendChild" TargetMode="External"/></Relationships>
</file>

<file path=ppt/slides/_rels/slide2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3.xml"/><Relationship Id="rId4" Type="http://schemas.openxmlformats.org/officeDocument/2006/relationships/hyperlink" Target="https://developer.mozilla.org/fr/docs/Web/API/Node/removeChild" TargetMode="External"/></Relationships>
</file>

<file path=ppt/slides/_rels/slide24.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3.xml"/><Relationship Id="rId5" Type="http://schemas.openxmlformats.org/officeDocument/2006/relationships/hyperlink" Target="https://developer.mozilla.org/fr/docs/Web/Events" TargetMode="External"/><Relationship Id="rId4" Type="http://schemas.openxmlformats.org/officeDocument/2006/relationships/hyperlink" Target="https://developer.mozilla.org/fr/docs/Web/API/EventTarget/addEventListener"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5.svg"/><Relationship Id="rId7" Type="http://schemas.openxmlformats.org/officeDocument/2006/relationships/hyperlink" Target="https://openclassrooms.com/fr" TargetMode="External"/><Relationship Id="rId2" Type="http://schemas.openxmlformats.org/officeDocument/2006/relationships/image" Target="../media/image4.png"/><Relationship Id="rId1" Type="http://schemas.openxmlformats.org/officeDocument/2006/relationships/slideLayout" Target="../slideLayouts/slideLayout3.xml"/><Relationship Id="rId6" Type="http://schemas.openxmlformats.org/officeDocument/2006/relationships/hyperlink" Target="https://www.pierre-giraud.com/" TargetMode="Externa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3.xml"/><Relationship Id="rId4" Type="http://schemas.openxmlformats.org/officeDocument/2006/relationships/hyperlink" Target="https://developer.mozilla.org/fr/docs/Web/API/Document/getElementById"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Zone de texte 113">
            <a:extLst>
              <a:ext uri="{FF2B5EF4-FFF2-40B4-BE49-F238E27FC236}">
                <a16:creationId xmlns:a16="http://schemas.microsoft.com/office/drawing/2014/main" id="{38ABCA23-F494-41D2-97F4-DB0651D7BAB4}"/>
              </a:ext>
            </a:extLst>
          </p:cNvPr>
          <p:cNvSpPr txBox="1"/>
          <p:nvPr/>
        </p:nvSpPr>
        <p:spPr>
          <a:xfrm>
            <a:off x="5803557" y="2289071"/>
            <a:ext cx="6017636" cy="1236513"/>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0" tIns="0" rIns="0" bIns="0" numCol="1" spcCol="0" rtlCol="0" fromWordArt="0" anchor="b" anchorCtr="0" forceAA="0" compatLnSpc="1">
            <a:prstTxWarp prst="textNoShape">
              <a:avLst/>
            </a:prstTxWarp>
            <a:noAutofit/>
          </a:bodyPr>
          <a:lstStyle/>
          <a:p>
            <a:pPr>
              <a:lnSpc>
                <a:spcPct val="120000"/>
              </a:lnSpc>
              <a:spcBef>
                <a:spcPts val="200"/>
              </a:spcBef>
            </a:pPr>
            <a:r>
              <a:rPr lang="fr-FR" sz="9600" kern="1000" dirty="0">
                <a:solidFill>
                  <a:schemeClr val="bg2"/>
                </a:solidFill>
                <a:effectLst/>
                <a:ea typeface="Calibri" panose="020F0502020204030204" pitchFamily="34" charset="0"/>
                <a:cs typeface="Times New Roman" panose="02020603050405020304" pitchFamily="18" charset="0"/>
              </a:rPr>
              <a:t>JS DOM</a:t>
            </a:r>
          </a:p>
        </p:txBody>
      </p:sp>
      <p:sp>
        <p:nvSpPr>
          <p:cNvPr id="13" name="Zone de texte 112">
            <a:extLst>
              <a:ext uri="{FF2B5EF4-FFF2-40B4-BE49-F238E27FC236}">
                <a16:creationId xmlns:a16="http://schemas.microsoft.com/office/drawing/2014/main" id="{3F2F984E-5968-4624-8FF5-B3C6734F4947}"/>
              </a:ext>
            </a:extLst>
          </p:cNvPr>
          <p:cNvSpPr txBox="1"/>
          <p:nvPr/>
        </p:nvSpPr>
        <p:spPr>
          <a:xfrm>
            <a:off x="5993764" y="5745798"/>
            <a:ext cx="5539105" cy="840740"/>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0" tIns="0" rIns="0" bIns="0" numCol="1" spcCol="0" rtlCol="0" fromWordArt="0" anchor="b" anchorCtr="0" forceAA="0" compatLnSpc="1">
            <a:prstTxWarp prst="textNoShape">
              <a:avLst/>
            </a:prstTxWarp>
            <a:noAutofit/>
          </a:bodyPr>
          <a:lstStyle/>
          <a:p>
            <a:pPr algn="r">
              <a:lnSpc>
                <a:spcPct val="120000"/>
              </a:lnSpc>
              <a:spcBef>
                <a:spcPts val="200"/>
              </a:spcBef>
            </a:pPr>
            <a:r>
              <a:rPr lang="fr-FR" sz="1400" kern="1000" cap="all" dirty="0">
                <a:solidFill>
                  <a:schemeClr val="bg2"/>
                </a:solidFill>
                <a:effectLst/>
                <a:ea typeface="Calibri" panose="020F0502020204030204" pitchFamily="34" charset="0"/>
                <a:cs typeface="Times New Roman" panose="02020603050405020304" pitchFamily="18" charset="0"/>
              </a:rPr>
              <a:t>WAHIM pour INSY2S</a:t>
            </a:r>
            <a:endParaRPr lang="fr-FR" sz="1000" kern="1000" dirty="0">
              <a:solidFill>
                <a:schemeClr val="bg2"/>
              </a:solidFill>
              <a:effectLst/>
              <a:ea typeface="Calibri" panose="020F0502020204030204" pitchFamily="34" charset="0"/>
              <a:cs typeface="Times New Roman" panose="02020603050405020304" pitchFamily="18" charset="0"/>
            </a:endParaRPr>
          </a:p>
          <a:p>
            <a:pPr algn="r">
              <a:lnSpc>
                <a:spcPct val="120000"/>
              </a:lnSpc>
              <a:spcBef>
                <a:spcPts val="200"/>
              </a:spcBef>
            </a:pPr>
            <a:r>
              <a:rPr lang="fr-FR" sz="1000" kern="1000" dirty="0">
                <a:solidFill>
                  <a:schemeClr val="bg2"/>
                </a:solidFill>
                <a:effectLst/>
                <a:ea typeface="Calibri" panose="020F0502020204030204" pitchFamily="34" charset="0"/>
                <a:cs typeface="Times New Roman" panose="02020603050405020304" pitchFamily="18" charset="0"/>
              </a:rPr>
              <a:t> </a:t>
            </a:r>
          </a:p>
        </p:txBody>
      </p:sp>
      <p:pic>
        <p:nvPicPr>
          <p:cNvPr id="15" name="Image 14">
            <a:extLst>
              <a:ext uri="{FF2B5EF4-FFF2-40B4-BE49-F238E27FC236}">
                <a16:creationId xmlns:a16="http://schemas.microsoft.com/office/drawing/2014/main" id="{D927394B-4776-415E-B47E-10AB98F10C62}"/>
              </a:ext>
            </a:extLst>
          </p:cNvPr>
          <p:cNvPicPr/>
          <p:nvPr/>
        </p:nvPicPr>
        <p:blipFill>
          <a:blip r:embed="rId2">
            <a:extLst>
              <a:ext uri="{96DAC541-7B7A-43D3-8B79-37D633B846F1}">
                <asvg:svgBlip xmlns:asvg="http://schemas.microsoft.com/office/drawing/2016/SVG/main" r:embed="rId3"/>
              </a:ext>
            </a:extLst>
          </a:blip>
          <a:srcRect/>
          <a:stretch>
            <a:fillRect/>
          </a:stretch>
        </p:blipFill>
        <p:spPr bwMode="auto">
          <a:xfrm>
            <a:off x="1036952" y="1844621"/>
            <a:ext cx="2936169" cy="2733675"/>
          </a:xfrm>
          <a:prstGeom prst="rect">
            <a:avLst/>
          </a:prstGeom>
          <a:noFill/>
        </p:spPr>
      </p:pic>
      <p:sp>
        <p:nvSpPr>
          <p:cNvPr id="23" name="Zone de texte 111">
            <a:extLst>
              <a:ext uri="{FF2B5EF4-FFF2-40B4-BE49-F238E27FC236}">
                <a16:creationId xmlns:a16="http://schemas.microsoft.com/office/drawing/2014/main" id="{5E5CF5C7-3C47-4CBC-9A1E-0E0F00FF3487}"/>
              </a:ext>
            </a:extLst>
          </p:cNvPr>
          <p:cNvSpPr txBox="1"/>
          <p:nvPr/>
        </p:nvSpPr>
        <p:spPr>
          <a:xfrm>
            <a:off x="6434986" y="477595"/>
            <a:ext cx="5539105" cy="241285"/>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0" tIns="0" rIns="0" bIns="0" numCol="1" spcCol="0" rtlCol="0" fromWordArt="0" anchor="b" anchorCtr="0" forceAA="0" compatLnSpc="1">
            <a:prstTxWarp prst="textNoShape">
              <a:avLst/>
            </a:prstTxWarp>
            <a:spAutoFit/>
          </a:bodyPr>
          <a:lstStyle/>
          <a:p>
            <a:pPr algn="r">
              <a:lnSpc>
                <a:spcPct val="120000"/>
              </a:lnSpc>
              <a:spcBef>
                <a:spcPts val="200"/>
              </a:spcBef>
            </a:pPr>
            <a:r>
              <a:rPr lang="fr-FR" sz="1400" kern="1000" cap="all" dirty="0">
                <a:solidFill>
                  <a:schemeClr val="bg2"/>
                </a:solidFill>
                <a:ea typeface="Calibri" panose="020F0502020204030204" pitchFamily="34" charset="0"/>
                <a:cs typeface="Times New Roman" panose="02020603050405020304" pitchFamily="18" charset="0"/>
              </a:rPr>
              <a:t>10/08/2022</a:t>
            </a:r>
            <a:endParaRPr lang="fr-FR" sz="1000" kern="1000" dirty="0">
              <a:solidFill>
                <a:schemeClr val="bg2"/>
              </a:solidFill>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5192584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Connecteur droit 12">
            <a:extLst>
              <a:ext uri="{FF2B5EF4-FFF2-40B4-BE49-F238E27FC236}">
                <a16:creationId xmlns:a16="http://schemas.microsoft.com/office/drawing/2014/main" id="{7F409621-235B-42B7-8C57-C671A5B850E8}"/>
              </a:ext>
              <a:ext uri="{C183D7F6-B498-43B3-948B-1728B52AA6E4}">
                <adec:decorative xmlns:adec="http://schemas.microsoft.com/office/drawing/2017/decorative" val="1"/>
              </a:ext>
            </a:extLst>
          </p:cNvPr>
          <p:cNvCxnSpPr>
            <a:cxnSpLocks/>
          </p:cNvCxnSpPr>
          <p:nvPr/>
        </p:nvCxnSpPr>
        <p:spPr>
          <a:xfrm>
            <a:off x="240908" y="6459681"/>
            <a:ext cx="0" cy="398319"/>
          </a:xfrm>
          <a:prstGeom prst="line">
            <a:avLst/>
          </a:prstGeom>
          <a:ln w="139700">
            <a:solidFill>
              <a:schemeClr val="accent2"/>
            </a:solidFill>
            <a:prstDash val="solid"/>
          </a:ln>
        </p:spPr>
        <p:style>
          <a:lnRef idx="1">
            <a:schemeClr val="accent1"/>
          </a:lnRef>
          <a:fillRef idx="0">
            <a:schemeClr val="accent1"/>
          </a:fillRef>
          <a:effectRef idx="0">
            <a:schemeClr val="accent1"/>
          </a:effectRef>
          <a:fontRef idx="minor">
            <a:schemeClr val="tx1"/>
          </a:fontRef>
        </p:style>
      </p:cxnSp>
      <p:grpSp>
        <p:nvGrpSpPr>
          <p:cNvPr id="13" name="Groupe 12">
            <a:extLst>
              <a:ext uri="{FF2B5EF4-FFF2-40B4-BE49-F238E27FC236}">
                <a16:creationId xmlns:a16="http://schemas.microsoft.com/office/drawing/2014/main" id="{85DCF745-39CA-459B-8ACF-F7DEC90EFF33}"/>
              </a:ext>
              <a:ext uri="{C183D7F6-B498-43B3-948B-1728B52AA6E4}">
                <adec:decorative xmlns:adec="http://schemas.microsoft.com/office/drawing/2017/decorative" val="1"/>
              </a:ext>
            </a:extLst>
          </p:cNvPr>
          <p:cNvGrpSpPr/>
          <p:nvPr/>
        </p:nvGrpSpPr>
        <p:grpSpPr>
          <a:xfrm>
            <a:off x="9233656" y="-30668"/>
            <a:ext cx="2958344" cy="565210"/>
            <a:chOff x="1216702" y="-785818"/>
            <a:chExt cx="6391124" cy="1384729"/>
          </a:xfrm>
        </p:grpSpPr>
        <p:sp>
          <p:nvSpPr>
            <p:cNvPr id="14" name="Rectangle 1">
              <a:extLst>
                <a:ext uri="{FF2B5EF4-FFF2-40B4-BE49-F238E27FC236}">
                  <a16:creationId xmlns:a16="http://schemas.microsoft.com/office/drawing/2014/main" id="{1DD38E9F-DD41-498F-8651-C39F97B54463}"/>
                </a:ext>
              </a:extLst>
            </p:cNvPr>
            <p:cNvSpPr/>
            <p:nvPr/>
          </p:nvSpPr>
          <p:spPr>
            <a:xfrm>
              <a:off x="1216702" y="-755745"/>
              <a:ext cx="2792437" cy="728927"/>
            </a:xfrm>
            <a:custGeom>
              <a:avLst/>
              <a:gdLst>
                <a:gd name="connsiteX0" fmla="*/ 0 w 2778276"/>
                <a:gd name="connsiteY0" fmla="*/ 0 h 471777"/>
                <a:gd name="connsiteX1" fmla="*/ 2778276 w 2778276"/>
                <a:gd name="connsiteY1" fmla="*/ 0 h 471777"/>
                <a:gd name="connsiteX2" fmla="*/ 2778276 w 2778276"/>
                <a:gd name="connsiteY2" fmla="*/ 471777 h 471777"/>
                <a:gd name="connsiteX3" fmla="*/ 0 w 2778276"/>
                <a:gd name="connsiteY3" fmla="*/ 471777 h 471777"/>
                <a:gd name="connsiteX4" fmla="*/ 0 w 2778276"/>
                <a:gd name="connsiteY4" fmla="*/ 0 h 471777"/>
                <a:gd name="connsiteX0" fmla="*/ 0 w 2778276"/>
                <a:gd name="connsiteY0" fmla="*/ 0 h 499912"/>
                <a:gd name="connsiteX1" fmla="*/ 2778276 w 2778276"/>
                <a:gd name="connsiteY1" fmla="*/ 0 h 499912"/>
                <a:gd name="connsiteX2" fmla="*/ 2778276 w 2778276"/>
                <a:gd name="connsiteY2" fmla="*/ 471777 h 499912"/>
                <a:gd name="connsiteX3" fmla="*/ 576775 w 2778276"/>
                <a:gd name="connsiteY3" fmla="*/ 499912 h 499912"/>
                <a:gd name="connsiteX4" fmla="*/ 0 w 2778276"/>
                <a:gd name="connsiteY4" fmla="*/ 0 h 499912"/>
                <a:gd name="connsiteX0" fmla="*/ 0 w 2792344"/>
                <a:gd name="connsiteY0" fmla="*/ 0 h 514001"/>
                <a:gd name="connsiteX1" fmla="*/ 2778276 w 2792344"/>
                <a:gd name="connsiteY1" fmla="*/ 0 h 514001"/>
                <a:gd name="connsiteX2" fmla="*/ 2792344 w 2792344"/>
                <a:gd name="connsiteY2" fmla="*/ 514001 h 514001"/>
                <a:gd name="connsiteX3" fmla="*/ 576775 w 2792344"/>
                <a:gd name="connsiteY3" fmla="*/ 499912 h 514001"/>
                <a:gd name="connsiteX4" fmla="*/ 0 w 2792344"/>
                <a:gd name="connsiteY4" fmla="*/ 0 h 5140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92344" h="514001">
                  <a:moveTo>
                    <a:pt x="0" y="0"/>
                  </a:moveTo>
                  <a:lnTo>
                    <a:pt x="2778276" y="0"/>
                  </a:lnTo>
                  <a:lnTo>
                    <a:pt x="2792344" y="514001"/>
                  </a:lnTo>
                  <a:lnTo>
                    <a:pt x="576775" y="499912"/>
                  </a:lnTo>
                  <a:lnTo>
                    <a:pt x="0" y="0"/>
                  </a:lnTo>
                  <a:close/>
                </a:path>
              </a:pathLst>
            </a:custGeom>
            <a:solidFill>
              <a:srgbClr val="EE740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fr-FR">
                <a:solidFill>
                  <a:srgbClr val="00366C"/>
                </a:solidFill>
              </a:endParaRPr>
            </a:p>
          </p:txBody>
        </p:sp>
        <p:sp>
          <p:nvSpPr>
            <p:cNvPr id="15" name="Rectangle 2">
              <a:extLst>
                <a:ext uri="{FF2B5EF4-FFF2-40B4-BE49-F238E27FC236}">
                  <a16:creationId xmlns:a16="http://schemas.microsoft.com/office/drawing/2014/main" id="{ADAB0AEC-795E-4826-A0D6-2720A6B5F17E}"/>
                </a:ext>
              </a:extLst>
            </p:cNvPr>
            <p:cNvSpPr/>
            <p:nvPr/>
          </p:nvSpPr>
          <p:spPr>
            <a:xfrm>
              <a:off x="1968078" y="-785818"/>
              <a:ext cx="5639748" cy="1384729"/>
            </a:xfrm>
            <a:custGeom>
              <a:avLst/>
              <a:gdLst>
                <a:gd name="connsiteX0" fmla="*/ 0 w 4000500"/>
                <a:gd name="connsiteY0" fmla="*/ 0 h 800100"/>
                <a:gd name="connsiteX1" fmla="*/ 4000500 w 4000500"/>
                <a:gd name="connsiteY1" fmla="*/ 0 h 800100"/>
                <a:gd name="connsiteX2" fmla="*/ 4000500 w 4000500"/>
                <a:gd name="connsiteY2" fmla="*/ 800100 h 800100"/>
                <a:gd name="connsiteX3" fmla="*/ 0 w 4000500"/>
                <a:gd name="connsiteY3" fmla="*/ 800100 h 800100"/>
                <a:gd name="connsiteX4" fmla="*/ 0 w 4000500"/>
                <a:gd name="connsiteY4" fmla="*/ 0 h 800100"/>
                <a:gd name="connsiteX0" fmla="*/ 0 w 4000500"/>
                <a:gd name="connsiteY0" fmla="*/ 0 h 800100"/>
                <a:gd name="connsiteX1" fmla="*/ 4000500 w 4000500"/>
                <a:gd name="connsiteY1" fmla="*/ 0 h 800100"/>
                <a:gd name="connsiteX2" fmla="*/ 4000500 w 4000500"/>
                <a:gd name="connsiteY2" fmla="*/ 800100 h 800100"/>
                <a:gd name="connsiteX3" fmla="*/ 792480 w 4000500"/>
                <a:gd name="connsiteY3" fmla="*/ 800100 h 800100"/>
                <a:gd name="connsiteX4" fmla="*/ 0 w 4000500"/>
                <a:gd name="connsiteY4" fmla="*/ 0 h 800100"/>
                <a:gd name="connsiteX0" fmla="*/ 0 w 4428566"/>
                <a:gd name="connsiteY0" fmla="*/ 0 h 806393"/>
                <a:gd name="connsiteX1" fmla="*/ 4000500 w 4428566"/>
                <a:gd name="connsiteY1" fmla="*/ 0 h 806393"/>
                <a:gd name="connsiteX2" fmla="*/ 4428566 w 4428566"/>
                <a:gd name="connsiteY2" fmla="*/ 806393 h 806393"/>
                <a:gd name="connsiteX3" fmla="*/ 792480 w 4428566"/>
                <a:gd name="connsiteY3" fmla="*/ 800100 h 806393"/>
                <a:gd name="connsiteX4" fmla="*/ 0 w 4428566"/>
                <a:gd name="connsiteY4" fmla="*/ 0 h 806393"/>
                <a:gd name="connsiteX0" fmla="*/ 0 w 4428566"/>
                <a:gd name="connsiteY0" fmla="*/ 0 h 806393"/>
                <a:gd name="connsiteX1" fmla="*/ 4428566 w 4428566"/>
                <a:gd name="connsiteY1" fmla="*/ 7035 h 806393"/>
                <a:gd name="connsiteX2" fmla="*/ 4428566 w 4428566"/>
                <a:gd name="connsiteY2" fmla="*/ 806393 h 806393"/>
                <a:gd name="connsiteX3" fmla="*/ 792480 w 4428566"/>
                <a:gd name="connsiteY3" fmla="*/ 800100 h 806393"/>
                <a:gd name="connsiteX4" fmla="*/ 0 w 4428566"/>
                <a:gd name="connsiteY4" fmla="*/ 0 h 8063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28566" h="806393">
                  <a:moveTo>
                    <a:pt x="0" y="0"/>
                  </a:moveTo>
                  <a:lnTo>
                    <a:pt x="4428566" y="7035"/>
                  </a:lnTo>
                  <a:lnTo>
                    <a:pt x="4428566" y="806393"/>
                  </a:lnTo>
                  <a:lnTo>
                    <a:pt x="792480" y="800100"/>
                  </a:lnTo>
                  <a:lnTo>
                    <a:pt x="0" y="0"/>
                  </a:lnTo>
                  <a:close/>
                </a:path>
              </a:pathLst>
            </a:custGeom>
            <a:solidFill>
              <a:srgbClr val="0B84FF"/>
            </a:soli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nSpc>
                  <a:spcPct val="120000"/>
                </a:lnSpc>
                <a:spcBef>
                  <a:spcPts val="200"/>
                </a:spcBef>
              </a:pPr>
              <a:r>
                <a:rPr lang="fr-FR" sz="1000" kern="1000" dirty="0">
                  <a:solidFill>
                    <a:srgbClr val="00366C"/>
                  </a:solidFill>
                  <a:effectLst/>
                  <a:ea typeface="Calibri" panose="020F0502020204030204" pitchFamily="34" charset="0"/>
                  <a:cs typeface="Times New Roman" panose="02020603050405020304" pitchFamily="18" charset="0"/>
                </a:rPr>
                <a:t> </a:t>
              </a:r>
            </a:p>
          </p:txBody>
        </p:sp>
      </p:grpSp>
      <p:pic>
        <p:nvPicPr>
          <p:cNvPr id="16" name="Graphique 218">
            <a:extLst>
              <a:ext uri="{FF2B5EF4-FFF2-40B4-BE49-F238E27FC236}">
                <a16:creationId xmlns:a16="http://schemas.microsoft.com/office/drawing/2014/main" id="{797E772C-3E32-4DC4-9154-2641BFB9AA2D}"/>
              </a:ext>
            </a:extLst>
          </p:cNvPr>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40909" y="193345"/>
            <a:ext cx="1424861" cy="311868"/>
          </a:xfrm>
          <a:prstGeom prst="rect">
            <a:avLst/>
          </a:prstGeom>
        </p:spPr>
      </p:pic>
      <p:sp>
        <p:nvSpPr>
          <p:cNvPr id="17" name="Zone de texte 2">
            <a:extLst>
              <a:ext uri="{FF2B5EF4-FFF2-40B4-BE49-F238E27FC236}">
                <a16:creationId xmlns:a16="http://schemas.microsoft.com/office/drawing/2014/main" id="{BB37616C-272E-47F1-863A-B2C92FBE80F3}"/>
              </a:ext>
            </a:extLst>
          </p:cNvPr>
          <p:cNvSpPr txBox="1">
            <a:spLocks noChangeArrowheads="1"/>
          </p:cNvSpPr>
          <p:nvPr/>
        </p:nvSpPr>
        <p:spPr bwMode="auto">
          <a:xfrm>
            <a:off x="10440745" y="130371"/>
            <a:ext cx="18367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ja-JP" dirty="0">
                <a:solidFill>
                  <a:schemeClr val="bg1"/>
                </a:solidFill>
                <a:latin typeface="Arial" panose="020B0604020202020204" pitchFamily="34" charset="0"/>
              </a:rPr>
              <a:t>JS DOM</a:t>
            </a:r>
            <a:endParaRPr kumimoji="0" lang="fr-FR" altLang="ja-JP" sz="1800" b="0" i="0" u="none" strike="noStrike" cap="none" normalizeH="0" baseline="0" dirty="0">
              <a:ln>
                <a:noFill/>
              </a:ln>
              <a:solidFill>
                <a:schemeClr val="bg1"/>
              </a:solidFill>
              <a:effectLst/>
              <a:latin typeface="Arial" panose="020B0604020202020204" pitchFamily="34" charset="0"/>
            </a:endParaRPr>
          </a:p>
        </p:txBody>
      </p:sp>
      <p:cxnSp>
        <p:nvCxnSpPr>
          <p:cNvPr id="21" name="Connecteur droit 12">
            <a:extLst>
              <a:ext uri="{FF2B5EF4-FFF2-40B4-BE49-F238E27FC236}">
                <a16:creationId xmlns:a16="http://schemas.microsoft.com/office/drawing/2014/main" id="{2FD4896E-C3EA-4312-B8B9-061395FD30B9}"/>
              </a:ext>
              <a:ext uri="{C183D7F6-B498-43B3-948B-1728B52AA6E4}">
                <adec:decorative xmlns:adec="http://schemas.microsoft.com/office/drawing/2017/decorative" val="1"/>
              </a:ext>
            </a:extLst>
          </p:cNvPr>
          <p:cNvCxnSpPr>
            <a:cxnSpLocks/>
          </p:cNvCxnSpPr>
          <p:nvPr/>
        </p:nvCxnSpPr>
        <p:spPr>
          <a:xfrm>
            <a:off x="10526228" y="71037"/>
            <a:ext cx="1416204" cy="0"/>
          </a:xfrm>
          <a:prstGeom prst="line">
            <a:avLst/>
          </a:prstGeom>
          <a:ln w="57150">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2" name="Titre 1">
            <a:extLst>
              <a:ext uri="{FF2B5EF4-FFF2-40B4-BE49-F238E27FC236}">
                <a16:creationId xmlns:a16="http://schemas.microsoft.com/office/drawing/2014/main" id="{0B3CC462-55AF-4043-88EB-4DAD89B19EE6}"/>
              </a:ext>
            </a:extLst>
          </p:cNvPr>
          <p:cNvSpPr>
            <a:spLocks noGrp="1"/>
          </p:cNvSpPr>
          <p:nvPr>
            <p:ph type="title"/>
          </p:nvPr>
        </p:nvSpPr>
        <p:spPr/>
        <p:txBody>
          <a:bodyPr/>
          <a:lstStyle/>
          <a:p>
            <a:r>
              <a:rPr lang="fr-FR" dirty="0"/>
              <a:t>Accéder aux éléments du DOM</a:t>
            </a:r>
          </a:p>
        </p:txBody>
      </p:sp>
      <p:sp>
        <p:nvSpPr>
          <p:cNvPr id="3" name="Espace réservé du contenu 2">
            <a:extLst>
              <a:ext uri="{FF2B5EF4-FFF2-40B4-BE49-F238E27FC236}">
                <a16:creationId xmlns:a16="http://schemas.microsoft.com/office/drawing/2014/main" id="{CC35CF24-869C-48F7-AC36-2ABFD5EC56C5}"/>
              </a:ext>
            </a:extLst>
          </p:cNvPr>
          <p:cNvSpPr>
            <a:spLocks noGrp="1"/>
          </p:cNvSpPr>
          <p:nvPr>
            <p:ph idx="1"/>
          </p:nvPr>
        </p:nvSpPr>
        <p:spPr/>
        <p:txBody>
          <a:bodyPr>
            <a:normAutofit/>
          </a:bodyPr>
          <a:lstStyle/>
          <a:p>
            <a:pPr>
              <a:buFont typeface="Wingdings" panose="05000000000000000000" pitchFamily="2" charset="2"/>
              <a:buChar char="Ø"/>
            </a:pPr>
            <a:r>
              <a:rPr lang="fr-FR" b="0" dirty="0">
                <a:solidFill>
                  <a:srgbClr val="9CDCFE"/>
                </a:solidFill>
                <a:effectLst/>
                <a:latin typeface="Consolas" panose="020B0609020204030204" pitchFamily="49" charset="0"/>
              </a:rPr>
              <a:t> </a:t>
            </a:r>
            <a:r>
              <a:rPr lang="fr-FR" b="0" dirty="0" err="1">
                <a:solidFill>
                  <a:srgbClr val="9CDCFE"/>
                </a:solidFill>
                <a:effectLst/>
                <a:highlight>
                  <a:srgbClr val="000000"/>
                </a:highlight>
                <a:latin typeface="Consolas" panose="020B0609020204030204" pitchFamily="49" charset="0"/>
              </a:rPr>
              <a:t>document</a:t>
            </a:r>
            <a:r>
              <a:rPr lang="fr-FR" b="0" dirty="0" err="1">
                <a:solidFill>
                  <a:srgbClr val="D4D4D4"/>
                </a:solidFill>
                <a:effectLst/>
                <a:highlight>
                  <a:srgbClr val="000000"/>
                </a:highlight>
                <a:latin typeface="Consolas" panose="020B0609020204030204" pitchFamily="49" charset="0"/>
              </a:rPr>
              <a:t>.</a:t>
            </a:r>
            <a:r>
              <a:rPr lang="fr-FR" b="0" dirty="0" err="1">
                <a:solidFill>
                  <a:srgbClr val="DCDCAA"/>
                </a:solidFill>
                <a:effectLst/>
                <a:highlight>
                  <a:srgbClr val="000000"/>
                </a:highlight>
                <a:latin typeface="Consolas" panose="020B0609020204030204" pitchFamily="49" charset="0"/>
              </a:rPr>
              <a:t>getElementsByClassName</a:t>
            </a:r>
            <a:r>
              <a:rPr lang="fr-FR" b="0" dirty="0">
                <a:solidFill>
                  <a:srgbClr val="D4D4D4"/>
                </a:solidFill>
                <a:effectLst/>
                <a:highlight>
                  <a:srgbClr val="000000"/>
                </a:highlight>
                <a:latin typeface="Consolas" panose="020B0609020204030204" pitchFamily="49" charset="0"/>
              </a:rPr>
              <a:t>();</a:t>
            </a:r>
          </a:p>
          <a:p>
            <a:pPr marL="0" indent="0">
              <a:buNone/>
            </a:pPr>
            <a:r>
              <a:rPr lang="fr-CA" dirty="0"/>
              <a:t>Cette méthode fonctionne de la même manière que la précédente, mais fera sa recherche sur la  </a:t>
            </a:r>
            <a:r>
              <a:rPr lang="fr-CA" b="1" i="1" dirty="0"/>
              <a:t>class</a:t>
            </a:r>
            <a:r>
              <a:rPr lang="fr-CA" dirty="0"/>
              <a:t>  des éléments et retournera la liste des éléments qui correspondent.</a:t>
            </a:r>
          </a:p>
          <a:p>
            <a:pPr marL="0" indent="0">
              <a:buNone/>
            </a:pPr>
            <a:r>
              <a:rPr lang="fr-CA" b="1" u="sng" dirty="0"/>
              <a:t>Exemple :</a:t>
            </a:r>
            <a:r>
              <a:rPr lang="fr-CA" b="1" dirty="0"/>
              <a:t> </a:t>
            </a:r>
          </a:p>
          <a:p>
            <a:pPr marL="0" indent="0">
              <a:buNone/>
            </a:pPr>
            <a:endParaRPr lang="fr-CA" b="1" dirty="0"/>
          </a:p>
          <a:p>
            <a:pPr marL="0" indent="0">
              <a:buNone/>
            </a:pPr>
            <a:r>
              <a:rPr lang="fr-FR" dirty="0"/>
              <a:t>Ceci récupère tous les éléments qui ont l’attribut </a:t>
            </a:r>
            <a:r>
              <a:rPr lang="fr-FR" b="1" i="1" dirty="0"/>
              <a:t>class</a:t>
            </a:r>
            <a:r>
              <a:rPr lang="fr-FR" dirty="0"/>
              <a:t> avec la valeur « </a:t>
            </a:r>
            <a:r>
              <a:rPr lang="fr-FR" b="1" i="1" dirty="0"/>
              <a:t>container</a:t>
            </a:r>
            <a:r>
              <a:rPr lang="fr-FR" dirty="0"/>
              <a:t> »</a:t>
            </a:r>
          </a:p>
          <a:p>
            <a:pPr marL="0" indent="0">
              <a:buNone/>
            </a:pPr>
            <a:r>
              <a:rPr lang="fr-FR" sz="2000" dirty="0"/>
              <a:t>D’autres exemples : </a:t>
            </a:r>
            <a:r>
              <a:rPr lang="fr-FR" sz="2000" dirty="0">
                <a:hlinkClick r:id="rId4"/>
              </a:rPr>
              <a:t>https://developer.mozilla.org/fr/docs/Web/API/Document/getElementsByClassName</a:t>
            </a:r>
            <a:r>
              <a:rPr lang="fr-FR" sz="2000" dirty="0"/>
              <a:t> </a:t>
            </a:r>
          </a:p>
        </p:txBody>
      </p:sp>
      <p:sp>
        <p:nvSpPr>
          <p:cNvPr id="25" name="Espace réservé du numéro de diapositive 24">
            <a:extLst>
              <a:ext uri="{FF2B5EF4-FFF2-40B4-BE49-F238E27FC236}">
                <a16:creationId xmlns:a16="http://schemas.microsoft.com/office/drawing/2014/main" id="{6BFAE7BC-893E-4B9B-AB04-BFD3DE9B75A1}"/>
              </a:ext>
            </a:extLst>
          </p:cNvPr>
          <p:cNvSpPr>
            <a:spLocks noGrp="1"/>
          </p:cNvSpPr>
          <p:nvPr>
            <p:ph type="sldNum" sz="quarter" idx="12"/>
          </p:nvPr>
        </p:nvSpPr>
        <p:spPr/>
        <p:txBody>
          <a:bodyPr/>
          <a:lstStyle/>
          <a:p>
            <a:r>
              <a:rPr lang="fr-FR" dirty="0"/>
              <a:t>1</a:t>
            </a:r>
          </a:p>
        </p:txBody>
      </p:sp>
      <p:sp>
        <p:nvSpPr>
          <p:cNvPr id="18" name="Rectangle 17">
            <a:extLst>
              <a:ext uri="{FF2B5EF4-FFF2-40B4-BE49-F238E27FC236}">
                <a16:creationId xmlns:a16="http://schemas.microsoft.com/office/drawing/2014/main" id="{B14B9E5E-977A-40F5-B7F6-2806F6B6AA12}"/>
              </a:ext>
            </a:extLst>
          </p:cNvPr>
          <p:cNvSpPr/>
          <p:nvPr/>
        </p:nvSpPr>
        <p:spPr>
          <a:xfrm>
            <a:off x="3524668" y="3640978"/>
            <a:ext cx="6690485" cy="72063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fr-CA" b="0" dirty="0">
                <a:solidFill>
                  <a:srgbClr val="77B7D7"/>
                </a:solidFill>
                <a:effectLst/>
                <a:latin typeface="MonoLisa"/>
              </a:rPr>
              <a:t>const</a:t>
            </a:r>
            <a:r>
              <a:rPr lang="fr-CA" b="0" dirty="0">
                <a:solidFill>
                  <a:srgbClr val="FFFFFF"/>
                </a:solidFill>
                <a:effectLst/>
                <a:latin typeface="MonoLisa"/>
              </a:rPr>
              <a:t> </a:t>
            </a:r>
            <a:r>
              <a:rPr lang="fr-CA" b="0" dirty="0">
                <a:solidFill>
                  <a:srgbClr val="DFE2E7"/>
                </a:solidFill>
                <a:effectLst/>
                <a:latin typeface="MonoLisa"/>
              </a:rPr>
              <a:t>container</a:t>
            </a:r>
            <a:r>
              <a:rPr lang="fr-CA" b="0" dirty="0">
                <a:solidFill>
                  <a:srgbClr val="FFFFFF"/>
                </a:solidFill>
                <a:effectLst/>
                <a:latin typeface="MonoLisa"/>
              </a:rPr>
              <a:t> </a:t>
            </a:r>
            <a:r>
              <a:rPr lang="fr-CA" b="0" dirty="0">
                <a:solidFill>
                  <a:srgbClr val="DFE2E7"/>
                </a:solidFill>
                <a:effectLst/>
                <a:latin typeface="MonoLisa"/>
              </a:rPr>
              <a:t>=</a:t>
            </a:r>
            <a:r>
              <a:rPr lang="fr-CA" b="0" dirty="0">
                <a:solidFill>
                  <a:srgbClr val="FFFFFF"/>
                </a:solidFill>
                <a:effectLst/>
                <a:latin typeface="MonoLisa"/>
              </a:rPr>
              <a:t> </a:t>
            </a:r>
            <a:r>
              <a:rPr lang="fr-CA" b="0" dirty="0">
                <a:solidFill>
                  <a:srgbClr val="DFAB5C"/>
                </a:solidFill>
                <a:effectLst/>
                <a:latin typeface="MonoLisa"/>
              </a:rPr>
              <a:t>document</a:t>
            </a:r>
            <a:r>
              <a:rPr lang="fr-CA" b="0" dirty="0">
                <a:solidFill>
                  <a:srgbClr val="DFE2E7"/>
                </a:solidFill>
                <a:effectLst/>
                <a:latin typeface="MonoLisa"/>
              </a:rPr>
              <a:t>.</a:t>
            </a:r>
            <a:r>
              <a:rPr lang="fr-CA" b="0" dirty="0">
                <a:solidFill>
                  <a:srgbClr val="86D9CA"/>
                </a:solidFill>
                <a:effectLst/>
                <a:latin typeface="MonoLisa"/>
              </a:rPr>
              <a:t>getElementsByClassName</a:t>
            </a:r>
            <a:r>
              <a:rPr lang="fr-CA" b="0" dirty="0">
                <a:solidFill>
                  <a:srgbClr val="DFE2E7"/>
                </a:solidFill>
                <a:effectLst/>
                <a:latin typeface="MonoLisa"/>
              </a:rPr>
              <a:t>("</a:t>
            </a:r>
            <a:r>
              <a:rPr lang="fr-CA" b="0" dirty="0">
                <a:solidFill>
                  <a:srgbClr val="977CDC"/>
                </a:solidFill>
                <a:effectLst/>
                <a:latin typeface="MonoLisa"/>
              </a:rPr>
              <a:t>container</a:t>
            </a:r>
            <a:r>
              <a:rPr lang="fr-CA" b="0" dirty="0">
                <a:solidFill>
                  <a:srgbClr val="DFE2E7"/>
                </a:solidFill>
                <a:effectLst/>
                <a:latin typeface="MonoLisa"/>
              </a:rPr>
              <a:t>");</a:t>
            </a:r>
            <a:endParaRPr lang="fr-CA" b="0" dirty="0">
              <a:solidFill>
                <a:srgbClr val="FFFFFF"/>
              </a:solidFill>
              <a:effectLst/>
              <a:latin typeface="MonoLisa"/>
            </a:endParaRPr>
          </a:p>
          <a:p>
            <a:r>
              <a:rPr lang="fr-CA" b="0" dirty="0">
                <a:solidFill>
                  <a:srgbClr val="DFAB5C"/>
                </a:solidFill>
                <a:effectLst/>
                <a:latin typeface="MonoLisa"/>
              </a:rPr>
              <a:t>console</a:t>
            </a:r>
            <a:r>
              <a:rPr lang="fr-CA" b="0" dirty="0">
                <a:solidFill>
                  <a:srgbClr val="DFE2E7"/>
                </a:solidFill>
                <a:effectLst/>
                <a:latin typeface="MonoLisa"/>
              </a:rPr>
              <a:t>.</a:t>
            </a:r>
            <a:r>
              <a:rPr lang="fr-CA" b="0" dirty="0">
                <a:solidFill>
                  <a:srgbClr val="86D9CA"/>
                </a:solidFill>
                <a:effectLst/>
                <a:latin typeface="MonoLisa"/>
              </a:rPr>
              <a:t>log</a:t>
            </a:r>
            <a:r>
              <a:rPr lang="fr-CA" b="0" dirty="0">
                <a:solidFill>
                  <a:srgbClr val="DFE2E7"/>
                </a:solidFill>
                <a:effectLst/>
                <a:latin typeface="MonoLisa"/>
              </a:rPr>
              <a:t>(container);</a:t>
            </a:r>
            <a:endParaRPr lang="fr-CA" b="0" dirty="0">
              <a:solidFill>
                <a:srgbClr val="FFFFFF"/>
              </a:solidFill>
              <a:effectLst/>
              <a:latin typeface="MonoLisa"/>
            </a:endParaRPr>
          </a:p>
        </p:txBody>
      </p:sp>
    </p:spTree>
    <p:extLst>
      <p:ext uri="{BB962C8B-B14F-4D97-AF65-F5344CB8AC3E}">
        <p14:creationId xmlns:p14="http://schemas.microsoft.com/office/powerpoint/2010/main" val="17975094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Connecteur droit 12">
            <a:extLst>
              <a:ext uri="{FF2B5EF4-FFF2-40B4-BE49-F238E27FC236}">
                <a16:creationId xmlns:a16="http://schemas.microsoft.com/office/drawing/2014/main" id="{7F409621-235B-42B7-8C57-C671A5B850E8}"/>
              </a:ext>
              <a:ext uri="{C183D7F6-B498-43B3-948B-1728B52AA6E4}">
                <adec:decorative xmlns:adec="http://schemas.microsoft.com/office/drawing/2017/decorative" val="1"/>
              </a:ext>
            </a:extLst>
          </p:cNvPr>
          <p:cNvCxnSpPr>
            <a:cxnSpLocks/>
          </p:cNvCxnSpPr>
          <p:nvPr/>
        </p:nvCxnSpPr>
        <p:spPr>
          <a:xfrm>
            <a:off x="240908" y="6459681"/>
            <a:ext cx="0" cy="398319"/>
          </a:xfrm>
          <a:prstGeom prst="line">
            <a:avLst/>
          </a:prstGeom>
          <a:ln w="139700">
            <a:solidFill>
              <a:schemeClr val="accent2"/>
            </a:solidFill>
            <a:prstDash val="solid"/>
          </a:ln>
        </p:spPr>
        <p:style>
          <a:lnRef idx="1">
            <a:schemeClr val="accent1"/>
          </a:lnRef>
          <a:fillRef idx="0">
            <a:schemeClr val="accent1"/>
          </a:fillRef>
          <a:effectRef idx="0">
            <a:schemeClr val="accent1"/>
          </a:effectRef>
          <a:fontRef idx="minor">
            <a:schemeClr val="tx1"/>
          </a:fontRef>
        </p:style>
      </p:cxnSp>
      <p:grpSp>
        <p:nvGrpSpPr>
          <p:cNvPr id="13" name="Groupe 12">
            <a:extLst>
              <a:ext uri="{FF2B5EF4-FFF2-40B4-BE49-F238E27FC236}">
                <a16:creationId xmlns:a16="http://schemas.microsoft.com/office/drawing/2014/main" id="{85DCF745-39CA-459B-8ACF-F7DEC90EFF33}"/>
              </a:ext>
              <a:ext uri="{C183D7F6-B498-43B3-948B-1728B52AA6E4}">
                <adec:decorative xmlns:adec="http://schemas.microsoft.com/office/drawing/2017/decorative" val="1"/>
              </a:ext>
            </a:extLst>
          </p:cNvPr>
          <p:cNvGrpSpPr/>
          <p:nvPr/>
        </p:nvGrpSpPr>
        <p:grpSpPr>
          <a:xfrm>
            <a:off x="9233656" y="-30668"/>
            <a:ext cx="2958344" cy="565210"/>
            <a:chOff x="1216702" y="-785818"/>
            <a:chExt cx="6391124" cy="1384729"/>
          </a:xfrm>
        </p:grpSpPr>
        <p:sp>
          <p:nvSpPr>
            <p:cNvPr id="14" name="Rectangle 1">
              <a:extLst>
                <a:ext uri="{FF2B5EF4-FFF2-40B4-BE49-F238E27FC236}">
                  <a16:creationId xmlns:a16="http://schemas.microsoft.com/office/drawing/2014/main" id="{1DD38E9F-DD41-498F-8651-C39F97B54463}"/>
                </a:ext>
              </a:extLst>
            </p:cNvPr>
            <p:cNvSpPr/>
            <p:nvPr/>
          </p:nvSpPr>
          <p:spPr>
            <a:xfrm>
              <a:off x="1216702" y="-755745"/>
              <a:ext cx="2792437" cy="728927"/>
            </a:xfrm>
            <a:custGeom>
              <a:avLst/>
              <a:gdLst>
                <a:gd name="connsiteX0" fmla="*/ 0 w 2778276"/>
                <a:gd name="connsiteY0" fmla="*/ 0 h 471777"/>
                <a:gd name="connsiteX1" fmla="*/ 2778276 w 2778276"/>
                <a:gd name="connsiteY1" fmla="*/ 0 h 471777"/>
                <a:gd name="connsiteX2" fmla="*/ 2778276 w 2778276"/>
                <a:gd name="connsiteY2" fmla="*/ 471777 h 471777"/>
                <a:gd name="connsiteX3" fmla="*/ 0 w 2778276"/>
                <a:gd name="connsiteY3" fmla="*/ 471777 h 471777"/>
                <a:gd name="connsiteX4" fmla="*/ 0 w 2778276"/>
                <a:gd name="connsiteY4" fmla="*/ 0 h 471777"/>
                <a:gd name="connsiteX0" fmla="*/ 0 w 2778276"/>
                <a:gd name="connsiteY0" fmla="*/ 0 h 499912"/>
                <a:gd name="connsiteX1" fmla="*/ 2778276 w 2778276"/>
                <a:gd name="connsiteY1" fmla="*/ 0 h 499912"/>
                <a:gd name="connsiteX2" fmla="*/ 2778276 w 2778276"/>
                <a:gd name="connsiteY2" fmla="*/ 471777 h 499912"/>
                <a:gd name="connsiteX3" fmla="*/ 576775 w 2778276"/>
                <a:gd name="connsiteY3" fmla="*/ 499912 h 499912"/>
                <a:gd name="connsiteX4" fmla="*/ 0 w 2778276"/>
                <a:gd name="connsiteY4" fmla="*/ 0 h 499912"/>
                <a:gd name="connsiteX0" fmla="*/ 0 w 2792344"/>
                <a:gd name="connsiteY0" fmla="*/ 0 h 514001"/>
                <a:gd name="connsiteX1" fmla="*/ 2778276 w 2792344"/>
                <a:gd name="connsiteY1" fmla="*/ 0 h 514001"/>
                <a:gd name="connsiteX2" fmla="*/ 2792344 w 2792344"/>
                <a:gd name="connsiteY2" fmla="*/ 514001 h 514001"/>
                <a:gd name="connsiteX3" fmla="*/ 576775 w 2792344"/>
                <a:gd name="connsiteY3" fmla="*/ 499912 h 514001"/>
                <a:gd name="connsiteX4" fmla="*/ 0 w 2792344"/>
                <a:gd name="connsiteY4" fmla="*/ 0 h 5140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92344" h="514001">
                  <a:moveTo>
                    <a:pt x="0" y="0"/>
                  </a:moveTo>
                  <a:lnTo>
                    <a:pt x="2778276" y="0"/>
                  </a:lnTo>
                  <a:lnTo>
                    <a:pt x="2792344" y="514001"/>
                  </a:lnTo>
                  <a:lnTo>
                    <a:pt x="576775" y="499912"/>
                  </a:lnTo>
                  <a:lnTo>
                    <a:pt x="0" y="0"/>
                  </a:lnTo>
                  <a:close/>
                </a:path>
              </a:pathLst>
            </a:custGeom>
            <a:solidFill>
              <a:srgbClr val="EE740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fr-FR">
                <a:solidFill>
                  <a:srgbClr val="00366C"/>
                </a:solidFill>
              </a:endParaRPr>
            </a:p>
          </p:txBody>
        </p:sp>
        <p:sp>
          <p:nvSpPr>
            <p:cNvPr id="15" name="Rectangle 2">
              <a:extLst>
                <a:ext uri="{FF2B5EF4-FFF2-40B4-BE49-F238E27FC236}">
                  <a16:creationId xmlns:a16="http://schemas.microsoft.com/office/drawing/2014/main" id="{ADAB0AEC-795E-4826-A0D6-2720A6B5F17E}"/>
                </a:ext>
              </a:extLst>
            </p:cNvPr>
            <p:cNvSpPr/>
            <p:nvPr/>
          </p:nvSpPr>
          <p:spPr>
            <a:xfrm>
              <a:off x="1968078" y="-785818"/>
              <a:ext cx="5639748" cy="1384729"/>
            </a:xfrm>
            <a:custGeom>
              <a:avLst/>
              <a:gdLst>
                <a:gd name="connsiteX0" fmla="*/ 0 w 4000500"/>
                <a:gd name="connsiteY0" fmla="*/ 0 h 800100"/>
                <a:gd name="connsiteX1" fmla="*/ 4000500 w 4000500"/>
                <a:gd name="connsiteY1" fmla="*/ 0 h 800100"/>
                <a:gd name="connsiteX2" fmla="*/ 4000500 w 4000500"/>
                <a:gd name="connsiteY2" fmla="*/ 800100 h 800100"/>
                <a:gd name="connsiteX3" fmla="*/ 0 w 4000500"/>
                <a:gd name="connsiteY3" fmla="*/ 800100 h 800100"/>
                <a:gd name="connsiteX4" fmla="*/ 0 w 4000500"/>
                <a:gd name="connsiteY4" fmla="*/ 0 h 800100"/>
                <a:gd name="connsiteX0" fmla="*/ 0 w 4000500"/>
                <a:gd name="connsiteY0" fmla="*/ 0 h 800100"/>
                <a:gd name="connsiteX1" fmla="*/ 4000500 w 4000500"/>
                <a:gd name="connsiteY1" fmla="*/ 0 h 800100"/>
                <a:gd name="connsiteX2" fmla="*/ 4000500 w 4000500"/>
                <a:gd name="connsiteY2" fmla="*/ 800100 h 800100"/>
                <a:gd name="connsiteX3" fmla="*/ 792480 w 4000500"/>
                <a:gd name="connsiteY3" fmla="*/ 800100 h 800100"/>
                <a:gd name="connsiteX4" fmla="*/ 0 w 4000500"/>
                <a:gd name="connsiteY4" fmla="*/ 0 h 800100"/>
                <a:gd name="connsiteX0" fmla="*/ 0 w 4428566"/>
                <a:gd name="connsiteY0" fmla="*/ 0 h 806393"/>
                <a:gd name="connsiteX1" fmla="*/ 4000500 w 4428566"/>
                <a:gd name="connsiteY1" fmla="*/ 0 h 806393"/>
                <a:gd name="connsiteX2" fmla="*/ 4428566 w 4428566"/>
                <a:gd name="connsiteY2" fmla="*/ 806393 h 806393"/>
                <a:gd name="connsiteX3" fmla="*/ 792480 w 4428566"/>
                <a:gd name="connsiteY3" fmla="*/ 800100 h 806393"/>
                <a:gd name="connsiteX4" fmla="*/ 0 w 4428566"/>
                <a:gd name="connsiteY4" fmla="*/ 0 h 806393"/>
                <a:gd name="connsiteX0" fmla="*/ 0 w 4428566"/>
                <a:gd name="connsiteY0" fmla="*/ 0 h 806393"/>
                <a:gd name="connsiteX1" fmla="*/ 4428566 w 4428566"/>
                <a:gd name="connsiteY1" fmla="*/ 7035 h 806393"/>
                <a:gd name="connsiteX2" fmla="*/ 4428566 w 4428566"/>
                <a:gd name="connsiteY2" fmla="*/ 806393 h 806393"/>
                <a:gd name="connsiteX3" fmla="*/ 792480 w 4428566"/>
                <a:gd name="connsiteY3" fmla="*/ 800100 h 806393"/>
                <a:gd name="connsiteX4" fmla="*/ 0 w 4428566"/>
                <a:gd name="connsiteY4" fmla="*/ 0 h 8063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28566" h="806393">
                  <a:moveTo>
                    <a:pt x="0" y="0"/>
                  </a:moveTo>
                  <a:lnTo>
                    <a:pt x="4428566" y="7035"/>
                  </a:lnTo>
                  <a:lnTo>
                    <a:pt x="4428566" y="806393"/>
                  </a:lnTo>
                  <a:lnTo>
                    <a:pt x="792480" y="800100"/>
                  </a:lnTo>
                  <a:lnTo>
                    <a:pt x="0" y="0"/>
                  </a:lnTo>
                  <a:close/>
                </a:path>
              </a:pathLst>
            </a:custGeom>
            <a:solidFill>
              <a:srgbClr val="0B84FF"/>
            </a:soli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nSpc>
                  <a:spcPct val="120000"/>
                </a:lnSpc>
                <a:spcBef>
                  <a:spcPts val="200"/>
                </a:spcBef>
              </a:pPr>
              <a:r>
                <a:rPr lang="fr-FR" sz="1000" kern="1000" dirty="0">
                  <a:solidFill>
                    <a:srgbClr val="00366C"/>
                  </a:solidFill>
                  <a:effectLst/>
                  <a:ea typeface="Calibri" panose="020F0502020204030204" pitchFamily="34" charset="0"/>
                  <a:cs typeface="Times New Roman" panose="02020603050405020304" pitchFamily="18" charset="0"/>
                </a:rPr>
                <a:t> </a:t>
              </a:r>
            </a:p>
          </p:txBody>
        </p:sp>
      </p:grpSp>
      <p:pic>
        <p:nvPicPr>
          <p:cNvPr id="16" name="Graphique 218">
            <a:extLst>
              <a:ext uri="{FF2B5EF4-FFF2-40B4-BE49-F238E27FC236}">
                <a16:creationId xmlns:a16="http://schemas.microsoft.com/office/drawing/2014/main" id="{797E772C-3E32-4DC4-9154-2641BFB9AA2D}"/>
              </a:ext>
            </a:extLst>
          </p:cNvPr>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40909" y="193345"/>
            <a:ext cx="1424861" cy="311868"/>
          </a:xfrm>
          <a:prstGeom prst="rect">
            <a:avLst/>
          </a:prstGeom>
        </p:spPr>
      </p:pic>
      <p:sp>
        <p:nvSpPr>
          <p:cNvPr id="17" name="Zone de texte 2">
            <a:extLst>
              <a:ext uri="{FF2B5EF4-FFF2-40B4-BE49-F238E27FC236}">
                <a16:creationId xmlns:a16="http://schemas.microsoft.com/office/drawing/2014/main" id="{BB37616C-272E-47F1-863A-B2C92FBE80F3}"/>
              </a:ext>
            </a:extLst>
          </p:cNvPr>
          <p:cNvSpPr txBox="1">
            <a:spLocks noChangeArrowheads="1"/>
          </p:cNvSpPr>
          <p:nvPr/>
        </p:nvSpPr>
        <p:spPr bwMode="auto">
          <a:xfrm>
            <a:off x="10440745" y="130371"/>
            <a:ext cx="18367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ja-JP" dirty="0">
                <a:solidFill>
                  <a:schemeClr val="bg1"/>
                </a:solidFill>
                <a:latin typeface="Arial" panose="020B0604020202020204" pitchFamily="34" charset="0"/>
              </a:rPr>
              <a:t>JS DOM</a:t>
            </a:r>
            <a:endParaRPr kumimoji="0" lang="fr-FR" altLang="ja-JP" sz="1800" b="0" i="0" u="none" strike="noStrike" cap="none" normalizeH="0" baseline="0" dirty="0">
              <a:ln>
                <a:noFill/>
              </a:ln>
              <a:solidFill>
                <a:schemeClr val="bg1"/>
              </a:solidFill>
              <a:effectLst/>
              <a:latin typeface="Arial" panose="020B0604020202020204" pitchFamily="34" charset="0"/>
            </a:endParaRPr>
          </a:p>
        </p:txBody>
      </p:sp>
      <p:cxnSp>
        <p:nvCxnSpPr>
          <p:cNvPr id="21" name="Connecteur droit 12">
            <a:extLst>
              <a:ext uri="{FF2B5EF4-FFF2-40B4-BE49-F238E27FC236}">
                <a16:creationId xmlns:a16="http://schemas.microsoft.com/office/drawing/2014/main" id="{2FD4896E-C3EA-4312-B8B9-061395FD30B9}"/>
              </a:ext>
              <a:ext uri="{C183D7F6-B498-43B3-948B-1728B52AA6E4}">
                <adec:decorative xmlns:adec="http://schemas.microsoft.com/office/drawing/2017/decorative" val="1"/>
              </a:ext>
            </a:extLst>
          </p:cNvPr>
          <p:cNvCxnSpPr>
            <a:cxnSpLocks/>
          </p:cNvCxnSpPr>
          <p:nvPr/>
        </p:nvCxnSpPr>
        <p:spPr>
          <a:xfrm>
            <a:off x="10526228" y="71037"/>
            <a:ext cx="1416204" cy="0"/>
          </a:xfrm>
          <a:prstGeom prst="line">
            <a:avLst/>
          </a:prstGeom>
          <a:ln w="57150">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2" name="Titre 1">
            <a:extLst>
              <a:ext uri="{FF2B5EF4-FFF2-40B4-BE49-F238E27FC236}">
                <a16:creationId xmlns:a16="http://schemas.microsoft.com/office/drawing/2014/main" id="{0B3CC462-55AF-4043-88EB-4DAD89B19EE6}"/>
              </a:ext>
            </a:extLst>
          </p:cNvPr>
          <p:cNvSpPr>
            <a:spLocks noGrp="1"/>
          </p:cNvSpPr>
          <p:nvPr>
            <p:ph type="title"/>
          </p:nvPr>
        </p:nvSpPr>
        <p:spPr/>
        <p:txBody>
          <a:bodyPr/>
          <a:lstStyle/>
          <a:p>
            <a:r>
              <a:rPr lang="fr-FR" dirty="0"/>
              <a:t>Accéder aux éléments du DOM</a:t>
            </a:r>
          </a:p>
        </p:txBody>
      </p:sp>
      <p:sp>
        <p:nvSpPr>
          <p:cNvPr id="3" name="Espace réservé du contenu 2">
            <a:extLst>
              <a:ext uri="{FF2B5EF4-FFF2-40B4-BE49-F238E27FC236}">
                <a16:creationId xmlns:a16="http://schemas.microsoft.com/office/drawing/2014/main" id="{CC35CF24-869C-48F7-AC36-2ABFD5EC56C5}"/>
              </a:ext>
            </a:extLst>
          </p:cNvPr>
          <p:cNvSpPr>
            <a:spLocks noGrp="1"/>
          </p:cNvSpPr>
          <p:nvPr>
            <p:ph idx="1"/>
          </p:nvPr>
        </p:nvSpPr>
        <p:spPr/>
        <p:txBody>
          <a:bodyPr>
            <a:normAutofit/>
          </a:bodyPr>
          <a:lstStyle/>
          <a:p>
            <a:pPr>
              <a:buFont typeface="Wingdings" panose="05000000000000000000" pitchFamily="2" charset="2"/>
              <a:buChar char="Ø"/>
            </a:pPr>
            <a:r>
              <a:rPr lang="fr-FR" b="0" dirty="0">
                <a:solidFill>
                  <a:srgbClr val="9CDCFE"/>
                </a:solidFill>
                <a:effectLst/>
                <a:latin typeface="Consolas" panose="020B0609020204030204" pitchFamily="49" charset="0"/>
              </a:rPr>
              <a:t> </a:t>
            </a:r>
            <a:r>
              <a:rPr lang="fr-FR" b="0" dirty="0" err="1">
                <a:solidFill>
                  <a:srgbClr val="9CDCFE"/>
                </a:solidFill>
                <a:effectLst/>
                <a:highlight>
                  <a:srgbClr val="000000"/>
                </a:highlight>
                <a:latin typeface="Consolas" panose="020B0609020204030204" pitchFamily="49" charset="0"/>
              </a:rPr>
              <a:t>document</a:t>
            </a:r>
            <a:r>
              <a:rPr lang="fr-FR" b="0" dirty="0" err="1">
                <a:solidFill>
                  <a:srgbClr val="D4D4D4"/>
                </a:solidFill>
                <a:effectLst/>
                <a:highlight>
                  <a:srgbClr val="000000"/>
                </a:highlight>
                <a:latin typeface="Consolas" panose="020B0609020204030204" pitchFamily="49" charset="0"/>
              </a:rPr>
              <a:t>.</a:t>
            </a:r>
            <a:r>
              <a:rPr lang="fr-FR" b="0" dirty="0" err="1">
                <a:solidFill>
                  <a:srgbClr val="DCDCAA"/>
                </a:solidFill>
                <a:effectLst/>
                <a:highlight>
                  <a:srgbClr val="000000"/>
                </a:highlight>
                <a:latin typeface="Consolas" panose="020B0609020204030204" pitchFamily="49" charset="0"/>
              </a:rPr>
              <a:t>getElementsByName</a:t>
            </a:r>
            <a:r>
              <a:rPr lang="fr-FR" b="0" dirty="0">
                <a:solidFill>
                  <a:srgbClr val="D4D4D4"/>
                </a:solidFill>
                <a:effectLst/>
                <a:highlight>
                  <a:srgbClr val="000000"/>
                </a:highlight>
                <a:latin typeface="Consolas" panose="020B0609020204030204" pitchFamily="49" charset="0"/>
              </a:rPr>
              <a:t>();</a:t>
            </a:r>
          </a:p>
          <a:p>
            <a:pPr marL="0" indent="0">
              <a:buNone/>
            </a:pPr>
            <a:r>
              <a:rPr lang="fr-CA" dirty="0"/>
              <a:t>Avec cette méthode, vous rechercherez tous les éléments avec l’attribut </a:t>
            </a:r>
            <a:r>
              <a:rPr lang="fr-CA" b="1" i="1" dirty="0" err="1"/>
              <a:t>name</a:t>
            </a:r>
            <a:r>
              <a:rPr lang="fr-CA" b="1" i="1" dirty="0"/>
              <a:t> </a:t>
            </a:r>
            <a:r>
              <a:rPr lang="fr-CA" dirty="0"/>
              <a:t>ayant la valeur précisée dans la parenthèse.</a:t>
            </a:r>
          </a:p>
          <a:p>
            <a:pPr marL="0" indent="0">
              <a:buNone/>
            </a:pPr>
            <a:r>
              <a:rPr lang="fr-CA" b="1" u="sng" dirty="0"/>
              <a:t>Exemple :</a:t>
            </a:r>
            <a:r>
              <a:rPr lang="fr-CA" b="1" dirty="0"/>
              <a:t> </a:t>
            </a:r>
          </a:p>
          <a:p>
            <a:pPr marL="0" indent="0">
              <a:buNone/>
            </a:pPr>
            <a:endParaRPr lang="fr-CA" b="1" dirty="0"/>
          </a:p>
          <a:p>
            <a:pPr marL="0" indent="0">
              <a:buNone/>
            </a:pPr>
            <a:r>
              <a:rPr lang="fr-FR" sz="2000" dirty="0"/>
              <a:t>D’autres exemples : </a:t>
            </a:r>
            <a:r>
              <a:rPr lang="fr-FR" sz="2000" dirty="0">
                <a:hlinkClick r:id="rId4"/>
              </a:rPr>
              <a:t>https://developer.mozilla.org/fr/docs/Web/API/Document/getElementsByName</a:t>
            </a:r>
            <a:r>
              <a:rPr lang="fr-FR" sz="2000" dirty="0"/>
              <a:t> </a:t>
            </a:r>
          </a:p>
        </p:txBody>
      </p:sp>
      <p:sp>
        <p:nvSpPr>
          <p:cNvPr id="25" name="Espace réservé du numéro de diapositive 24">
            <a:extLst>
              <a:ext uri="{FF2B5EF4-FFF2-40B4-BE49-F238E27FC236}">
                <a16:creationId xmlns:a16="http://schemas.microsoft.com/office/drawing/2014/main" id="{6BFAE7BC-893E-4B9B-AB04-BFD3DE9B75A1}"/>
              </a:ext>
            </a:extLst>
          </p:cNvPr>
          <p:cNvSpPr>
            <a:spLocks noGrp="1"/>
          </p:cNvSpPr>
          <p:nvPr>
            <p:ph type="sldNum" sz="quarter" idx="12"/>
          </p:nvPr>
        </p:nvSpPr>
        <p:spPr/>
        <p:txBody>
          <a:bodyPr/>
          <a:lstStyle/>
          <a:p>
            <a:r>
              <a:rPr lang="fr-FR" dirty="0"/>
              <a:t>1</a:t>
            </a:r>
          </a:p>
        </p:txBody>
      </p:sp>
      <p:sp>
        <p:nvSpPr>
          <p:cNvPr id="19" name="Rectangle 18">
            <a:extLst>
              <a:ext uri="{FF2B5EF4-FFF2-40B4-BE49-F238E27FC236}">
                <a16:creationId xmlns:a16="http://schemas.microsoft.com/office/drawing/2014/main" id="{E413F431-13AA-44A0-AD74-697678E2F4B9}"/>
              </a:ext>
            </a:extLst>
          </p:cNvPr>
          <p:cNvSpPr/>
          <p:nvPr/>
        </p:nvSpPr>
        <p:spPr>
          <a:xfrm>
            <a:off x="3524669" y="3364552"/>
            <a:ext cx="5708987" cy="72063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fr-FR" b="0" dirty="0">
                <a:solidFill>
                  <a:srgbClr val="77B7D7"/>
                </a:solidFill>
                <a:effectLst/>
                <a:latin typeface="MonoLisa"/>
              </a:rPr>
              <a:t>const</a:t>
            </a:r>
            <a:r>
              <a:rPr lang="fr-FR" b="0" dirty="0">
                <a:solidFill>
                  <a:srgbClr val="FFFFFF"/>
                </a:solidFill>
                <a:effectLst/>
                <a:latin typeface="MonoLisa"/>
              </a:rPr>
              <a:t> </a:t>
            </a:r>
            <a:r>
              <a:rPr lang="fr-FR" b="0" dirty="0">
                <a:solidFill>
                  <a:srgbClr val="DFE2E7"/>
                </a:solidFill>
                <a:effectLst/>
                <a:latin typeface="MonoLisa"/>
              </a:rPr>
              <a:t>inputMail</a:t>
            </a:r>
            <a:r>
              <a:rPr lang="fr-FR" b="0" dirty="0">
                <a:solidFill>
                  <a:srgbClr val="FFFFFF"/>
                </a:solidFill>
                <a:effectLst/>
                <a:latin typeface="MonoLisa"/>
              </a:rPr>
              <a:t> </a:t>
            </a:r>
            <a:r>
              <a:rPr lang="fr-FR" b="0" dirty="0">
                <a:solidFill>
                  <a:srgbClr val="DFE2E7"/>
                </a:solidFill>
                <a:effectLst/>
                <a:latin typeface="MonoLisa"/>
              </a:rPr>
              <a:t>=</a:t>
            </a:r>
            <a:r>
              <a:rPr lang="fr-FR" b="0" dirty="0">
                <a:solidFill>
                  <a:srgbClr val="FFFFFF"/>
                </a:solidFill>
                <a:effectLst/>
                <a:latin typeface="MonoLisa"/>
              </a:rPr>
              <a:t> </a:t>
            </a:r>
            <a:r>
              <a:rPr lang="fr-FR" b="0" dirty="0">
                <a:solidFill>
                  <a:srgbClr val="DFAB5C"/>
                </a:solidFill>
                <a:effectLst/>
                <a:latin typeface="MonoLisa"/>
              </a:rPr>
              <a:t>document</a:t>
            </a:r>
            <a:r>
              <a:rPr lang="fr-FR" b="0" dirty="0">
                <a:solidFill>
                  <a:srgbClr val="DFE2E7"/>
                </a:solidFill>
                <a:effectLst/>
                <a:latin typeface="MonoLisa"/>
              </a:rPr>
              <a:t>.</a:t>
            </a:r>
            <a:r>
              <a:rPr lang="fr-FR" b="0" dirty="0">
                <a:solidFill>
                  <a:srgbClr val="86D9CA"/>
                </a:solidFill>
                <a:effectLst/>
                <a:latin typeface="MonoLisa"/>
              </a:rPr>
              <a:t>getElementsByName</a:t>
            </a:r>
            <a:r>
              <a:rPr lang="fr-FR" b="0" dirty="0">
                <a:solidFill>
                  <a:srgbClr val="DFE2E7"/>
                </a:solidFill>
                <a:effectLst/>
                <a:latin typeface="MonoLisa"/>
              </a:rPr>
              <a:t>("</a:t>
            </a:r>
            <a:r>
              <a:rPr lang="fr-FR" b="0" dirty="0">
                <a:solidFill>
                  <a:srgbClr val="977CDC"/>
                </a:solidFill>
                <a:effectLst/>
                <a:latin typeface="MonoLisa"/>
              </a:rPr>
              <a:t>email</a:t>
            </a:r>
            <a:r>
              <a:rPr lang="fr-FR" b="0" dirty="0">
                <a:solidFill>
                  <a:srgbClr val="DFE2E7"/>
                </a:solidFill>
                <a:effectLst/>
                <a:latin typeface="MonoLisa"/>
              </a:rPr>
              <a:t>");</a:t>
            </a:r>
            <a:endParaRPr lang="fr-FR" b="0" dirty="0">
              <a:solidFill>
                <a:srgbClr val="FFFFFF"/>
              </a:solidFill>
              <a:effectLst/>
              <a:latin typeface="MonoLisa"/>
            </a:endParaRPr>
          </a:p>
          <a:p>
            <a:r>
              <a:rPr lang="fr-FR" b="0" dirty="0">
                <a:solidFill>
                  <a:srgbClr val="DFAB5C"/>
                </a:solidFill>
                <a:effectLst/>
                <a:latin typeface="MonoLisa"/>
              </a:rPr>
              <a:t>console</a:t>
            </a:r>
            <a:r>
              <a:rPr lang="fr-FR" b="0" dirty="0">
                <a:solidFill>
                  <a:srgbClr val="DFE2E7"/>
                </a:solidFill>
                <a:effectLst/>
                <a:latin typeface="MonoLisa"/>
              </a:rPr>
              <a:t>.</a:t>
            </a:r>
            <a:r>
              <a:rPr lang="fr-FR" b="0" dirty="0">
                <a:solidFill>
                  <a:srgbClr val="86D9CA"/>
                </a:solidFill>
                <a:effectLst/>
                <a:latin typeface="MonoLisa"/>
              </a:rPr>
              <a:t>log</a:t>
            </a:r>
            <a:r>
              <a:rPr lang="fr-FR" b="0" dirty="0">
                <a:solidFill>
                  <a:srgbClr val="DFE2E7"/>
                </a:solidFill>
                <a:effectLst/>
                <a:latin typeface="MonoLisa"/>
              </a:rPr>
              <a:t>(inputMail);</a:t>
            </a:r>
            <a:endParaRPr lang="fr-FR" b="0" dirty="0">
              <a:solidFill>
                <a:srgbClr val="FFFFFF"/>
              </a:solidFill>
              <a:effectLst/>
              <a:latin typeface="MonoLisa"/>
            </a:endParaRPr>
          </a:p>
        </p:txBody>
      </p:sp>
    </p:spTree>
    <p:extLst>
      <p:ext uri="{BB962C8B-B14F-4D97-AF65-F5344CB8AC3E}">
        <p14:creationId xmlns:p14="http://schemas.microsoft.com/office/powerpoint/2010/main" val="24992164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Connecteur droit 12">
            <a:extLst>
              <a:ext uri="{FF2B5EF4-FFF2-40B4-BE49-F238E27FC236}">
                <a16:creationId xmlns:a16="http://schemas.microsoft.com/office/drawing/2014/main" id="{7F409621-235B-42B7-8C57-C671A5B850E8}"/>
              </a:ext>
              <a:ext uri="{C183D7F6-B498-43B3-948B-1728B52AA6E4}">
                <adec:decorative xmlns:adec="http://schemas.microsoft.com/office/drawing/2017/decorative" val="1"/>
              </a:ext>
            </a:extLst>
          </p:cNvPr>
          <p:cNvCxnSpPr>
            <a:cxnSpLocks/>
          </p:cNvCxnSpPr>
          <p:nvPr/>
        </p:nvCxnSpPr>
        <p:spPr>
          <a:xfrm>
            <a:off x="240908" y="6459681"/>
            <a:ext cx="0" cy="398319"/>
          </a:xfrm>
          <a:prstGeom prst="line">
            <a:avLst/>
          </a:prstGeom>
          <a:ln w="139700">
            <a:solidFill>
              <a:schemeClr val="accent2"/>
            </a:solidFill>
            <a:prstDash val="solid"/>
          </a:ln>
        </p:spPr>
        <p:style>
          <a:lnRef idx="1">
            <a:schemeClr val="accent1"/>
          </a:lnRef>
          <a:fillRef idx="0">
            <a:schemeClr val="accent1"/>
          </a:fillRef>
          <a:effectRef idx="0">
            <a:schemeClr val="accent1"/>
          </a:effectRef>
          <a:fontRef idx="minor">
            <a:schemeClr val="tx1"/>
          </a:fontRef>
        </p:style>
      </p:cxnSp>
      <p:grpSp>
        <p:nvGrpSpPr>
          <p:cNvPr id="13" name="Groupe 12">
            <a:extLst>
              <a:ext uri="{FF2B5EF4-FFF2-40B4-BE49-F238E27FC236}">
                <a16:creationId xmlns:a16="http://schemas.microsoft.com/office/drawing/2014/main" id="{85DCF745-39CA-459B-8ACF-F7DEC90EFF33}"/>
              </a:ext>
              <a:ext uri="{C183D7F6-B498-43B3-948B-1728B52AA6E4}">
                <adec:decorative xmlns:adec="http://schemas.microsoft.com/office/drawing/2017/decorative" val="1"/>
              </a:ext>
            </a:extLst>
          </p:cNvPr>
          <p:cNvGrpSpPr/>
          <p:nvPr/>
        </p:nvGrpSpPr>
        <p:grpSpPr>
          <a:xfrm>
            <a:off x="9233656" y="-30668"/>
            <a:ext cx="2958344" cy="565210"/>
            <a:chOff x="1216702" y="-785818"/>
            <a:chExt cx="6391124" cy="1384729"/>
          </a:xfrm>
        </p:grpSpPr>
        <p:sp>
          <p:nvSpPr>
            <p:cNvPr id="14" name="Rectangle 1">
              <a:extLst>
                <a:ext uri="{FF2B5EF4-FFF2-40B4-BE49-F238E27FC236}">
                  <a16:creationId xmlns:a16="http://schemas.microsoft.com/office/drawing/2014/main" id="{1DD38E9F-DD41-498F-8651-C39F97B54463}"/>
                </a:ext>
              </a:extLst>
            </p:cNvPr>
            <p:cNvSpPr/>
            <p:nvPr/>
          </p:nvSpPr>
          <p:spPr>
            <a:xfrm>
              <a:off x="1216702" y="-755745"/>
              <a:ext cx="2792437" cy="728927"/>
            </a:xfrm>
            <a:custGeom>
              <a:avLst/>
              <a:gdLst>
                <a:gd name="connsiteX0" fmla="*/ 0 w 2778276"/>
                <a:gd name="connsiteY0" fmla="*/ 0 h 471777"/>
                <a:gd name="connsiteX1" fmla="*/ 2778276 w 2778276"/>
                <a:gd name="connsiteY1" fmla="*/ 0 h 471777"/>
                <a:gd name="connsiteX2" fmla="*/ 2778276 w 2778276"/>
                <a:gd name="connsiteY2" fmla="*/ 471777 h 471777"/>
                <a:gd name="connsiteX3" fmla="*/ 0 w 2778276"/>
                <a:gd name="connsiteY3" fmla="*/ 471777 h 471777"/>
                <a:gd name="connsiteX4" fmla="*/ 0 w 2778276"/>
                <a:gd name="connsiteY4" fmla="*/ 0 h 471777"/>
                <a:gd name="connsiteX0" fmla="*/ 0 w 2778276"/>
                <a:gd name="connsiteY0" fmla="*/ 0 h 499912"/>
                <a:gd name="connsiteX1" fmla="*/ 2778276 w 2778276"/>
                <a:gd name="connsiteY1" fmla="*/ 0 h 499912"/>
                <a:gd name="connsiteX2" fmla="*/ 2778276 w 2778276"/>
                <a:gd name="connsiteY2" fmla="*/ 471777 h 499912"/>
                <a:gd name="connsiteX3" fmla="*/ 576775 w 2778276"/>
                <a:gd name="connsiteY3" fmla="*/ 499912 h 499912"/>
                <a:gd name="connsiteX4" fmla="*/ 0 w 2778276"/>
                <a:gd name="connsiteY4" fmla="*/ 0 h 499912"/>
                <a:gd name="connsiteX0" fmla="*/ 0 w 2792344"/>
                <a:gd name="connsiteY0" fmla="*/ 0 h 514001"/>
                <a:gd name="connsiteX1" fmla="*/ 2778276 w 2792344"/>
                <a:gd name="connsiteY1" fmla="*/ 0 h 514001"/>
                <a:gd name="connsiteX2" fmla="*/ 2792344 w 2792344"/>
                <a:gd name="connsiteY2" fmla="*/ 514001 h 514001"/>
                <a:gd name="connsiteX3" fmla="*/ 576775 w 2792344"/>
                <a:gd name="connsiteY3" fmla="*/ 499912 h 514001"/>
                <a:gd name="connsiteX4" fmla="*/ 0 w 2792344"/>
                <a:gd name="connsiteY4" fmla="*/ 0 h 5140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92344" h="514001">
                  <a:moveTo>
                    <a:pt x="0" y="0"/>
                  </a:moveTo>
                  <a:lnTo>
                    <a:pt x="2778276" y="0"/>
                  </a:lnTo>
                  <a:lnTo>
                    <a:pt x="2792344" y="514001"/>
                  </a:lnTo>
                  <a:lnTo>
                    <a:pt x="576775" y="499912"/>
                  </a:lnTo>
                  <a:lnTo>
                    <a:pt x="0" y="0"/>
                  </a:lnTo>
                  <a:close/>
                </a:path>
              </a:pathLst>
            </a:custGeom>
            <a:solidFill>
              <a:srgbClr val="EE740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fr-FR">
                <a:solidFill>
                  <a:srgbClr val="00366C"/>
                </a:solidFill>
              </a:endParaRPr>
            </a:p>
          </p:txBody>
        </p:sp>
        <p:sp>
          <p:nvSpPr>
            <p:cNvPr id="15" name="Rectangle 2">
              <a:extLst>
                <a:ext uri="{FF2B5EF4-FFF2-40B4-BE49-F238E27FC236}">
                  <a16:creationId xmlns:a16="http://schemas.microsoft.com/office/drawing/2014/main" id="{ADAB0AEC-795E-4826-A0D6-2720A6B5F17E}"/>
                </a:ext>
              </a:extLst>
            </p:cNvPr>
            <p:cNvSpPr/>
            <p:nvPr/>
          </p:nvSpPr>
          <p:spPr>
            <a:xfrm>
              <a:off x="1968078" y="-785818"/>
              <a:ext cx="5639748" cy="1384729"/>
            </a:xfrm>
            <a:custGeom>
              <a:avLst/>
              <a:gdLst>
                <a:gd name="connsiteX0" fmla="*/ 0 w 4000500"/>
                <a:gd name="connsiteY0" fmla="*/ 0 h 800100"/>
                <a:gd name="connsiteX1" fmla="*/ 4000500 w 4000500"/>
                <a:gd name="connsiteY1" fmla="*/ 0 h 800100"/>
                <a:gd name="connsiteX2" fmla="*/ 4000500 w 4000500"/>
                <a:gd name="connsiteY2" fmla="*/ 800100 h 800100"/>
                <a:gd name="connsiteX3" fmla="*/ 0 w 4000500"/>
                <a:gd name="connsiteY3" fmla="*/ 800100 h 800100"/>
                <a:gd name="connsiteX4" fmla="*/ 0 w 4000500"/>
                <a:gd name="connsiteY4" fmla="*/ 0 h 800100"/>
                <a:gd name="connsiteX0" fmla="*/ 0 w 4000500"/>
                <a:gd name="connsiteY0" fmla="*/ 0 h 800100"/>
                <a:gd name="connsiteX1" fmla="*/ 4000500 w 4000500"/>
                <a:gd name="connsiteY1" fmla="*/ 0 h 800100"/>
                <a:gd name="connsiteX2" fmla="*/ 4000500 w 4000500"/>
                <a:gd name="connsiteY2" fmla="*/ 800100 h 800100"/>
                <a:gd name="connsiteX3" fmla="*/ 792480 w 4000500"/>
                <a:gd name="connsiteY3" fmla="*/ 800100 h 800100"/>
                <a:gd name="connsiteX4" fmla="*/ 0 w 4000500"/>
                <a:gd name="connsiteY4" fmla="*/ 0 h 800100"/>
                <a:gd name="connsiteX0" fmla="*/ 0 w 4428566"/>
                <a:gd name="connsiteY0" fmla="*/ 0 h 806393"/>
                <a:gd name="connsiteX1" fmla="*/ 4000500 w 4428566"/>
                <a:gd name="connsiteY1" fmla="*/ 0 h 806393"/>
                <a:gd name="connsiteX2" fmla="*/ 4428566 w 4428566"/>
                <a:gd name="connsiteY2" fmla="*/ 806393 h 806393"/>
                <a:gd name="connsiteX3" fmla="*/ 792480 w 4428566"/>
                <a:gd name="connsiteY3" fmla="*/ 800100 h 806393"/>
                <a:gd name="connsiteX4" fmla="*/ 0 w 4428566"/>
                <a:gd name="connsiteY4" fmla="*/ 0 h 806393"/>
                <a:gd name="connsiteX0" fmla="*/ 0 w 4428566"/>
                <a:gd name="connsiteY0" fmla="*/ 0 h 806393"/>
                <a:gd name="connsiteX1" fmla="*/ 4428566 w 4428566"/>
                <a:gd name="connsiteY1" fmla="*/ 7035 h 806393"/>
                <a:gd name="connsiteX2" fmla="*/ 4428566 w 4428566"/>
                <a:gd name="connsiteY2" fmla="*/ 806393 h 806393"/>
                <a:gd name="connsiteX3" fmla="*/ 792480 w 4428566"/>
                <a:gd name="connsiteY3" fmla="*/ 800100 h 806393"/>
                <a:gd name="connsiteX4" fmla="*/ 0 w 4428566"/>
                <a:gd name="connsiteY4" fmla="*/ 0 h 8063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28566" h="806393">
                  <a:moveTo>
                    <a:pt x="0" y="0"/>
                  </a:moveTo>
                  <a:lnTo>
                    <a:pt x="4428566" y="7035"/>
                  </a:lnTo>
                  <a:lnTo>
                    <a:pt x="4428566" y="806393"/>
                  </a:lnTo>
                  <a:lnTo>
                    <a:pt x="792480" y="800100"/>
                  </a:lnTo>
                  <a:lnTo>
                    <a:pt x="0" y="0"/>
                  </a:lnTo>
                  <a:close/>
                </a:path>
              </a:pathLst>
            </a:custGeom>
            <a:solidFill>
              <a:srgbClr val="0B84FF"/>
            </a:soli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nSpc>
                  <a:spcPct val="120000"/>
                </a:lnSpc>
                <a:spcBef>
                  <a:spcPts val="200"/>
                </a:spcBef>
              </a:pPr>
              <a:r>
                <a:rPr lang="fr-FR" sz="1000" kern="1000" dirty="0">
                  <a:solidFill>
                    <a:srgbClr val="00366C"/>
                  </a:solidFill>
                  <a:effectLst/>
                  <a:ea typeface="Calibri" panose="020F0502020204030204" pitchFamily="34" charset="0"/>
                  <a:cs typeface="Times New Roman" panose="02020603050405020304" pitchFamily="18" charset="0"/>
                </a:rPr>
                <a:t> </a:t>
              </a:r>
            </a:p>
          </p:txBody>
        </p:sp>
      </p:grpSp>
      <p:pic>
        <p:nvPicPr>
          <p:cNvPr id="16" name="Graphique 218">
            <a:extLst>
              <a:ext uri="{FF2B5EF4-FFF2-40B4-BE49-F238E27FC236}">
                <a16:creationId xmlns:a16="http://schemas.microsoft.com/office/drawing/2014/main" id="{797E772C-3E32-4DC4-9154-2641BFB9AA2D}"/>
              </a:ext>
            </a:extLst>
          </p:cNvPr>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40909" y="193345"/>
            <a:ext cx="1424861" cy="311868"/>
          </a:xfrm>
          <a:prstGeom prst="rect">
            <a:avLst/>
          </a:prstGeom>
        </p:spPr>
      </p:pic>
      <p:sp>
        <p:nvSpPr>
          <p:cNvPr id="17" name="Zone de texte 2">
            <a:extLst>
              <a:ext uri="{FF2B5EF4-FFF2-40B4-BE49-F238E27FC236}">
                <a16:creationId xmlns:a16="http://schemas.microsoft.com/office/drawing/2014/main" id="{BB37616C-272E-47F1-863A-B2C92FBE80F3}"/>
              </a:ext>
            </a:extLst>
          </p:cNvPr>
          <p:cNvSpPr txBox="1">
            <a:spLocks noChangeArrowheads="1"/>
          </p:cNvSpPr>
          <p:nvPr/>
        </p:nvSpPr>
        <p:spPr bwMode="auto">
          <a:xfrm>
            <a:off x="10440745" y="130371"/>
            <a:ext cx="18367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ja-JP" dirty="0">
                <a:solidFill>
                  <a:schemeClr val="bg1"/>
                </a:solidFill>
                <a:latin typeface="Arial" panose="020B0604020202020204" pitchFamily="34" charset="0"/>
              </a:rPr>
              <a:t>JS DOM</a:t>
            </a:r>
            <a:endParaRPr kumimoji="0" lang="fr-FR" altLang="ja-JP" sz="1800" b="0" i="0" u="none" strike="noStrike" cap="none" normalizeH="0" baseline="0" dirty="0">
              <a:ln>
                <a:noFill/>
              </a:ln>
              <a:solidFill>
                <a:schemeClr val="bg1"/>
              </a:solidFill>
              <a:effectLst/>
              <a:latin typeface="Arial" panose="020B0604020202020204" pitchFamily="34" charset="0"/>
            </a:endParaRPr>
          </a:p>
        </p:txBody>
      </p:sp>
      <p:cxnSp>
        <p:nvCxnSpPr>
          <p:cNvPr id="21" name="Connecteur droit 12">
            <a:extLst>
              <a:ext uri="{FF2B5EF4-FFF2-40B4-BE49-F238E27FC236}">
                <a16:creationId xmlns:a16="http://schemas.microsoft.com/office/drawing/2014/main" id="{2FD4896E-C3EA-4312-B8B9-061395FD30B9}"/>
              </a:ext>
              <a:ext uri="{C183D7F6-B498-43B3-948B-1728B52AA6E4}">
                <adec:decorative xmlns:adec="http://schemas.microsoft.com/office/drawing/2017/decorative" val="1"/>
              </a:ext>
            </a:extLst>
          </p:cNvPr>
          <p:cNvCxnSpPr>
            <a:cxnSpLocks/>
          </p:cNvCxnSpPr>
          <p:nvPr/>
        </p:nvCxnSpPr>
        <p:spPr>
          <a:xfrm>
            <a:off x="10526228" y="71037"/>
            <a:ext cx="1416204" cy="0"/>
          </a:xfrm>
          <a:prstGeom prst="line">
            <a:avLst/>
          </a:prstGeom>
          <a:ln w="57150">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2" name="Titre 1">
            <a:extLst>
              <a:ext uri="{FF2B5EF4-FFF2-40B4-BE49-F238E27FC236}">
                <a16:creationId xmlns:a16="http://schemas.microsoft.com/office/drawing/2014/main" id="{0B3CC462-55AF-4043-88EB-4DAD89B19EE6}"/>
              </a:ext>
            </a:extLst>
          </p:cNvPr>
          <p:cNvSpPr>
            <a:spLocks noGrp="1"/>
          </p:cNvSpPr>
          <p:nvPr>
            <p:ph type="title"/>
          </p:nvPr>
        </p:nvSpPr>
        <p:spPr/>
        <p:txBody>
          <a:bodyPr/>
          <a:lstStyle/>
          <a:p>
            <a:r>
              <a:rPr lang="fr-FR" dirty="0"/>
              <a:t>Accéder aux éléments du DOM</a:t>
            </a:r>
          </a:p>
        </p:txBody>
      </p:sp>
      <p:sp>
        <p:nvSpPr>
          <p:cNvPr id="3" name="Espace réservé du contenu 2">
            <a:extLst>
              <a:ext uri="{FF2B5EF4-FFF2-40B4-BE49-F238E27FC236}">
                <a16:creationId xmlns:a16="http://schemas.microsoft.com/office/drawing/2014/main" id="{CC35CF24-869C-48F7-AC36-2ABFD5EC56C5}"/>
              </a:ext>
            </a:extLst>
          </p:cNvPr>
          <p:cNvSpPr>
            <a:spLocks noGrp="1"/>
          </p:cNvSpPr>
          <p:nvPr>
            <p:ph idx="1"/>
          </p:nvPr>
        </p:nvSpPr>
        <p:spPr/>
        <p:txBody>
          <a:bodyPr>
            <a:normAutofit/>
          </a:bodyPr>
          <a:lstStyle/>
          <a:p>
            <a:pPr>
              <a:buFont typeface="Wingdings" panose="05000000000000000000" pitchFamily="2" charset="2"/>
              <a:buChar char="Ø"/>
            </a:pPr>
            <a:r>
              <a:rPr lang="fr-FR" b="0" dirty="0">
                <a:solidFill>
                  <a:srgbClr val="9CDCFE"/>
                </a:solidFill>
                <a:effectLst/>
                <a:latin typeface="Consolas" panose="020B0609020204030204" pitchFamily="49" charset="0"/>
              </a:rPr>
              <a:t> </a:t>
            </a:r>
            <a:r>
              <a:rPr lang="fr-FR" b="0" dirty="0">
                <a:solidFill>
                  <a:srgbClr val="9CDCFE"/>
                </a:solidFill>
                <a:effectLst/>
                <a:highlight>
                  <a:srgbClr val="000000"/>
                </a:highlight>
                <a:latin typeface="Consolas" panose="020B0609020204030204" pitchFamily="49" charset="0"/>
              </a:rPr>
              <a:t>document</a:t>
            </a:r>
            <a:r>
              <a:rPr lang="fr-FR" b="0" dirty="0">
                <a:solidFill>
                  <a:srgbClr val="D4D4D4"/>
                </a:solidFill>
                <a:effectLst/>
                <a:highlight>
                  <a:srgbClr val="000000"/>
                </a:highlight>
                <a:latin typeface="Consolas" panose="020B0609020204030204" pitchFamily="49" charset="0"/>
              </a:rPr>
              <a:t>.</a:t>
            </a:r>
            <a:r>
              <a:rPr lang="fr-FR" b="0" dirty="0">
                <a:solidFill>
                  <a:srgbClr val="DCDCAA"/>
                </a:solidFill>
                <a:effectLst/>
                <a:highlight>
                  <a:srgbClr val="000000"/>
                </a:highlight>
                <a:latin typeface="Consolas" panose="020B0609020204030204" pitchFamily="49" charset="0"/>
              </a:rPr>
              <a:t>getElementsByTagName</a:t>
            </a:r>
            <a:r>
              <a:rPr lang="fr-FR" b="0" dirty="0">
                <a:solidFill>
                  <a:srgbClr val="D4D4D4"/>
                </a:solidFill>
                <a:effectLst/>
                <a:highlight>
                  <a:srgbClr val="000000"/>
                </a:highlight>
                <a:latin typeface="Consolas" panose="020B0609020204030204" pitchFamily="49" charset="0"/>
              </a:rPr>
              <a:t>();</a:t>
            </a:r>
          </a:p>
          <a:p>
            <a:pPr marL="0" indent="0">
              <a:buNone/>
            </a:pPr>
            <a:r>
              <a:rPr lang="fr-CA" dirty="0"/>
              <a:t>Pour cette méthode, vous rechercherez tous les éléments avec un nom de balise bien précis (par exemple tous les liens (  </a:t>
            </a:r>
            <a:r>
              <a:rPr lang="fr-CA" b="1" i="1" dirty="0"/>
              <a:t>a</a:t>
            </a:r>
            <a:r>
              <a:rPr lang="fr-CA" dirty="0"/>
              <a:t>  ), tous les boutons (  </a:t>
            </a:r>
            <a:r>
              <a:rPr lang="fr-CA" b="1" i="1" dirty="0" err="1"/>
              <a:t>button</a:t>
            </a:r>
            <a:r>
              <a:rPr lang="fr-CA" dirty="0"/>
              <a:t>  )...).</a:t>
            </a:r>
          </a:p>
          <a:p>
            <a:pPr marL="0" indent="0">
              <a:buNone/>
            </a:pPr>
            <a:r>
              <a:rPr lang="fr-CA" dirty="0"/>
              <a:t>De la même manière que la méthode précédente, vous récupérerez la liste des éléments correspondants.</a:t>
            </a:r>
          </a:p>
          <a:p>
            <a:pPr marL="0" indent="0">
              <a:buNone/>
            </a:pPr>
            <a:r>
              <a:rPr lang="fr-CA" b="1" u="sng" dirty="0"/>
              <a:t>Exemple :</a:t>
            </a:r>
            <a:r>
              <a:rPr lang="fr-CA" b="1" dirty="0"/>
              <a:t> </a:t>
            </a:r>
          </a:p>
          <a:p>
            <a:pPr marL="0" indent="0">
              <a:buNone/>
            </a:pPr>
            <a:endParaRPr lang="fr-CA" b="1" dirty="0"/>
          </a:p>
          <a:p>
            <a:pPr marL="0" indent="0">
              <a:buNone/>
            </a:pPr>
            <a:r>
              <a:rPr lang="fr-FR" sz="2000" dirty="0"/>
              <a:t>D’autres exemples : </a:t>
            </a:r>
            <a:r>
              <a:rPr lang="fr-FR" sz="2000" dirty="0">
                <a:hlinkClick r:id="rId4"/>
              </a:rPr>
              <a:t>https://developer.mozilla.org/fr/docs/Web/API/Document/getElementsByTagName</a:t>
            </a:r>
            <a:r>
              <a:rPr lang="fr-FR" sz="2000" dirty="0"/>
              <a:t> </a:t>
            </a:r>
          </a:p>
        </p:txBody>
      </p:sp>
      <p:sp>
        <p:nvSpPr>
          <p:cNvPr id="25" name="Espace réservé du numéro de diapositive 24">
            <a:extLst>
              <a:ext uri="{FF2B5EF4-FFF2-40B4-BE49-F238E27FC236}">
                <a16:creationId xmlns:a16="http://schemas.microsoft.com/office/drawing/2014/main" id="{6BFAE7BC-893E-4B9B-AB04-BFD3DE9B75A1}"/>
              </a:ext>
            </a:extLst>
          </p:cNvPr>
          <p:cNvSpPr>
            <a:spLocks noGrp="1"/>
          </p:cNvSpPr>
          <p:nvPr>
            <p:ph type="sldNum" sz="quarter" idx="12"/>
          </p:nvPr>
        </p:nvSpPr>
        <p:spPr/>
        <p:txBody>
          <a:bodyPr/>
          <a:lstStyle/>
          <a:p>
            <a:r>
              <a:rPr lang="fr-FR" dirty="0"/>
              <a:t>1</a:t>
            </a:r>
          </a:p>
        </p:txBody>
      </p:sp>
      <p:sp>
        <p:nvSpPr>
          <p:cNvPr id="19" name="Rectangle 18">
            <a:extLst>
              <a:ext uri="{FF2B5EF4-FFF2-40B4-BE49-F238E27FC236}">
                <a16:creationId xmlns:a16="http://schemas.microsoft.com/office/drawing/2014/main" id="{E413F431-13AA-44A0-AD74-697678E2F4B9}"/>
              </a:ext>
            </a:extLst>
          </p:cNvPr>
          <p:cNvSpPr/>
          <p:nvPr/>
        </p:nvSpPr>
        <p:spPr>
          <a:xfrm>
            <a:off x="3524669" y="4545558"/>
            <a:ext cx="5142661" cy="72063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fr-FR" b="0" dirty="0">
                <a:solidFill>
                  <a:srgbClr val="77B7D7"/>
                </a:solidFill>
                <a:effectLst/>
                <a:latin typeface="MonoLisa"/>
              </a:rPr>
              <a:t>const</a:t>
            </a:r>
            <a:r>
              <a:rPr lang="fr-FR" b="0" dirty="0">
                <a:solidFill>
                  <a:srgbClr val="FFFFFF"/>
                </a:solidFill>
                <a:effectLst/>
                <a:latin typeface="MonoLisa"/>
              </a:rPr>
              <a:t> </a:t>
            </a:r>
            <a:r>
              <a:rPr lang="fr-FR" b="0" dirty="0">
                <a:solidFill>
                  <a:srgbClr val="DFE2E7"/>
                </a:solidFill>
                <a:effectLst/>
                <a:latin typeface="MonoLisa"/>
              </a:rPr>
              <a:t>ul</a:t>
            </a:r>
            <a:r>
              <a:rPr lang="fr-FR" b="0" dirty="0">
                <a:solidFill>
                  <a:srgbClr val="FFFFFF"/>
                </a:solidFill>
                <a:effectLst/>
                <a:latin typeface="MonoLisa"/>
              </a:rPr>
              <a:t> </a:t>
            </a:r>
            <a:r>
              <a:rPr lang="fr-FR" b="0" dirty="0">
                <a:solidFill>
                  <a:srgbClr val="DFE2E7"/>
                </a:solidFill>
                <a:effectLst/>
                <a:latin typeface="MonoLisa"/>
              </a:rPr>
              <a:t>=</a:t>
            </a:r>
            <a:r>
              <a:rPr lang="fr-FR" b="0" dirty="0">
                <a:solidFill>
                  <a:srgbClr val="FFFFFF"/>
                </a:solidFill>
                <a:effectLst/>
                <a:latin typeface="MonoLisa"/>
              </a:rPr>
              <a:t> </a:t>
            </a:r>
            <a:r>
              <a:rPr lang="fr-FR" b="0" dirty="0">
                <a:solidFill>
                  <a:srgbClr val="DFAB5C"/>
                </a:solidFill>
                <a:effectLst/>
                <a:latin typeface="MonoLisa"/>
              </a:rPr>
              <a:t>document</a:t>
            </a:r>
            <a:r>
              <a:rPr lang="fr-FR" b="0" dirty="0">
                <a:solidFill>
                  <a:srgbClr val="DFE2E7"/>
                </a:solidFill>
                <a:effectLst/>
                <a:latin typeface="MonoLisa"/>
              </a:rPr>
              <a:t>.</a:t>
            </a:r>
            <a:r>
              <a:rPr lang="fr-FR" b="0" dirty="0">
                <a:solidFill>
                  <a:srgbClr val="86D9CA"/>
                </a:solidFill>
                <a:effectLst/>
                <a:latin typeface="MonoLisa"/>
              </a:rPr>
              <a:t>getElementsByTagName</a:t>
            </a:r>
            <a:r>
              <a:rPr lang="fr-FR" b="0" dirty="0">
                <a:solidFill>
                  <a:srgbClr val="DFE2E7"/>
                </a:solidFill>
                <a:effectLst/>
                <a:latin typeface="MonoLisa"/>
              </a:rPr>
              <a:t>("</a:t>
            </a:r>
            <a:r>
              <a:rPr lang="fr-FR" b="0" dirty="0">
                <a:solidFill>
                  <a:srgbClr val="977CDC"/>
                </a:solidFill>
                <a:effectLst/>
                <a:latin typeface="MonoLisa"/>
              </a:rPr>
              <a:t>ul</a:t>
            </a:r>
            <a:r>
              <a:rPr lang="fr-FR" b="0" dirty="0">
                <a:solidFill>
                  <a:srgbClr val="DFE2E7"/>
                </a:solidFill>
                <a:effectLst/>
                <a:latin typeface="MonoLisa"/>
              </a:rPr>
              <a:t>");</a:t>
            </a:r>
            <a:endParaRPr lang="fr-FR" b="0" dirty="0">
              <a:solidFill>
                <a:srgbClr val="FFFFFF"/>
              </a:solidFill>
              <a:effectLst/>
              <a:latin typeface="MonoLisa"/>
            </a:endParaRPr>
          </a:p>
          <a:p>
            <a:r>
              <a:rPr lang="fr-FR" b="0" dirty="0">
                <a:solidFill>
                  <a:srgbClr val="DFAB5C"/>
                </a:solidFill>
                <a:effectLst/>
                <a:latin typeface="MonoLisa"/>
              </a:rPr>
              <a:t>console</a:t>
            </a:r>
            <a:r>
              <a:rPr lang="fr-FR" b="0" dirty="0">
                <a:solidFill>
                  <a:srgbClr val="DFE2E7"/>
                </a:solidFill>
                <a:effectLst/>
                <a:latin typeface="MonoLisa"/>
              </a:rPr>
              <a:t>.</a:t>
            </a:r>
            <a:r>
              <a:rPr lang="fr-FR" b="0" dirty="0">
                <a:solidFill>
                  <a:srgbClr val="86D9CA"/>
                </a:solidFill>
                <a:effectLst/>
                <a:latin typeface="MonoLisa"/>
              </a:rPr>
              <a:t>log</a:t>
            </a:r>
            <a:r>
              <a:rPr lang="fr-FR" b="0" dirty="0">
                <a:solidFill>
                  <a:srgbClr val="DFE2E7"/>
                </a:solidFill>
                <a:effectLst/>
                <a:latin typeface="MonoLisa"/>
              </a:rPr>
              <a:t>(ul);</a:t>
            </a:r>
            <a:endParaRPr lang="fr-FR" b="0" dirty="0">
              <a:solidFill>
                <a:srgbClr val="FFFFFF"/>
              </a:solidFill>
              <a:effectLst/>
              <a:latin typeface="MonoLisa"/>
            </a:endParaRPr>
          </a:p>
        </p:txBody>
      </p:sp>
    </p:spTree>
    <p:extLst>
      <p:ext uri="{BB962C8B-B14F-4D97-AF65-F5344CB8AC3E}">
        <p14:creationId xmlns:p14="http://schemas.microsoft.com/office/powerpoint/2010/main" val="15474645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Connecteur droit 12">
            <a:extLst>
              <a:ext uri="{FF2B5EF4-FFF2-40B4-BE49-F238E27FC236}">
                <a16:creationId xmlns:a16="http://schemas.microsoft.com/office/drawing/2014/main" id="{7F409621-235B-42B7-8C57-C671A5B850E8}"/>
              </a:ext>
              <a:ext uri="{C183D7F6-B498-43B3-948B-1728B52AA6E4}">
                <adec:decorative xmlns:adec="http://schemas.microsoft.com/office/drawing/2017/decorative" val="1"/>
              </a:ext>
            </a:extLst>
          </p:cNvPr>
          <p:cNvCxnSpPr>
            <a:cxnSpLocks/>
          </p:cNvCxnSpPr>
          <p:nvPr/>
        </p:nvCxnSpPr>
        <p:spPr>
          <a:xfrm>
            <a:off x="240908" y="6459681"/>
            <a:ext cx="0" cy="398319"/>
          </a:xfrm>
          <a:prstGeom prst="line">
            <a:avLst/>
          </a:prstGeom>
          <a:ln w="139700">
            <a:solidFill>
              <a:schemeClr val="accent2"/>
            </a:solidFill>
            <a:prstDash val="solid"/>
          </a:ln>
        </p:spPr>
        <p:style>
          <a:lnRef idx="1">
            <a:schemeClr val="accent1"/>
          </a:lnRef>
          <a:fillRef idx="0">
            <a:schemeClr val="accent1"/>
          </a:fillRef>
          <a:effectRef idx="0">
            <a:schemeClr val="accent1"/>
          </a:effectRef>
          <a:fontRef idx="minor">
            <a:schemeClr val="tx1"/>
          </a:fontRef>
        </p:style>
      </p:cxnSp>
      <p:grpSp>
        <p:nvGrpSpPr>
          <p:cNvPr id="13" name="Groupe 12">
            <a:extLst>
              <a:ext uri="{FF2B5EF4-FFF2-40B4-BE49-F238E27FC236}">
                <a16:creationId xmlns:a16="http://schemas.microsoft.com/office/drawing/2014/main" id="{85DCF745-39CA-459B-8ACF-F7DEC90EFF33}"/>
              </a:ext>
              <a:ext uri="{C183D7F6-B498-43B3-948B-1728B52AA6E4}">
                <adec:decorative xmlns:adec="http://schemas.microsoft.com/office/drawing/2017/decorative" val="1"/>
              </a:ext>
            </a:extLst>
          </p:cNvPr>
          <p:cNvGrpSpPr/>
          <p:nvPr/>
        </p:nvGrpSpPr>
        <p:grpSpPr>
          <a:xfrm>
            <a:off x="9233656" y="-30668"/>
            <a:ext cx="2958344" cy="565210"/>
            <a:chOff x="1216702" y="-785818"/>
            <a:chExt cx="6391124" cy="1384729"/>
          </a:xfrm>
        </p:grpSpPr>
        <p:sp>
          <p:nvSpPr>
            <p:cNvPr id="14" name="Rectangle 1">
              <a:extLst>
                <a:ext uri="{FF2B5EF4-FFF2-40B4-BE49-F238E27FC236}">
                  <a16:creationId xmlns:a16="http://schemas.microsoft.com/office/drawing/2014/main" id="{1DD38E9F-DD41-498F-8651-C39F97B54463}"/>
                </a:ext>
              </a:extLst>
            </p:cNvPr>
            <p:cNvSpPr/>
            <p:nvPr/>
          </p:nvSpPr>
          <p:spPr>
            <a:xfrm>
              <a:off x="1216702" y="-755745"/>
              <a:ext cx="2792437" cy="728927"/>
            </a:xfrm>
            <a:custGeom>
              <a:avLst/>
              <a:gdLst>
                <a:gd name="connsiteX0" fmla="*/ 0 w 2778276"/>
                <a:gd name="connsiteY0" fmla="*/ 0 h 471777"/>
                <a:gd name="connsiteX1" fmla="*/ 2778276 w 2778276"/>
                <a:gd name="connsiteY1" fmla="*/ 0 h 471777"/>
                <a:gd name="connsiteX2" fmla="*/ 2778276 w 2778276"/>
                <a:gd name="connsiteY2" fmla="*/ 471777 h 471777"/>
                <a:gd name="connsiteX3" fmla="*/ 0 w 2778276"/>
                <a:gd name="connsiteY3" fmla="*/ 471777 h 471777"/>
                <a:gd name="connsiteX4" fmla="*/ 0 w 2778276"/>
                <a:gd name="connsiteY4" fmla="*/ 0 h 471777"/>
                <a:gd name="connsiteX0" fmla="*/ 0 w 2778276"/>
                <a:gd name="connsiteY0" fmla="*/ 0 h 499912"/>
                <a:gd name="connsiteX1" fmla="*/ 2778276 w 2778276"/>
                <a:gd name="connsiteY1" fmla="*/ 0 h 499912"/>
                <a:gd name="connsiteX2" fmla="*/ 2778276 w 2778276"/>
                <a:gd name="connsiteY2" fmla="*/ 471777 h 499912"/>
                <a:gd name="connsiteX3" fmla="*/ 576775 w 2778276"/>
                <a:gd name="connsiteY3" fmla="*/ 499912 h 499912"/>
                <a:gd name="connsiteX4" fmla="*/ 0 w 2778276"/>
                <a:gd name="connsiteY4" fmla="*/ 0 h 499912"/>
                <a:gd name="connsiteX0" fmla="*/ 0 w 2792344"/>
                <a:gd name="connsiteY0" fmla="*/ 0 h 514001"/>
                <a:gd name="connsiteX1" fmla="*/ 2778276 w 2792344"/>
                <a:gd name="connsiteY1" fmla="*/ 0 h 514001"/>
                <a:gd name="connsiteX2" fmla="*/ 2792344 w 2792344"/>
                <a:gd name="connsiteY2" fmla="*/ 514001 h 514001"/>
                <a:gd name="connsiteX3" fmla="*/ 576775 w 2792344"/>
                <a:gd name="connsiteY3" fmla="*/ 499912 h 514001"/>
                <a:gd name="connsiteX4" fmla="*/ 0 w 2792344"/>
                <a:gd name="connsiteY4" fmla="*/ 0 h 5140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92344" h="514001">
                  <a:moveTo>
                    <a:pt x="0" y="0"/>
                  </a:moveTo>
                  <a:lnTo>
                    <a:pt x="2778276" y="0"/>
                  </a:lnTo>
                  <a:lnTo>
                    <a:pt x="2792344" y="514001"/>
                  </a:lnTo>
                  <a:lnTo>
                    <a:pt x="576775" y="499912"/>
                  </a:lnTo>
                  <a:lnTo>
                    <a:pt x="0" y="0"/>
                  </a:lnTo>
                  <a:close/>
                </a:path>
              </a:pathLst>
            </a:custGeom>
            <a:solidFill>
              <a:srgbClr val="EE740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fr-FR">
                <a:solidFill>
                  <a:srgbClr val="00366C"/>
                </a:solidFill>
              </a:endParaRPr>
            </a:p>
          </p:txBody>
        </p:sp>
        <p:sp>
          <p:nvSpPr>
            <p:cNvPr id="15" name="Rectangle 2">
              <a:extLst>
                <a:ext uri="{FF2B5EF4-FFF2-40B4-BE49-F238E27FC236}">
                  <a16:creationId xmlns:a16="http://schemas.microsoft.com/office/drawing/2014/main" id="{ADAB0AEC-795E-4826-A0D6-2720A6B5F17E}"/>
                </a:ext>
              </a:extLst>
            </p:cNvPr>
            <p:cNvSpPr/>
            <p:nvPr/>
          </p:nvSpPr>
          <p:spPr>
            <a:xfrm>
              <a:off x="1968078" y="-785818"/>
              <a:ext cx="5639748" cy="1384729"/>
            </a:xfrm>
            <a:custGeom>
              <a:avLst/>
              <a:gdLst>
                <a:gd name="connsiteX0" fmla="*/ 0 w 4000500"/>
                <a:gd name="connsiteY0" fmla="*/ 0 h 800100"/>
                <a:gd name="connsiteX1" fmla="*/ 4000500 w 4000500"/>
                <a:gd name="connsiteY1" fmla="*/ 0 h 800100"/>
                <a:gd name="connsiteX2" fmla="*/ 4000500 w 4000500"/>
                <a:gd name="connsiteY2" fmla="*/ 800100 h 800100"/>
                <a:gd name="connsiteX3" fmla="*/ 0 w 4000500"/>
                <a:gd name="connsiteY3" fmla="*/ 800100 h 800100"/>
                <a:gd name="connsiteX4" fmla="*/ 0 w 4000500"/>
                <a:gd name="connsiteY4" fmla="*/ 0 h 800100"/>
                <a:gd name="connsiteX0" fmla="*/ 0 w 4000500"/>
                <a:gd name="connsiteY0" fmla="*/ 0 h 800100"/>
                <a:gd name="connsiteX1" fmla="*/ 4000500 w 4000500"/>
                <a:gd name="connsiteY1" fmla="*/ 0 h 800100"/>
                <a:gd name="connsiteX2" fmla="*/ 4000500 w 4000500"/>
                <a:gd name="connsiteY2" fmla="*/ 800100 h 800100"/>
                <a:gd name="connsiteX3" fmla="*/ 792480 w 4000500"/>
                <a:gd name="connsiteY3" fmla="*/ 800100 h 800100"/>
                <a:gd name="connsiteX4" fmla="*/ 0 w 4000500"/>
                <a:gd name="connsiteY4" fmla="*/ 0 h 800100"/>
                <a:gd name="connsiteX0" fmla="*/ 0 w 4428566"/>
                <a:gd name="connsiteY0" fmla="*/ 0 h 806393"/>
                <a:gd name="connsiteX1" fmla="*/ 4000500 w 4428566"/>
                <a:gd name="connsiteY1" fmla="*/ 0 h 806393"/>
                <a:gd name="connsiteX2" fmla="*/ 4428566 w 4428566"/>
                <a:gd name="connsiteY2" fmla="*/ 806393 h 806393"/>
                <a:gd name="connsiteX3" fmla="*/ 792480 w 4428566"/>
                <a:gd name="connsiteY3" fmla="*/ 800100 h 806393"/>
                <a:gd name="connsiteX4" fmla="*/ 0 w 4428566"/>
                <a:gd name="connsiteY4" fmla="*/ 0 h 806393"/>
                <a:gd name="connsiteX0" fmla="*/ 0 w 4428566"/>
                <a:gd name="connsiteY0" fmla="*/ 0 h 806393"/>
                <a:gd name="connsiteX1" fmla="*/ 4428566 w 4428566"/>
                <a:gd name="connsiteY1" fmla="*/ 7035 h 806393"/>
                <a:gd name="connsiteX2" fmla="*/ 4428566 w 4428566"/>
                <a:gd name="connsiteY2" fmla="*/ 806393 h 806393"/>
                <a:gd name="connsiteX3" fmla="*/ 792480 w 4428566"/>
                <a:gd name="connsiteY3" fmla="*/ 800100 h 806393"/>
                <a:gd name="connsiteX4" fmla="*/ 0 w 4428566"/>
                <a:gd name="connsiteY4" fmla="*/ 0 h 8063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28566" h="806393">
                  <a:moveTo>
                    <a:pt x="0" y="0"/>
                  </a:moveTo>
                  <a:lnTo>
                    <a:pt x="4428566" y="7035"/>
                  </a:lnTo>
                  <a:lnTo>
                    <a:pt x="4428566" y="806393"/>
                  </a:lnTo>
                  <a:lnTo>
                    <a:pt x="792480" y="800100"/>
                  </a:lnTo>
                  <a:lnTo>
                    <a:pt x="0" y="0"/>
                  </a:lnTo>
                  <a:close/>
                </a:path>
              </a:pathLst>
            </a:custGeom>
            <a:solidFill>
              <a:srgbClr val="0B84FF"/>
            </a:soli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nSpc>
                  <a:spcPct val="120000"/>
                </a:lnSpc>
                <a:spcBef>
                  <a:spcPts val="200"/>
                </a:spcBef>
              </a:pPr>
              <a:r>
                <a:rPr lang="fr-FR" sz="1000" kern="1000" dirty="0">
                  <a:solidFill>
                    <a:srgbClr val="00366C"/>
                  </a:solidFill>
                  <a:effectLst/>
                  <a:ea typeface="Calibri" panose="020F0502020204030204" pitchFamily="34" charset="0"/>
                  <a:cs typeface="Times New Roman" panose="02020603050405020304" pitchFamily="18" charset="0"/>
                </a:rPr>
                <a:t> </a:t>
              </a:r>
            </a:p>
          </p:txBody>
        </p:sp>
      </p:grpSp>
      <p:pic>
        <p:nvPicPr>
          <p:cNvPr id="16" name="Graphique 218">
            <a:extLst>
              <a:ext uri="{FF2B5EF4-FFF2-40B4-BE49-F238E27FC236}">
                <a16:creationId xmlns:a16="http://schemas.microsoft.com/office/drawing/2014/main" id="{797E772C-3E32-4DC4-9154-2641BFB9AA2D}"/>
              </a:ext>
            </a:extLst>
          </p:cNvPr>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40909" y="193345"/>
            <a:ext cx="1424861" cy="311868"/>
          </a:xfrm>
          <a:prstGeom prst="rect">
            <a:avLst/>
          </a:prstGeom>
        </p:spPr>
      </p:pic>
      <p:sp>
        <p:nvSpPr>
          <p:cNvPr id="17" name="Zone de texte 2">
            <a:extLst>
              <a:ext uri="{FF2B5EF4-FFF2-40B4-BE49-F238E27FC236}">
                <a16:creationId xmlns:a16="http://schemas.microsoft.com/office/drawing/2014/main" id="{BB37616C-272E-47F1-863A-B2C92FBE80F3}"/>
              </a:ext>
            </a:extLst>
          </p:cNvPr>
          <p:cNvSpPr txBox="1">
            <a:spLocks noChangeArrowheads="1"/>
          </p:cNvSpPr>
          <p:nvPr/>
        </p:nvSpPr>
        <p:spPr bwMode="auto">
          <a:xfrm>
            <a:off x="10440745" y="130371"/>
            <a:ext cx="18367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ja-JP" dirty="0">
                <a:solidFill>
                  <a:schemeClr val="bg1"/>
                </a:solidFill>
                <a:latin typeface="Arial" panose="020B0604020202020204" pitchFamily="34" charset="0"/>
              </a:rPr>
              <a:t>JS DOM</a:t>
            </a:r>
            <a:endParaRPr kumimoji="0" lang="fr-FR" altLang="ja-JP" sz="1800" b="0" i="0" u="none" strike="noStrike" cap="none" normalizeH="0" baseline="0" dirty="0">
              <a:ln>
                <a:noFill/>
              </a:ln>
              <a:solidFill>
                <a:schemeClr val="bg1"/>
              </a:solidFill>
              <a:effectLst/>
              <a:latin typeface="Arial" panose="020B0604020202020204" pitchFamily="34" charset="0"/>
            </a:endParaRPr>
          </a:p>
        </p:txBody>
      </p:sp>
      <p:cxnSp>
        <p:nvCxnSpPr>
          <p:cNvPr id="21" name="Connecteur droit 12">
            <a:extLst>
              <a:ext uri="{FF2B5EF4-FFF2-40B4-BE49-F238E27FC236}">
                <a16:creationId xmlns:a16="http://schemas.microsoft.com/office/drawing/2014/main" id="{2FD4896E-C3EA-4312-B8B9-061395FD30B9}"/>
              </a:ext>
              <a:ext uri="{C183D7F6-B498-43B3-948B-1728B52AA6E4}">
                <adec:decorative xmlns:adec="http://schemas.microsoft.com/office/drawing/2017/decorative" val="1"/>
              </a:ext>
            </a:extLst>
          </p:cNvPr>
          <p:cNvCxnSpPr>
            <a:cxnSpLocks/>
          </p:cNvCxnSpPr>
          <p:nvPr/>
        </p:nvCxnSpPr>
        <p:spPr>
          <a:xfrm>
            <a:off x="10526228" y="71037"/>
            <a:ext cx="1416204" cy="0"/>
          </a:xfrm>
          <a:prstGeom prst="line">
            <a:avLst/>
          </a:prstGeom>
          <a:ln w="57150">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2" name="Titre 1">
            <a:extLst>
              <a:ext uri="{FF2B5EF4-FFF2-40B4-BE49-F238E27FC236}">
                <a16:creationId xmlns:a16="http://schemas.microsoft.com/office/drawing/2014/main" id="{0B3CC462-55AF-4043-88EB-4DAD89B19EE6}"/>
              </a:ext>
            </a:extLst>
          </p:cNvPr>
          <p:cNvSpPr>
            <a:spLocks noGrp="1"/>
          </p:cNvSpPr>
          <p:nvPr>
            <p:ph type="title"/>
          </p:nvPr>
        </p:nvSpPr>
        <p:spPr/>
        <p:txBody>
          <a:bodyPr/>
          <a:lstStyle/>
          <a:p>
            <a:r>
              <a:rPr lang="fr-FR" dirty="0"/>
              <a:t>Accéder aux éléments du DOM</a:t>
            </a:r>
          </a:p>
        </p:txBody>
      </p:sp>
      <p:sp>
        <p:nvSpPr>
          <p:cNvPr id="3" name="Espace réservé du contenu 2">
            <a:extLst>
              <a:ext uri="{FF2B5EF4-FFF2-40B4-BE49-F238E27FC236}">
                <a16:creationId xmlns:a16="http://schemas.microsoft.com/office/drawing/2014/main" id="{CC35CF24-869C-48F7-AC36-2ABFD5EC56C5}"/>
              </a:ext>
            </a:extLst>
          </p:cNvPr>
          <p:cNvSpPr>
            <a:spLocks noGrp="1"/>
          </p:cNvSpPr>
          <p:nvPr>
            <p:ph idx="1"/>
          </p:nvPr>
        </p:nvSpPr>
        <p:spPr/>
        <p:txBody>
          <a:bodyPr>
            <a:normAutofit/>
          </a:bodyPr>
          <a:lstStyle/>
          <a:p>
            <a:pPr>
              <a:buFont typeface="Wingdings" panose="05000000000000000000" pitchFamily="2" charset="2"/>
              <a:buChar char="Ø"/>
            </a:pPr>
            <a:r>
              <a:rPr lang="fr-FR" b="0" dirty="0">
                <a:solidFill>
                  <a:srgbClr val="9CDCFE"/>
                </a:solidFill>
                <a:effectLst/>
                <a:latin typeface="Consolas" panose="020B0609020204030204" pitchFamily="49" charset="0"/>
              </a:rPr>
              <a:t> </a:t>
            </a:r>
            <a:r>
              <a:rPr lang="fr-FR" b="0" dirty="0">
                <a:solidFill>
                  <a:srgbClr val="9CDCFE"/>
                </a:solidFill>
                <a:effectLst/>
                <a:highlight>
                  <a:srgbClr val="000000"/>
                </a:highlight>
                <a:latin typeface="Consolas" panose="020B0609020204030204" pitchFamily="49" charset="0"/>
              </a:rPr>
              <a:t>document</a:t>
            </a:r>
            <a:r>
              <a:rPr lang="fr-FR" b="0" dirty="0">
                <a:solidFill>
                  <a:srgbClr val="D4D4D4"/>
                </a:solidFill>
                <a:effectLst/>
                <a:highlight>
                  <a:srgbClr val="000000"/>
                </a:highlight>
                <a:latin typeface="Consolas" panose="020B0609020204030204" pitchFamily="49" charset="0"/>
              </a:rPr>
              <a:t>.</a:t>
            </a:r>
            <a:r>
              <a:rPr lang="fr-FR" b="0" dirty="0">
                <a:solidFill>
                  <a:srgbClr val="DCDCAA"/>
                </a:solidFill>
                <a:effectLst/>
                <a:highlight>
                  <a:srgbClr val="000000"/>
                </a:highlight>
                <a:latin typeface="Consolas" panose="020B0609020204030204" pitchFamily="49" charset="0"/>
              </a:rPr>
              <a:t>querySelector</a:t>
            </a:r>
            <a:r>
              <a:rPr lang="fr-FR" b="0" dirty="0">
                <a:solidFill>
                  <a:srgbClr val="D4D4D4"/>
                </a:solidFill>
                <a:effectLst/>
                <a:highlight>
                  <a:srgbClr val="000000"/>
                </a:highlight>
                <a:latin typeface="Consolas" panose="020B0609020204030204" pitchFamily="49" charset="0"/>
              </a:rPr>
              <a:t>();</a:t>
            </a:r>
          </a:p>
          <a:p>
            <a:pPr marL="0" indent="0">
              <a:buNone/>
            </a:pPr>
            <a:r>
              <a:rPr lang="fr-CA" dirty="0"/>
              <a:t>Cette méthode est plus complexe, mais aussi beaucoup plus puissante.</a:t>
            </a:r>
          </a:p>
          <a:p>
            <a:pPr marL="0" indent="0">
              <a:buNone/>
            </a:pPr>
            <a:r>
              <a:rPr lang="fr-CA" dirty="0"/>
              <a:t>Elle renvoie le premier élément qui correspond à un ou plusieurs sélecteurs CSS spécifiés dans le document.</a:t>
            </a:r>
          </a:p>
          <a:p>
            <a:pPr marL="0" indent="0">
              <a:buNone/>
            </a:pPr>
            <a:r>
              <a:rPr lang="fr-CA" b="1" u="sng" dirty="0"/>
              <a:t>Exemple :</a:t>
            </a:r>
            <a:r>
              <a:rPr lang="fr-CA" b="1" dirty="0"/>
              <a:t> </a:t>
            </a:r>
          </a:p>
          <a:p>
            <a:pPr marL="0" indent="0">
              <a:buNone/>
            </a:pPr>
            <a:endParaRPr lang="fr-CA" b="1" dirty="0"/>
          </a:p>
          <a:p>
            <a:pPr marL="0" indent="0">
              <a:buNone/>
            </a:pPr>
            <a:r>
              <a:rPr lang="fr-CA" dirty="0"/>
              <a:t>La valeur dans la parenthèse est un sélecteur CSS, celle de l’exemple permet d’aller récupérer l’élément dont la balise est </a:t>
            </a:r>
            <a:r>
              <a:rPr lang="fr-CA" b="1" i="1" dirty="0"/>
              <a:t>label</a:t>
            </a:r>
            <a:r>
              <a:rPr lang="fr-CA" dirty="0"/>
              <a:t>, dont l’attribut est </a:t>
            </a:r>
            <a:r>
              <a:rPr lang="fr-CA" b="1" i="1" dirty="0"/>
              <a:t>for</a:t>
            </a:r>
            <a:r>
              <a:rPr lang="fr-CA" dirty="0"/>
              <a:t> et dont la valeur de </a:t>
            </a:r>
            <a:r>
              <a:rPr lang="fr-CA" b="1" i="1" dirty="0"/>
              <a:t>for</a:t>
            </a:r>
            <a:r>
              <a:rPr lang="fr-CA" dirty="0"/>
              <a:t> est </a:t>
            </a:r>
            <a:r>
              <a:rPr lang="fr-CA" b="1" i="1" dirty="0"/>
              <a:t>email</a:t>
            </a:r>
            <a:r>
              <a:rPr lang="fr-CA" dirty="0"/>
              <a:t>.</a:t>
            </a:r>
          </a:p>
        </p:txBody>
      </p:sp>
      <p:sp>
        <p:nvSpPr>
          <p:cNvPr id="25" name="Espace réservé du numéro de diapositive 24">
            <a:extLst>
              <a:ext uri="{FF2B5EF4-FFF2-40B4-BE49-F238E27FC236}">
                <a16:creationId xmlns:a16="http://schemas.microsoft.com/office/drawing/2014/main" id="{6BFAE7BC-893E-4B9B-AB04-BFD3DE9B75A1}"/>
              </a:ext>
            </a:extLst>
          </p:cNvPr>
          <p:cNvSpPr>
            <a:spLocks noGrp="1"/>
          </p:cNvSpPr>
          <p:nvPr>
            <p:ph type="sldNum" sz="quarter" idx="12"/>
          </p:nvPr>
        </p:nvSpPr>
        <p:spPr/>
        <p:txBody>
          <a:bodyPr/>
          <a:lstStyle/>
          <a:p>
            <a:r>
              <a:rPr lang="fr-FR" dirty="0"/>
              <a:t>1</a:t>
            </a:r>
          </a:p>
        </p:txBody>
      </p:sp>
      <p:sp>
        <p:nvSpPr>
          <p:cNvPr id="18" name="Rectangle 17">
            <a:extLst>
              <a:ext uri="{FF2B5EF4-FFF2-40B4-BE49-F238E27FC236}">
                <a16:creationId xmlns:a16="http://schemas.microsoft.com/office/drawing/2014/main" id="{898A1153-BEEA-45CF-B4CC-F010404EE59C}"/>
              </a:ext>
            </a:extLst>
          </p:cNvPr>
          <p:cNvSpPr/>
          <p:nvPr/>
        </p:nvSpPr>
        <p:spPr>
          <a:xfrm>
            <a:off x="3524669" y="3765382"/>
            <a:ext cx="5971669" cy="72063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fr-FR" b="0" dirty="0">
                <a:solidFill>
                  <a:srgbClr val="77B7D7"/>
                </a:solidFill>
                <a:effectLst/>
                <a:latin typeface="MonoLisa"/>
              </a:rPr>
              <a:t>const</a:t>
            </a:r>
            <a:r>
              <a:rPr lang="fr-FR" b="0" dirty="0">
                <a:solidFill>
                  <a:srgbClr val="FFFFFF"/>
                </a:solidFill>
                <a:effectLst/>
                <a:latin typeface="MonoLisa"/>
              </a:rPr>
              <a:t> </a:t>
            </a:r>
            <a:r>
              <a:rPr lang="fr-FR" b="0" dirty="0">
                <a:solidFill>
                  <a:srgbClr val="DFE2E7"/>
                </a:solidFill>
                <a:effectLst/>
                <a:latin typeface="MonoLisa"/>
              </a:rPr>
              <a:t>labelFor</a:t>
            </a:r>
            <a:r>
              <a:rPr lang="fr-FR" b="0" dirty="0">
                <a:solidFill>
                  <a:srgbClr val="FFFFFF"/>
                </a:solidFill>
                <a:effectLst/>
                <a:latin typeface="MonoLisa"/>
              </a:rPr>
              <a:t> </a:t>
            </a:r>
            <a:r>
              <a:rPr lang="fr-FR" b="0" dirty="0">
                <a:solidFill>
                  <a:srgbClr val="DFE2E7"/>
                </a:solidFill>
                <a:effectLst/>
                <a:latin typeface="MonoLisa"/>
              </a:rPr>
              <a:t>=</a:t>
            </a:r>
            <a:r>
              <a:rPr lang="fr-FR" b="0" dirty="0">
                <a:solidFill>
                  <a:srgbClr val="FFFFFF"/>
                </a:solidFill>
                <a:effectLst/>
                <a:latin typeface="MonoLisa"/>
              </a:rPr>
              <a:t> </a:t>
            </a:r>
            <a:r>
              <a:rPr lang="fr-FR" b="0" dirty="0">
                <a:solidFill>
                  <a:srgbClr val="DFAB5C"/>
                </a:solidFill>
                <a:effectLst/>
                <a:latin typeface="MonoLisa"/>
              </a:rPr>
              <a:t>document</a:t>
            </a:r>
            <a:r>
              <a:rPr lang="fr-FR" b="0" dirty="0">
                <a:solidFill>
                  <a:srgbClr val="DFE2E7"/>
                </a:solidFill>
                <a:effectLst/>
                <a:latin typeface="MonoLisa"/>
              </a:rPr>
              <a:t>.</a:t>
            </a:r>
            <a:r>
              <a:rPr lang="fr-FR" b="0" dirty="0">
                <a:solidFill>
                  <a:srgbClr val="86D9CA"/>
                </a:solidFill>
                <a:effectLst/>
                <a:latin typeface="MonoLisa"/>
              </a:rPr>
              <a:t>querySelector</a:t>
            </a:r>
            <a:r>
              <a:rPr lang="fr-FR" b="0" dirty="0">
                <a:solidFill>
                  <a:srgbClr val="DFE2E7"/>
                </a:solidFill>
                <a:effectLst/>
                <a:latin typeface="MonoLisa"/>
              </a:rPr>
              <a:t>("</a:t>
            </a:r>
            <a:r>
              <a:rPr lang="fr-FR" b="0" dirty="0">
                <a:solidFill>
                  <a:srgbClr val="977CDC"/>
                </a:solidFill>
                <a:effectLst/>
                <a:latin typeface="MonoLisa"/>
              </a:rPr>
              <a:t>label[for=email]</a:t>
            </a:r>
            <a:r>
              <a:rPr lang="fr-FR" b="0" dirty="0">
                <a:solidFill>
                  <a:srgbClr val="DFE2E7"/>
                </a:solidFill>
                <a:effectLst/>
                <a:latin typeface="MonoLisa"/>
              </a:rPr>
              <a:t>");</a:t>
            </a:r>
            <a:endParaRPr lang="fr-FR" b="0" dirty="0">
              <a:solidFill>
                <a:srgbClr val="FFFFFF"/>
              </a:solidFill>
              <a:effectLst/>
              <a:latin typeface="MonoLisa"/>
            </a:endParaRPr>
          </a:p>
          <a:p>
            <a:r>
              <a:rPr lang="fr-FR" b="0" dirty="0">
                <a:solidFill>
                  <a:srgbClr val="DFAB5C"/>
                </a:solidFill>
                <a:effectLst/>
                <a:latin typeface="MonoLisa"/>
              </a:rPr>
              <a:t>console</a:t>
            </a:r>
            <a:r>
              <a:rPr lang="fr-FR" b="0" dirty="0">
                <a:solidFill>
                  <a:srgbClr val="DFE2E7"/>
                </a:solidFill>
                <a:effectLst/>
                <a:latin typeface="MonoLisa"/>
              </a:rPr>
              <a:t>.</a:t>
            </a:r>
            <a:r>
              <a:rPr lang="fr-FR" b="0" dirty="0">
                <a:solidFill>
                  <a:srgbClr val="86D9CA"/>
                </a:solidFill>
                <a:effectLst/>
                <a:latin typeface="MonoLisa"/>
              </a:rPr>
              <a:t>log</a:t>
            </a:r>
            <a:r>
              <a:rPr lang="fr-FR" b="0" dirty="0">
                <a:solidFill>
                  <a:srgbClr val="DFE2E7"/>
                </a:solidFill>
                <a:effectLst/>
                <a:latin typeface="MonoLisa"/>
              </a:rPr>
              <a:t>(labelFor);</a:t>
            </a:r>
            <a:endParaRPr lang="fr-FR" b="0" dirty="0">
              <a:solidFill>
                <a:srgbClr val="FFFFFF"/>
              </a:solidFill>
              <a:effectLst/>
              <a:latin typeface="MonoLisa"/>
            </a:endParaRPr>
          </a:p>
        </p:txBody>
      </p:sp>
    </p:spTree>
    <p:extLst>
      <p:ext uri="{BB962C8B-B14F-4D97-AF65-F5344CB8AC3E}">
        <p14:creationId xmlns:p14="http://schemas.microsoft.com/office/powerpoint/2010/main" val="32595299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Connecteur droit 12">
            <a:extLst>
              <a:ext uri="{FF2B5EF4-FFF2-40B4-BE49-F238E27FC236}">
                <a16:creationId xmlns:a16="http://schemas.microsoft.com/office/drawing/2014/main" id="{7F409621-235B-42B7-8C57-C671A5B850E8}"/>
              </a:ext>
              <a:ext uri="{C183D7F6-B498-43B3-948B-1728B52AA6E4}">
                <adec:decorative xmlns:adec="http://schemas.microsoft.com/office/drawing/2017/decorative" val="1"/>
              </a:ext>
            </a:extLst>
          </p:cNvPr>
          <p:cNvCxnSpPr>
            <a:cxnSpLocks/>
          </p:cNvCxnSpPr>
          <p:nvPr/>
        </p:nvCxnSpPr>
        <p:spPr>
          <a:xfrm>
            <a:off x="240908" y="6459681"/>
            <a:ext cx="0" cy="398319"/>
          </a:xfrm>
          <a:prstGeom prst="line">
            <a:avLst/>
          </a:prstGeom>
          <a:ln w="139700">
            <a:solidFill>
              <a:schemeClr val="accent2"/>
            </a:solidFill>
            <a:prstDash val="solid"/>
          </a:ln>
        </p:spPr>
        <p:style>
          <a:lnRef idx="1">
            <a:schemeClr val="accent1"/>
          </a:lnRef>
          <a:fillRef idx="0">
            <a:schemeClr val="accent1"/>
          </a:fillRef>
          <a:effectRef idx="0">
            <a:schemeClr val="accent1"/>
          </a:effectRef>
          <a:fontRef idx="minor">
            <a:schemeClr val="tx1"/>
          </a:fontRef>
        </p:style>
      </p:cxnSp>
      <p:grpSp>
        <p:nvGrpSpPr>
          <p:cNvPr id="13" name="Groupe 12">
            <a:extLst>
              <a:ext uri="{FF2B5EF4-FFF2-40B4-BE49-F238E27FC236}">
                <a16:creationId xmlns:a16="http://schemas.microsoft.com/office/drawing/2014/main" id="{85DCF745-39CA-459B-8ACF-F7DEC90EFF33}"/>
              </a:ext>
              <a:ext uri="{C183D7F6-B498-43B3-948B-1728B52AA6E4}">
                <adec:decorative xmlns:adec="http://schemas.microsoft.com/office/drawing/2017/decorative" val="1"/>
              </a:ext>
            </a:extLst>
          </p:cNvPr>
          <p:cNvGrpSpPr/>
          <p:nvPr/>
        </p:nvGrpSpPr>
        <p:grpSpPr>
          <a:xfrm>
            <a:off x="9233656" y="-30668"/>
            <a:ext cx="2958344" cy="565210"/>
            <a:chOff x="1216702" y="-785818"/>
            <a:chExt cx="6391124" cy="1384729"/>
          </a:xfrm>
        </p:grpSpPr>
        <p:sp>
          <p:nvSpPr>
            <p:cNvPr id="14" name="Rectangle 1">
              <a:extLst>
                <a:ext uri="{FF2B5EF4-FFF2-40B4-BE49-F238E27FC236}">
                  <a16:creationId xmlns:a16="http://schemas.microsoft.com/office/drawing/2014/main" id="{1DD38E9F-DD41-498F-8651-C39F97B54463}"/>
                </a:ext>
              </a:extLst>
            </p:cNvPr>
            <p:cNvSpPr/>
            <p:nvPr/>
          </p:nvSpPr>
          <p:spPr>
            <a:xfrm>
              <a:off x="1216702" y="-755745"/>
              <a:ext cx="2792437" cy="728927"/>
            </a:xfrm>
            <a:custGeom>
              <a:avLst/>
              <a:gdLst>
                <a:gd name="connsiteX0" fmla="*/ 0 w 2778276"/>
                <a:gd name="connsiteY0" fmla="*/ 0 h 471777"/>
                <a:gd name="connsiteX1" fmla="*/ 2778276 w 2778276"/>
                <a:gd name="connsiteY1" fmla="*/ 0 h 471777"/>
                <a:gd name="connsiteX2" fmla="*/ 2778276 w 2778276"/>
                <a:gd name="connsiteY2" fmla="*/ 471777 h 471777"/>
                <a:gd name="connsiteX3" fmla="*/ 0 w 2778276"/>
                <a:gd name="connsiteY3" fmla="*/ 471777 h 471777"/>
                <a:gd name="connsiteX4" fmla="*/ 0 w 2778276"/>
                <a:gd name="connsiteY4" fmla="*/ 0 h 471777"/>
                <a:gd name="connsiteX0" fmla="*/ 0 w 2778276"/>
                <a:gd name="connsiteY0" fmla="*/ 0 h 499912"/>
                <a:gd name="connsiteX1" fmla="*/ 2778276 w 2778276"/>
                <a:gd name="connsiteY1" fmla="*/ 0 h 499912"/>
                <a:gd name="connsiteX2" fmla="*/ 2778276 w 2778276"/>
                <a:gd name="connsiteY2" fmla="*/ 471777 h 499912"/>
                <a:gd name="connsiteX3" fmla="*/ 576775 w 2778276"/>
                <a:gd name="connsiteY3" fmla="*/ 499912 h 499912"/>
                <a:gd name="connsiteX4" fmla="*/ 0 w 2778276"/>
                <a:gd name="connsiteY4" fmla="*/ 0 h 499912"/>
                <a:gd name="connsiteX0" fmla="*/ 0 w 2792344"/>
                <a:gd name="connsiteY0" fmla="*/ 0 h 514001"/>
                <a:gd name="connsiteX1" fmla="*/ 2778276 w 2792344"/>
                <a:gd name="connsiteY1" fmla="*/ 0 h 514001"/>
                <a:gd name="connsiteX2" fmla="*/ 2792344 w 2792344"/>
                <a:gd name="connsiteY2" fmla="*/ 514001 h 514001"/>
                <a:gd name="connsiteX3" fmla="*/ 576775 w 2792344"/>
                <a:gd name="connsiteY3" fmla="*/ 499912 h 514001"/>
                <a:gd name="connsiteX4" fmla="*/ 0 w 2792344"/>
                <a:gd name="connsiteY4" fmla="*/ 0 h 5140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92344" h="514001">
                  <a:moveTo>
                    <a:pt x="0" y="0"/>
                  </a:moveTo>
                  <a:lnTo>
                    <a:pt x="2778276" y="0"/>
                  </a:lnTo>
                  <a:lnTo>
                    <a:pt x="2792344" y="514001"/>
                  </a:lnTo>
                  <a:lnTo>
                    <a:pt x="576775" y="499912"/>
                  </a:lnTo>
                  <a:lnTo>
                    <a:pt x="0" y="0"/>
                  </a:lnTo>
                  <a:close/>
                </a:path>
              </a:pathLst>
            </a:custGeom>
            <a:solidFill>
              <a:srgbClr val="EE740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fr-FR">
                <a:solidFill>
                  <a:srgbClr val="00366C"/>
                </a:solidFill>
              </a:endParaRPr>
            </a:p>
          </p:txBody>
        </p:sp>
        <p:sp>
          <p:nvSpPr>
            <p:cNvPr id="15" name="Rectangle 2">
              <a:extLst>
                <a:ext uri="{FF2B5EF4-FFF2-40B4-BE49-F238E27FC236}">
                  <a16:creationId xmlns:a16="http://schemas.microsoft.com/office/drawing/2014/main" id="{ADAB0AEC-795E-4826-A0D6-2720A6B5F17E}"/>
                </a:ext>
              </a:extLst>
            </p:cNvPr>
            <p:cNvSpPr/>
            <p:nvPr/>
          </p:nvSpPr>
          <p:spPr>
            <a:xfrm>
              <a:off x="1968078" y="-785818"/>
              <a:ext cx="5639748" cy="1384729"/>
            </a:xfrm>
            <a:custGeom>
              <a:avLst/>
              <a:gdLst>
                <a:gd name="connsiteX0" fmla="*/ 0 w 4000500"/>
                <a:gd name="connsiteY0" fmla="*/ 0 h 800100"/>
                <a:gd name="connsiteX1" fmla="*/ 4000500 w 4000500"/>
                <a:gd name="connsiteY1" fmla="*/ 0 h 800100"/>
                <a:gd name="connsiteX2" fmla="*/ 4000500 w 4000500"/>
                <a:gd name="connsiteY2" fmla="*/ 800100 h 800100"/>
                <a:gd name="connsiteX3" fmla="*/ 0 w 4000500"/>
                <a:gd name="connsiteY3" fmla="*/ 800100 h 800100"/>
                <a:gd name="connsiteX4" fmla="*/ 0 w 4000500"/>
                <a:gd name="connsiteY4" fmla="*/ 0 h 800100"/>
                <a:gd name="connsiteX0" fmla="*/ 0 w 4000500"/>
                <a:gd name="connsiteY0" fmla="*/ 0 h 800100"/>
                <a:gd name="connsiteX1" fmla="*/ 4000500 w 4000500"/>
                <a:gd name="connsiteY1" fmla="*/ 0 h 800100"/>
                <a:gd name="connsiteX2" fmla="*/ 4000500 w 4000500"/>
                <a:gd name="connsiteY2" fmla="*/ 800100 h 800100"/>
                <a:gd name="connsiteX3" fmla="*/ 792480 w 4000500"/>
                <a:gd name="connsiteY3" fmla="*/ 800100 h 800100"/>
                <a:gd name="connsiteX4" fmla="*/ 0 w 4000500"/>
                <a:gd name="connsiteY4" fmla="*/ 0 h 800100"/>
                <a:gd name="connsiteX0" fmla="*/ 0 w 4428566"/>
                <a:gd name="connsiteY0" fmla="*/ 0 h 806393"/>
                <a:gd name="connsiteX1" fmla="*/ 4000500 w 4428566"/>
                <a:gd name="connsiteY1" fmla="*/ 0 h 806393"/>
                <a:gd name="connsiteX2" fmla="*/ 4428566 w 4428566"/>
                <a:gd name="connsiteY2" fmla="*/ 806393 h 806393"/>
                <a:gd name="connsiteX3" fmla="*/ 792480 w 4428566"/>
                <a:gd name="connsiteY3" fmla="*/ 800100 h 806393"/>
                <a:gd name="connsiteX4" fmla="*/ 0 w 4428566"/>
                <a:gd name="connsiteY4" fmla="*/ 0 h 806393"/>
                <a:gd name="connsiteX0" fmla="*/ 0 w 4428566"/>
                <a:gd name="connsiteY0" fmla="*/ 0 h 806393"/>
                <a:gd name="connsiteX1" fmla="*/ 4428566 w 4428566"/>
                <a:gd name="connsiteY1" fmla="*/ 7035 h 806393"/>
                <a:gd name="connsiteX2" fmla="*/ 4428566 w 4428566"/>
                <a:gd name="connsiteY2" fmla="*/ 806393 h 806393"/>
                <a:gd name="connsiteX3" fmla="*/ 792480 w 4428566"/>
                <a:gd name="connsiteY3" fmla="*/ 800100 h 806393"/>
                <a:gd name="connsiteX4" fmla="*/ 0 w 4428566"/>
                <a:gd name="connsiteY4" fmla="*/ 0 h 8063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28566" h="806393">
                  <a:moveTo>
                    <a:pt x="0" y="0"/>
                  </a:moveTo>
                  <a:lnTo>
                    <a:pt x="4428566" y="7035"/>
                  </a:lnTo>
                  <a:lnTo>
                    <a:pt x="4428566" y="806393"/>
                  </a:lnTo>
                  <a:lnTo>
                    <a:pt x="792480" y="800100"/>
                  </a:lnTo>
                  <a:lnTo>
                    <a:pt x="0" y="0"/>
                  </a:lnTo>
                  <a:close/>
                </a:path>
              </a:pathLst>
            </a:custGeom>
            <a:solidFill>
              <a:srgbClr val="0B84FF"/>
            </a:soli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nSpc>
                  <a:spcPct val="120000"/>
                </a:lnSpc>
                <a:spcBef>
                  <a:spcPts val="200"/>
                </a:spcBef>
              </a:pPr>
              <a:r>
                <a:rPr lang="fr-FR" sz="1000" kern="1000" dirty="0">
                  <a:solidFill>
                    <a:srgbClr val="00366C"/>
                  </a:solidFill>
                  <a:effectLst/>
                  <a:ea typeface="Calibri" panose="020F0502020204030204" pitchFamily="34" charset="0"/>
                  <a:cs typeface="Times New Roman" panose="02020603050405020304" pitchFamily="18" charset="0"/>
                </a:rPr>
                <a:t> </a:t>
              </a:r>
            </a:p>
          </p:txBody>
        </p:sp>
      </p:grpSp>
      <p:pic>
        <p:nvPicPr>
          <p:cNvPr id="16" name="Graphique 218">
            <a:extLst>
              <a:ext uri="{FF2B5EF4-FFF2-40B4-BE49-F238E27FC236}">
                <a16:creationId xmlns:a16="http://schemas.microsoft.com/office/drawing/2014/main" id="{797E772C-3E32-4DC4-9154-2641BFB9AA2D}"/>
              </a:ext>
            </a:extLst>
          </p:cNvPr>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40909" y="193345"/>
            <a:ext cx="1424861" cy="311868"/>
          </a:xfrm>
          <a:prstGeom prst="rect">
            <a:avLst/>
          </a:prstGeom>
        </p:spPr>
      </p:pic>
      <p:sp>
        <p:nvSpPr>
          <p:cNvPr id="17" name="Zone de texte 2">
            <a:extLst>
              <a:ext uri="{FF2B5EF4-FFF2-40B4-BE49-F238E27FC236}">
                <a16:creationId xmlns:a16="http://schemas.microsoft.com/office/drawing/2014/main" id="{BB37616C-272E-47F1-863A-B2C92FBE80F3}"/>
              </a:ext>
            </a:extLst>
          </p:cNvPr>
          <p:cNvSpPr txBox="1">
            <a:spLocks noChangeArrowheads="1"/>
          </p:cNvSpPr>
          <p:nvPr/>
        </p:nvSpPr>
        <p:spPr bwMode="auto">
          <a:xfrm>
            <a:off x="10440745" y="130371"/>
            <a:ext cx="18367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ja-JP" dirty="0">
                <a:solidFill>
                  <a:schemeClr val="bg1"/>
                </a:solidFill>
                <a:latin typeface="Arial" panose="020B0604020202020204" pitchFamily="34" charset="0"/>
              </a:rPr>
              <a:t>JS DOM</a:t>
            </a:r>
            <a:endParaRPr kumimoji="0" lang="fr-FR" altLang="ja-JP" sz="1800" b="0" i="0" u="none" strike="noStrike" cap="none" normalizeH="0" baseline="0" dirty="0">
              <a:ln>
                <a:noFill/>
              </a:ln>
              <a:solidFill>
                <a:schemeClr val="bg1"/>
              </a:solidFill>
              <a:effectLst/>
              <a:latin typeface="Arial" panose="020B0604020202020204" pitchFamily="34" charset="0"/>
            </a:endParaRPr>
          </a:p>
        </p:txBody>
      </p:sp>
      <p:cxnSp>
        <p:nvCxnSpPr>
          <p:cNvPr id="21" name="Connecteur droit 12">
            <a:extLst>
              <a:ext uri="{FF2B5EF4-FFF2-40B4-BE49-F238E27FC236}">
                <a16:creationId xmlns:a16="http://schemas.microsoft.com/office/drawing/2014/main" id="{2FD4896E-C3EA-4312-B8B9-061395FD30B9}"/>
              </a:ext>
              <a:ext uri="{C183D7F6-B498-43B3-948B-1728B52AA6E4}">
                <adec:decorative xmlns:adec="http://schemas.microsoft.com/office/drawing/2017/decorative" val="1"/>
              </a:ext>
            </a:extLst>
          </p:cNvPr>
          <p:cNvCxnSpPr>
            <a:cxnSpLocks/>
          </p:cNvCxnSpPr>
          <p:nvPr/>
        </p:nvCxnSpPr>
        <p:spPr>
          <a:xfrm>
            <a:off x="10526228" y="71037"/>
            <a:ext cx="1416204" cy="0"/>
          </a:xfrm>
          <a:prstGeom prst="line">
            <a:avLst/>
          </a:prstGeom>
          <a:ln w="57150">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2" name="Titre 1">
            <a:extLst>
              <a:ext uri="{FF2B5EF4-FFF2-40B4-BE49-F238E27FC236}">
                <a16:creationId xmlns:a16="http://schemas.microsoft.com/office/drawing/2014/main" id="{0B3CC462-55AF-4043-88EB-4DAD89B19EE6}"/>
              </a:ext>
            </a:extLst>
          </p:cNvPr>
          <p:cNvSpPr>
            <a:spLocks noGrp="1"/>
          </p:cNvSpPr>
          <p:nvPr>
            <p:ph type="title"/>
          </p:nvPr>
        </p:nvSpPr>
        <p:spPr/>
        <p:txBody>
          <a:bodyPr/>
          <a:lstStyle/>
          <a:p>
            <a:r>
              <a:rPr lang="fr-FR" dirty="0"/>
              <a:t>Accéder aux éléments du DOM</a:t>
            </a:r>
          </a:p>
        </p:txBody>
      </p:sp>
      <p:sp>
        <p:nvSpPr>
          <p:cNvPr id="3" name="Espace réservé du contenu 2">
            <a:extLst>
              <a:ext uri="{FF2B5EF4-FFF2-40B4-BE49-F238E27FC236}">
                <a16:creationId xmlns:a16="http://schemas.microsoft.com/office/drawing/2014/main" id="{CC35CF24-869C-48F7-AC36-2ABFD5EC56C5}"/>
              </a:ext>
            </a:extLst>
          </p:cNvPr>
          <p:cNvSpPr>
            <a:spLocks noGrp="1"/>
          </p:cNvSpPr>
          <p:nvPr>
            <p:ph idx="1"/>
          </p:nvPr>
        </p:nvSpPr>
        <p:spPr/>
        <p:txBody>
          <a:bodyPr>
            <a:normAutofit/>
          </a:bodyPr>
          <a:lstStyle/>
          <a:p>
            <a:pPr>
              <a:buFont typeface="Wingdings" panose="05000000000000000000" pitchFamily="2" charset="2"/>
              <a:buChar char="Ø"/>
            </a:pPr>
            <a:r>
              <a:rPr lang="fr-FR" b="0" dirty="0">
                <a:solidFill>
                  <a:srgbClr val="9CDCFE"/>
                </a:solidFill>
                <a:effectLst/>
                <a:latin typeface="Consolas" panose="020B0609020204030204" pitchFamily="49" charset="0"/>
              </a:rPr>
              <a:t> </a:t>
            </a:r>
            <a:r>
              <a:rPr lang="fr-FR" b="0" dirty="0">
                <a:solidFill>
                  <a:srgbClr val="9CDCFE"/>
                </a:solidFill>
                <a:effectLst/>
                <a:highlight>
                  <a:srgbClr val="000000"/>
                </a:highlight>
                <a:latin typeface="Consolas" panose="020B0609020204030204" pitchFamily="49" charset="0"/>
              </a:rPr>
              <a:t>document</a:t>
            </a:r>
            <a:r>
              <a:rPr lang="fr-FR" b="0" dirty="0">
                <a:solidFill>
                  <a:srgbClr val="D4D4D4"/>
                </a:solidFill>
                <a:effectLst/>
                <a:highlight>
                  <a:srgbClr val="000000"/>
                </a:highlight>
                <a:latin typeface="Consolas" panose="020B0609020204030204" pitchFamily="49" charset="0"/>
              </a:rPr>
              <a:t>.</a:t>
            </a:r>
            <a:r>
              <a:rPr lang="fr-FR" b="0" dirty="0">
                <a:solidFill>
                  <a:srgbClr val="DCDCAA"/>
                </a:solidFill>
                <a:effectLst/>
                <a:highlight>
                  <a:srgbClr val="000000"/>
                </a:highlight>
                <a:latin typeface="Consolas" panose="020B0609020204030204" pitchFamily="49" charset="0"/>
              </a:rPr>
              <a:t>querySelectorAll</a:t>
            </a:r>
            <a:r>
              <a:rPr lang="fr-FR" b="0" dirty="0">
                <a:solidFill>
                  <a:srgbClr val="D4D4D4"/>
                </a:solidFill>
                <a:effectLst/>
                <a:highlight>
                  <a:srgbClr val="000000"/>
                </a:highlight>
                <a:latin typeface="Consolas" panose="020B0609020204030204" pitchFamily="49" charset="0"/>
              </a:rPr>
              <a:t>();</a:t>
            </a:r>
          </a:p>
          <a:p>
            <a:pPr marL="0" indent="0">
              <a:buNone/>
            </a:pPr>
            <a:r>
              <a:rPr lang="fr-CA" dirty="0"/>
              <a:t>La méthode querySelector() ne renvoie que le premier élément qui correspond aux sélecteurs spécifiés. </a:t>
            </a:r>
          </a:p>
          <a:p>
            <a:pPr marL="0" indent="0">
              <a:buNone/>
            </a:pPr>
            <a:r>
              <a:rPr lang="fr-CA" dirty="0"/>
              <a:t>Pour renvoyer toutes les correspondances, utilisez plutôt la méthode querySelectorAll().</a:t>
            </a:r>
          </a:p>
          <a:p>
            <a:pPr marL="0" indent="0">
              <a:buNone/>
            </a:pPr>
            <a:r>
              <a:rPr lang="fr-CA" b="1" u="sng" dirty="0"/>
              <a:t>Exemple :</a:t>
            </a:r>
            <a:r>
              <a:rPr lang="fr-CA" b="1" dirty="0"/>
              <a:t> </a:t>
            </a:r>
          </a:p>
          <a:p>
            <a:pPr marL="0" indent="0">
              <a:buNone/>
            </a:pPr>
            <a:endParaRPr lang="fr-CA" b="1" dirty="0"/>
          </a:p>
          <a:p>
            <a:pPr marL="0" indent="0">
              <a:buNone/>
            </a:pPr>
            <a:r>
              <a:rPr lang="fr-FR" sz="2000" dirty="0"/>
              <a:t>D’autres exemples : </a:t>
            </a:r>
            <a:r>
              <a:rPr lang="fr-FR" sz="2000" dirty="0">
                <a:hlinkClick r:id="rId4"/>
              </a:rPr>
              <a:t>https://developer.mozilla.org/fr/docs/Web/API/Document/querySelector</a:t>
            </a:r>
            <a:endParaRPr lang="fr-FR" sz="2000" dirty="0"/>
          </a:p>
          <a:p>
            <a:pPr marL="0" indent="0">
              <a:buNone/>
            </a:pPr>
            <a:r>
              <a:rPr lang="fr-CA" sz="2000" dirty="0">
                <a:hlinkClick r:id="rId5"/>
              </a:rPr>
              <a:t>https://developer.mozilla.org/fr/docs/Web/API/Document/querySelectorAll</a:t>
            </a:r>
            <a:r>
              <a:rPr lang="fr-CA" sz="2000" dirty="0"/>
              <a:t> </a:t>
            </a:r>
          </a:p>
        </p:txBody>
      </p:sp>
      <p:sp>
        <p:nvSpPr>
          <p:cNvPr id="25" name="Espace réservé du numéro de diapositive 24">
            <a:extLst>
              <a:ext uri="{FF2B5EF4-FFF2-40B4-BE49-F238E27FC236}">
                <a16:creationId xmlns:a16="http://schemas.microsoft.com/office/drawing/2014/main" id="{6BFAE7BC-893E-4B9B-AB04-BFD3DE9B75A1}"/>
              </a:ext>
            </a:extLst>
          </p:cNvPr>
          <p:cNvSpPr>
            <a:spLocks noGrp="1"/>
          </p:cNvSpPr>
          <p:nvPr>
            <p:ph type="sldNum" sz="quarter" idx="12"/>
          </p:nvPr>
        </p:nvSpPr>
        <p:spPr/>
        <p:txBody>
          <a:bodyPr/>
          <a:lstStyle/>
          <a:p>
            <a:r>
              <a:rPr lang="fr-FR" dirty="0"/>
              <a:t>1</a:t>
            </a:r>
          </a:p>
        </p:txBody>
      </p:sp>
      <p:sp>
        <p:nvSpPr>
          <p:cNvPr id="18" name="Rectangle 17">
            <a:extLst>
              <a:ext uri="{FF2B5EF4-FFF2-40B4-BE49-F238E27FC236}">
                <a16:creationId xmlns:a16="http://schemas.microsoft.com/office/drawing/2014/main" id="{898A1153-BEEA-45CF-B4CC-F010404EE59C}"/>
              </a:ext>
            </a:extLst>
          </p:cNvPr>
          <p:cNvSpPr/>
          <p:nvPr/>
        </p:nvSpPr>
        <p:spPr>
          <a:xfrm>
            <a:off x="3110165" y="4270152"/>
            <a:ext cx="5971669" cy="72063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b="0" dirty="0">
                <a:solidFill>
                  <a:srgbClr val="77B7D7"/>
                </a:solidFill>
                <a:effectLst/>
                <a:latin typeface="MonoLisa"/>
              </a:rPr>
              <a:t>const</a:t>
            </a:r>
            <a:r>
              <a:rPr lang="en-US" b="0" dirty="0">
                <a:solidFill>
                  <a:srgbClr val="FFFFFF"/>
                </a:solidFill>
                <a:effectLst/>
                <a:latin typeface="MonoLisa"/>
              </a:rPr>
              <a:t> </a:t>
            </a:r>
            <a:r>
              <a:rPr lang="en-US" b="0" dirty="0">
                <a:solidFill>
                  <a:srgbClr val="DFE2E7"/>
                </a:solidFill>
                <a:effectLst/>
                <a:latin typeface="MonoLisa"/>
              </a:rPr>
              <a:t>allInputs</a:t>
            </a:r>
            <a:r>
              <a:rPr lang="en-US" b="0" dirty="0">
                <a:solidFill>
                  <a:srgbClr val="FFFFFF"/>
                </a:solidFill>
                <a:effectLst/>
                <a:latin typeface="MonoLisa"/>
              </a:rPr>
              <a:t> </a:t>
            </a:r>
            <a:r>
              <a:rPr lang="en-US" b="0" dirty="0">
                <a:solidFill>
                  <a:srgbClr val="DFE2E7"/>
                </a:solidFill>
                <a:effectLst/>
                <a:latin typeface="MonoLisa"/>
              </a:rPr>
              <a:t>=</a:t>
            </a:r>
            <a:r>
              <a:rPr lang="en-US" b="0" dirty="0">
                <a:solidFill>
                  <a:srgbClr val="FFFFFF"/>
                </a:solidFill>
                <a:effectLst/>
                <a:latin typeface="MonoLisa"/>
              </a:rPr>
              <a:t> </a:t>
            </a:r>
            <a:r>
              <a:rPr lang="en-US" b="0" dirty="0">
                <a:solidFill>
                  <a:srgbClr val="DFAB5C"/>
                </a:solidFill>
                <a:effectLst/>
                <a:latin typeface="MonoLisa"/>
              </a:rPr>
              <a:t>document</a:t>
            </a:r>
            <a:r>
              <a:rPr lang="en-US" b="0" dirty="0">
                <a:solidFill>
                  <a:srgbClr val="DFE2E7"/>
                </a:solidFill>
                <a:effectLst/>
                <a:latin typeface="MonoLisa"/>
              </a:rPr>
              <a:t>.</a:t>
            </a:r>
            <a:r>
              <a:rPr lang="en-US" b="0" dirty="0">
                <a:solidFill>
                  <a:srgbClr val="86D9CA"/>
                </a:solidFill>
                <a:effectLst/>
                <a:latin typeface="MonoLisa"/>
              </a:rPr>
              <a:t>querySelectorAll</a:t>
            </a:r>
            <a:r>
              <a:rPr lang="en-US" b="0" dirty="0">
                <a:solidFill>
                  <a:srgbClr val="DFE2E7"/>
                </a:solidFill>
                <a:effectLst/>
                <a:latin typeface="MonoLisa"/>
              </a:rPr>
              <a:t>("</a:t>
            </a:r>
            <a:r>
              <a:rPr lang="en-US" b="0" dirty="0">
                <a:solidFill>
                  <a:srgbClr val="977CDC"/>
                </a:solidFill>
                <a:effectLst/>
                <a:latin typeface="MonoLisa"/>
              </a:rPr>
              <a:t>input</a:t>
            </a:r>
            <a:r>
              <a:rPr lang="en-US" b="0" dirty="0">
                <a:solidFill>
                  <a:srgbClr val="DFE2E7"/>
                </a:solidFill>
                <a:effectLst/>
                <a:latin typeface="MonoLisa"/>
              </a:rPr>
              <a:t>");</a:t>
            </a:r>
            <a:endParaRPr lang="en-US" b="0" dirty="0">
              <a:solidFill>
                <a:srgbClr val="FFFFFF"/>
              </a:solidFill>
              <a:effectLst/>
              <a:latin typeface="MonoLisa"/>
            </a:endParaRPr>
          </a:p>
          <a:p>
            <a:r>
              <a:rPr lang="en-US" b="0" dirty="0">
                <a:solidFill>
                  <a:srgbClr val="DFAB5C"/>
                </a:solidFill>
                <a:effectLst/>
                <a:latin typeface="MonoLisa"/>
              </a:rPr>
              <a:t>console</a:t>
            </a:r>
            <a:r>
              <a:rPr lang="en-US" b="0" dirty="0">
                <a:solidFill>
                  <a:srgbClr val="DFE2E7"/>
                </a:solidFill>
                <a:effectLst/>
                <a:latin typeface="MonoLisa"/>
              </a:rPr>
              <a:t>.</a:t>
            </a:r>
            <a:r>
              <a:rPr lang="en-US" b="0" dirty="0">
                <a:solidFill>
                  <a:srgbClr val="86D9CA"/>
                </a:solidFill>
                <a:effectLst/>
                <a:latin typeface="MonoLisa"/>
              </a:rPr>
              <a:t>log</a:t>
            </a:r>
            <a:r>
              <a:rPr lang="en-US" b="0" dirty="0">
                <a:solidFill>
                  <a:srgbClr val="DFE2E7"/>
                </a:solidFill>
                <a:effectLst/>
                <a:latin typeface="MonoLisa"/>
              </a:rPr>
              <a:t>(allInputs);</a:t>
            </a:r>
            <a:endParaRPr lang="en-US" b="0" dirty="0">
              <a:solidFill>
                <a:srgbClr val="FFFFFF"/>
              </a:solidFill>
              <a:effectLst/>
              <a:latin typeface="MonoLisa"/>
            </a:endParaRPr>
          </a:p>
        </p:txBody>
      </p:sp>
    </p:spTree>
    <p:extLst>
      <p:ext uri="{BB962C8B-B14F-4D97-AF65-F5344CB8AC3E}">
        <p14:creationId xmlns:p14="http://schemas.microsoft.com/office/powerpoint/2010/main" val="12699035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Connecteur droit 12">
            <a:extLst>
              <a:ext uri="{FF2B5EF4-FFF2-40B4-BE49-F238E27FC236}">
                <a16:creationId xmlns:a16="http://schemas.microsoft.com/office/drawing/2014/main" id="{7F409621-235B-42B7-8C57-C671A5B850E8}"/>
              </a:ext>
              <a:ext uri="{C183D7F6-B498-43B3-948B-1728B52AA6E4}">
                <adec:decorative xmlns:adec="http://schemas.microsoft.com/office/drawing/2017/decorative" val="1"/>
              </a:ext>
            </a:extLst>
          </p:cNvPr>
          <p:cNvCxnSpPr>
            <a:cxnSpLocks/>
          </p:cNvCxnSpPr>
          <p:nvPr/>
        </p:nvCxnSpPr>
        <p:spPr>
          <a:xfrm>
            <a:off x="240908" y="6459681"/>
            <a:ext cx="0" cy="398319"/>
          </a:xfrm>
          <a:prstGeom prst="line">
            <a:avLst/>
          </a:prstGeom>
          <a:ln w="139700">
            <a:solidFill>
              <a:schemeClr val="accent2"/>
            </a:solidFill>
            <a:prstDash val="solid"/>
          </a:ln>
        </p:spPr>
        <p:style>
          <a:lnRef idx="1">
            <a:schemeClr val="accent1"/>
          </a:lnRef>
          <a:fillRef idx="0">
            <a:schemeClr val="accent1"/>
          </a:fillRef>
          <a:effectRef idx="0">
            <a:schemeClr val="accent1"/>
          </a:effectRef>
          <a:fontRef idx="minor">
            <a:schemeClr val="tx1"/>
          </a:fontRef>
        </p:style>
      </p:cxnSp>
      <p:grpSp>
        <p:nvGrpSpPr>
          <p:cNvPr id="13" name="Groupe 12">
            <a:extLst>
              <a:ext uri="{FF2B5EF4-FFF2-40B4-BE49-F238E27FC236}">
                <a16:creationId xmlns:a16="http://schemas.microsoft.com/office/drawing/2014/main" id="{85DCF745-39CA-459B-8ACF-F7DEC90EFF33}"/>
              </a:ext>
              <a:ext uri="{C183D7F6-B498-43B3-948B-1728B52AA6E4}">
                <adec:decorative xmlns:adec="http://schemas.microsoft.com/office/drawing/2017/decorative" val="1"/>
              </a:ext>
            </a:extLst>
          </p:cNvPr>
          <p:cNvGrpSpPr/>
          <p:nvPr/>
        </p:nvGrpSpPr>
        <p:grpSpPr>
          <a:xfrm>
            <a:off x="9233656" y="-30668"/>
            <a:ext cx="2958344" cy="565210"/>
            <a:chOff x="1216702" y="-785818"/>
            <a:chExt cx="6391124" cy="1384729"/>
          </a:xfrm>
        </p:grpSpPr>
        <p:sp>
          <p:nvSpPr>
            <p:cNvPr id="14" name="Rectangle 1">
              <a:extLst>
                <a:ext uri="{FF2B5EF4-FFF2-40B4-BE49-F238E27FC236}">
                  <a16:creationId xmlns:a16="http://schemas.microsoft.com/office/drawing/2014/main" id="{1DD38E9F-DD41-498F-8651-C39F97B54463}"/>
                </a:ext>
              </a:extLst>
            </p:cNvPr>
            <p:cNvSpPr/>
            <p:nvPr/>
          </p:nvSpPr>
          <p:spPr>
            <a:xfrm>
              <a:off x="1216702" y="-755745"/>
              <a:ext cx="2792437" cy="728927"/>
            </a:xfrm>
            <a:custGeom>
              <a:avLst/>
              <a:gdLst>
                <a:gd name="connsiteX0" fmla="*/ 0 w 2778276"/>
                <a:gd name="connsiteY0" fmla="*/ 0 h 471777"/>
                <a:gd name="connsiteX1" fmla="*/ 2778276 w 2778276"/>
                <a:gd name="connsiteY1" fmla="*/ 0 h 471777"/>
                <a:gd name="connsiteX2" fmla="*/ 2778276 w 2778276"/>
                <a:gd name="connsiteY2" fmla="*/ 471777 h 471777"/>
                <a:gd name="connsiteX3" fmla="*/ 0 w 2778276"/>
                <a:gd name="connsiteY3" fmla="*/ 471777 h 471777"/>
                <a:gd name="connsiteX4" fmla="*/ 0 w 2778276"/>
                <a:gd name="connsiteY4" fmla="*/ 0 h 471777"/>
                <a:gd name="connsiteX0" fmla="*/ 0 w 2778276"/>
                <a:gd name="connsiteY0" fmla="*/ 0 h 499912"/>
                <a:gd name="connsiteX1" fmla="*/ 2778276 w 2778276"/>
                <a:gd name="connsiteY1" fmla="*/ 0 h 499912"/>
                <a:gd name="connsiteX2" fmla="*/ 2778276 w 2778276"/>
                <a:gd name="connsiteY2" fmla="*/ 471777 h 499912"/>
                <a:gd name="connsiteX3" fmla="*/ 576775 w 2778276"/>
                <a:gd name="connsiteY3" fmla="*/ 499912 h 499912"/>
                <a:gd name="connsiteX4" fmla="*/ 0 w 2778276"/>
                <a:gd name="connsiteY4" fmla="*/ 0 h 499912"/>
                <a:gd name="connsiteX0" fmla="*/ 0 w 2792344"/>
                <a:gd name="connsiteY0" fmla="*/ 0 h 514001"/>
                <a:gd name="connsiteX1" fmla="*/ 2778276 w 2792344"/>
                <a:gd name="connsiteY1" fmla="*/ 0 h 514001"/>
                <a:gd name="connsiteX2" fmla="*/ 2792344 w 2792344"/>
                <a:gd name="connsiteY2" fmla="*/ 514001 h 514001"/>
                <a:gd name="connsiteX3" fmla="*/ 576775 w 2792344"/>
                <a:gd name="connsiteY3" fmla="*/ 499912 h 514001"/>
                <a:gd name="connsiteX4" fmla="*/ 0 w 2792344"/>
                <a:gd name="connsiteY4" fmla="*/ 0 h 5140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92344" h="514001">
                  <a:moveTo>
                    <a:pt x="0" y="0"/>
                  </a:moveTo>
                  <a:lnTo>
                    <a:pt x="2778276" y="0"/>
                  </a:lnTo>
                  <a:lnTo>
                    <a:pt x="2792344" y="514001"/>
                  </a:lnTo>
                  <a:lnTo>
                    <a:pt x="576775" y="499912"/>
                  </a:lnTo>
                  <a:lnTo>
                    <a:pt x="0" y="0"/>
                  </a:lnTo>
                  <a:close/>
                </a:path>
              </a:pathLst>
            </a:custGeom>
            <a:solidFill>
              <a:srgbClr val="EE740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fr-FR">
                <a:solidFill>
                  <a:srgbClr val="00366C"/>
                </a:solidFill>
              </a:endParaRPr>
            </a:p>
          </p:txBody>
        </p:sp>
        <p:sp>
          <p:nvSpPr>
            <p:cNvPr id="15" name="Rectangle 2">
              <a:extLst>
                <a:ext uri="{FF2B5EF4-FFF2-40B4-BE49-F238E27FC236}">
                  <a16:creationId xmlns:a16="http://schemas.microsoft.com/office/drawing/2014/main" id="{ADAB0AEC-795E-4826-A0D6-2720A6B5F17E}"/>
                </a:ext>
              </a:extLst>
            </p:cNvPr>
            <p:cNvSpPr/>
            <p:nvPr/>
          </p:nvSpPr>
          <p:spPr>
            <a:xfrm>
              <a:off x="1968078" y="-785818"/>
              <a:ext cx="5639748" cy="1384729"/>
            </a:xfrm>
            <a:custGeom>
              <a:avLst/>
              <a:gdLst>
                <a:gd name="connsiteX0" fmla="*/ 0 w 4000500"/>
                <a:gd name="connsiteY0" fmla="*/ 0 h 800100"/>
                <a:gd name="connsiteX1" fmla="*/ 4000500 w 4000500"/>
                <a:gd name="connsiteY1" fmla="*/ 0 h 800100"/>
                <a:gd name="connsiteX2" fmla="*/ 4000500 w 4000500"/>
                <a:gd name="connsiteY2" fmla="*/ 800100 h 800100"/>
                <a:gd name="connsiteX3" fmla="*/ 0 w 4000500"/>
                <a:gd name="connsiteY3" fmla="*/ 800100 h 800100"/>
                <a:gd name="connsiteX4" fmla="*/ 0 w 4000500"/>
                <a:gd name="connsiteY4" fmla="*/ 0 h 800100"/>
                <a:gd name="connsiteX0" fmla="*/ 0 w 4000500"/>
                <a:gd name="connsiteY0" fmla="*/ 0 h 800100"/>
                <a:gd name="connsiteX1" fmla="*/ 4000500 w 4000500"/>
                <a:gd name="connsiteY1" fmla="*/ 0 h 800100"/>
                <a:gd name="connsiteX2" fmla="*/ 4000500 w 4000500"/>
                <a:gd name="connsiteY2" fmla="*/ 800100 h 800100"/>
                <a:gd name="connsiteX3" fmla="*/ 792480 w 4000500"/>
                <a:gd name="connsiteY3" fmla="*/ 800100 h 800100"/>
                <a:gd name="connsiteX4" fmla="*/ 0 w 4000500"/>
                <a:gd name="connsiteY4" fmla="*/ 0 h 800100"/>
                <a:gd name="connsiteX0" fmla="*/ 0 w 4428566"/>
                <a:gd name="connsiteY0" fmla="*/ 0 h 806393"/>
                <a:gd name="connsiteX1" fmla="*/ 4000500 w 4428566"/>
                <a:gd name="connsiteY1" fmla="*/ 0 h 806393"/>
                <a:gd name="connsiteX2" fmla="*/ 4428566 w 4428566"/>
                <a:gd name="connsiteY2" fmla="*/ 806393 h 806393"/>
                <a:gd name="connsiteX3" fmla="*/ 792480 w 4428566"/>
                <a:gd name="connsiteY3" fmla="*/ 800100 h 806393"/>
                <a:gd name="connsiteX4" fmla="*/ 0 w 4428566"/>
                <a:gd name="connsiteY4" fmla="*/ 0 h 806393"/>
                <a:gd name="connsiteX0" fmla="*/ 0 w 4428566"/>
                <a:gd name="connsiteY0" fmla="*/ 0 h 806393"/>
                <a:gd name="connsiteX1" fmla="*/ 4428566 w 4428566"/>
                <a:gd name="connsiteY1" fmla="*/ 7035 h 806393"/>
                <a:gd name="connsiteX2" fmla="*/ 4428566 w 4428566"/>
                <a:gd name="connsiteY2" fmla="*/ 806393 h 806393"/>
                <a:gd name="connsiteX3" fmla="*/ 792480 w 4428566"/>
                <a:gd name="connsiteY3" fmla="*/ 800100 h 806393"/>
                <a:gd name="connsiteX4" fmla="*/ 0 w 4428566"/>
                <a:gd name="connsiteY4" fmla="*/ 0 h 8063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28566" h="806393">
                  <a:moveTo>
                    <a:pt x="0" y="0"/>
                  </a:moveTo>
                  <a:lnTo>
                    <a:pt x="4428566" y="7035"/>
                  </a:lnTo>
                  <a:lnTo>
                    <a:pt x="4428566" y="806393"/>
                  </a:lnTo>
                  <a:lnTo>
                    <a:pt x="792480" y="800100"/>
                  </a:lnTo>
                  <a:lnTo>
                    <a:pt x="0" y="0"/>
                  </a:lnTo>
                  <a:close/>
                </a:path>
              </a:pathLst>
            </a:custGeom>
            <a:solidFill>
              <a:srgbClr val="0B84FF"/>
            </a:soli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nSpc>
                  <a:spcPct val="120000"/>
                </a:lnSpc>
                <a:spcBef>
                  <a:spcPts val="200"/>
                </a:spcBef>
              </a:pPr>
              <a:r>
                <a:rPr lang="fr-FR" sz="1000" kern="1000" dirty="0">
                  <a:solidFill>
                    <a:srgbClr val="00366C"/>
                  </a:solidFill>
                  <a:effectLst/>
                  <a:ea typeface="Calibri" panose="020F0502020204030204" pitchFamily="34" charset="0"/>
                  <a:cs typeface="Times New Roman" panose="02020603050405020304" pitchFamily="18" charset="0"/>
                </a:rPr>
                <a:t> </a:t>
              </a:r>
            </a:p>
          </p:txBody>
        </p:sp>
      </p:grpSp>
      <p:pic>
        <p:nvPicPr>
          <p:cNvPr id="16" name="Graphique 218">
            <a:extLst>
              <a:ext uri="{FF2B5EF4-FFF2-40B4-BE49-F238E27FC236}">
                <a16:creationId xmlns:a16="http://schemas.microsoft.com/office/drawing/2014/main" id="{797E772C-3E32-4DC4-9154-2641BFB9AA2D}"/>
              </a:ext>
            </a:extLst>
          </p:cNvPr>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40909" y="193345"/>
            <a:ext cx="1424861" cy="311868"/>
          </a:xfrm>
          <a:prstGeom prst="rect">
            <a:avLst/>
          </a:prstGeom>
        </p:spPr>
      </p:pic>
      <p:sp>
        <p:nvSpPr>
          <p:cNvPr id="17" name="Zone de texte 2">
            <a:extLst>
              <a:ext uri="{FF2B5EF4-FFF2-40B4-BE49-F238E27FC236}">
                <a16:creationId xmlns:a16="http://schemas.microsoft.com/office/drawing/2014/main" id="{BB37616C-272E-47F1-863A-B2C92FBE80F3}"/>
              </a:ext>
            </a:extLst>
          </p:cNvPr>
          <p:cNvSpPr txBox="1">
            <a:spLocks noChangeArrowheads="1"/>
          </p:cNvSpPr>
          <p:nvPr/>
        </p:nvSpPr>
        <p:spPr bwMode="auto">
          <a:xfrm>
            <a:off x="10440745" y="130371"/>
            <a:ext cx="18367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ja-JP" dirty="0">
                <a:solidFill>
                  <a:schemeClr val="bg1"/>
                </a:solidFill>
                <a:latin typeface="Arial" panose="020B0604020202020204" pitchFamily="34" charset="0"/>
              </a:rPr>
              <a:t>JS DOM</a:t>
            </a:r>
            <a:endParaRPr kumimoji="0" lang="fr-FR" altLang="ja-JP" sz="1800" b="0" i="0" u="none" strike="noStrike" cap="none" normalizeH="0" baseline="0" dirty="0">
              <a:ln>
                <a:noFill/>
              </a:ln>
              <a:solidFill>
                <a:schemeClr val="bg1"/>
              </a:solidFill>
              <a:effectLst/>
              <a:latin typeface="Arial" panose="020B0604020202020204" pitchFamily="34" charset="0"/>
            </a:endParaRPr>
          </a:p>
        </p:txBody>
      </p:sp>
      <p:cxnSp>
        <p:nvCxnSpPr>
          <p:cNvPr id="21" name="Connecteur droit 12">
            <a:extLst>
              <a:ext uri="{FF2B5EF4-FFF2-40B4-BE49-F238E27FC236}">
                <a16:creationId xmlns:a16="http://schemas.microsoft.com/office/drawing/2014/main" id="{2FD4896E-C3EA-4312-B8B9-061395FD30B9}"/>
              </a:ext>
              <a:ext uri="{C183D7F6-B498-43B3-948B-1728B52AA6E4}">
                <adec:decorative xmlns:adec="http://schemas.microsoft.com/office/drawing/2017/decorative" val="1"/>
              </a:ext>
            </a:extLst>
          </p:cNvPr>
          <p:cNvCxnSpPr>
            <a:cxnSpLocks/>
          </p:cNvCxnSpPr>
          <p:nvPr/>
        </p:nvCxnSpPr>
        <p:spPr>
          <a:xfrm>
            <a:off x="10526228" y="71037"/>
            <a:ext cx="1416204" cy="0"/>
          </a:xfrm>
          <a:prstGeom prst="line">
            <a:avLst/>
          </a:prstGeom>
          <a:ln w="57150">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2" name="Titre 1">
            <a:extLst>
              <a:ext uri="{FF2B5EF4-FFF2-40B4-BE49-F238E27FC236}">
                <a16:creationId xmlns:a16="http://schemas.microsoft.com/office/drawing/2014/main" id="{0B3CC462-55AF-4043-88EB-4DAD89B19EE6}"/>
              </a:ext>
            </a:extLst>
          </p:cNvPr>
          <p:cNvSpPr>
            <a:spLocks noGrp="1"/>
          </p:cNvSpPr>
          <p:nvPr>
            <p:ph type="title"/>
          </p:nvPr>
        </p:nvSpPr>
        <p:spPr/>
        <p:txBody>
          <a:bodyPr/>
          <a:lstStyle/>
          <a:p>
            <a:r>
              <a:rPr lang="fr-FR" dirty="0"/>
              <a:t>Modifier le DOM</a:t>
            </a:r>
          </a:p>
        </p:txBody>
      </p:sp>
      <p:sp>
        <p:nvSpPr>
          <p:cNvPr id="3" name="Espace réservé du contenu 2">
            <a:extLst>
              <a:ext uri="{FF2B5EF4-FFF2-40B4-BE49-F238E27FC236}">
                <a16:creationId xmlns:a16="http://schemas.microsoft.com/office/drawing/2014/main" id="{CC35CF24-869C-48F7-AC36-2ABFD5EC56C5}"/>
              </a:ext>
            </a:extLst>
          </p:cNvPr>
          <p:cNvSpPr>
            <a:spLocks noGrp="1"/>
          </p:cNvSpPr>
          <p:nvPr>
            <p:ph idx="1"/>
          </p:nvPr>
        </p:nvSpPr>
        <p:spPr/>
        <p:txBody>
          <a:bodyPr>
            <a:normAutofit/>
          </a:bodyPr>
          <a:lstStyle/>
          <a:p>
            <a:pPr>
              <a:buFont typeface="Wingdings" panose="05000000000000000000" pitchFamily="2" charset="2"/>
              <a:buChar char="Ø"/>
            </a:pPr>
            <a:r>
              <a:rPr lang="fr-CA" b="1" dirty="0"/>
              <a:t>Modifiez le contenu d'un élément</a:t>
            </a:r>
          </a:p>
          <a:p>
            <a:pPr marL="0" indent="0">
              <a:buNone/>
            </a:pPr>
            <a:r>
              <a:rPr lang="fr-CA" dirty="0"/>
              <a:t>Pour commencer, voyons déjà les propriétés permettant de modifier directement le contenu de notre élément. </a:t>
            </a:r>
          </a:p>
          <a:p>
            <a:pPr marL="0" indent="0">
              <a:buNone/>
            </a:pPr>
            <a:r>
              <a:rPr lang="fr-CA" dirty="0"/>
              <a:t>Les deux principales sont :  </a:t>
            </a:r>
            <a:r>
              <a:rPr lang="fr-CA" b="1" i="1" dirty="0"/>
              <a:t>innerHTML</a:t>
            </a:r>
            <a:r>
              <a:rPr lang="fr-CA" dirty="0"/>
              <a:t>  et  </a:t>
            </a:r>
            <a:r>
              <a:rPr lang="fr-CA" b="1" i="1" dirty="0"/>
              <a:t>textContent</a:t>
            </a:r>
            <a:r>
              <a:rPr lang="fr-CA" dirty="0"/>
              <a:t> .</a:t>
            </a:r>
          </a:p>
          <a:p>
            <a:pPr marL="0" indent="0">
              <a:buNone/>
            </a:pPr>
            <a:r>
              <a:rPr lang="fr-CA" b="1" i="1" dirty="0"/>
              <a:t>innerHTML</a:t>
            </a:r>
            <a:r>
              <a:rPr lang="fr-CA" dirty="0"/>
              <a:t>  demande à ce que vous entriez du texte représentant un contenu HTML.</a:t>
            </a:r>
          </a:p>
          <a:p>
            <a:pPr marL="0" indent="0">
              <a:buNone/>
            </a:pPr>
            <a:r>
              <a:rPr lang="fr-CA" b="1" u="sng" dirty="0"/>
              <a:t>Exemple :</a:t>
            </a:r>
            <a:r>
              <a:rPr lang="fr-CA" b="1" dirty="0"/>
              <a:t> </a:t>
            </a:r>
          </a:p>
          <a:p>
            <a:pPr marL="0" indent="0">
              <a:buNone/>
            </a:pPr>
            <a:endParaRPr lang="fr-CA" b="1" dirty="0"/>
          </a:p>
        </p:txBody>
      </p:sp>
      <p:sp>
        <p:nvSpPr>
          <p:cNvPr id="25" name="Espace réservé du numéro de diapositive 24">
            <a:extLst>
              <a:ext uri="{FF2B5EF4-FFF2-40B4-BE49-F238E27FC236}">
                <a16:creationId xmlns:a16="http://schemas.microsoft.com/office/drawing/2014/main" id="{6BFAE7BC-893E-4B9B-AB04-BFD3DE9B75A1}"/>
              </a:ext>
            </a:extLst>
          </p:cNvPr>
          <p:cNvSpPr>
            <a:spLocks noGrp="1"/>
          </p:cNvSpPr>
          <p:nvPr>
            <p:ph type="sldNum" sz="quarter" idx="12"/>
          </p:nvPr>
        </p:nvSpPr>
        <p:spPr/>
        <p:txBody>
          <a:bodyPr/>
          <a:lstStyle/>
          <a:p>
            <a:r>
              <a:rPr lang="fr-FR" dirty="0"/>
              <a:t>1</a:t>
            </a:r>
          </a:p>
        </p:txBody>
      </p:sp>
      <p:sp>
        <p:nvSpPr>
          <p:cNvPr id="18" name="Rectangle 17">
            <a:extLst>
              <a:ext uri="{FF2B5EF4-FFF2-40B4-BE49-F238E27FC236}">
                <a16:creationId xmlns:a16="http://schemas.microsoft.com/office/drawing/2014/main" id="{898A1153-BEEA-45CF-B4CC-F010404EE59C}"/>
              </a:ext>
            </a:extLst>
          </p:cNvPr>
          <p:cNvSpPr/>
          <p:nvPr/>
        </p:nvSpPr>
        <p:spPr>
          <a:xfrm>
            <a:off x="1604719" y="5276831"/>
            <a:ext cx="8982562" cy="46196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fr-FR" b="0" dirty="0">
                <a:solidFill>
                  <a:srgbClr val="DFAB5C"/>
                </a:solidFill>
                <a:effectLst/>
                <a:latin typeface="MonoLisa"/>
              </a:rPr>
              <a:t>document</a:t>
            </a:r>
            <a:r>
              <a:rPr lang="fr-FR" b="0" dirty="0">
                <a:solidFill>
                  <a:srgbClr val="DFE2E7"/>
                </a:solidFill>
                <a:effectLst/>
                <a:latin typeface="MonoLisa"/>
              </a:rPr>
              <a:t>.</a:t>
            </a:r>
            <a:r>
              <a:rPr lang="fr-FR" b="0" dirty="0">
                <a:solidFill>
                  <a:srgbClr val="86D9CA"/>
                </a:solidFill>
                <a:effectLst/>
                <a:latin typeface="MonoLisa"/>
              </a:rPr>
              <a:t>querySelector</a:t>
            </a:r>
            <a:r>
              <a:rPr lang="fr-FR" b="0" dirty="0">
                <a:solidFill>
                  <a:srgbClr val="DFE2E7"/>
                </a:solidFill>
                <a:effectLst/>
                <a:latin typeface="MonoLisa"/>
              </a:rPr>
              <a:t>("</a:t>
            </a:r>
            <a:r>
              <a:rPr lang="fr-FR" b="0" dirty="0">
                <a:solidFill>
                  <a:srgbClr val="977CDC"/>
                </a:solidFill>
                <a:effectLst/>
                <a:latin typeface="MonoLisa"/>
              </a:rPr>
              <a:t>.para1</a:t>
            </a:r>
            <a:r>
              <a:rPr lang="fr-FR" b="0" dirty="0">
                <a:solidFill>
                  <a:srgbClr val="DFE2E7"/>
                </a:solidFill>
                <a:effectLst/>
                <a:latin typeface="MonoLisa"/>
              </a:rPr>
              <a:t>").</a:t>
            </a:r>
            <a:r>
              <a:rPr lang="fr-FR" b="0" dirty="0">
                <a:solidFill>
                  <a:srgbClr val="DFAB5C"/>
                </a:solidFill>
                <a:effectLst/>
                <a:latin typeface="MonoLisa"/>
              </a:rPr>
              <a:t>innerHTML</a:t>
            </a:r>
            <a:r>
              <a:rPr lang="fr-FR" b="0" dirty="0">
                <a:solidFill>
                  <a:srgbClr val="FFFFFF"/>
                </a:solidFill>
                <a:effectLst/>
                <a:latin typeface="MonoLisa"/>
              </a:rPr>
              <a:t> </a:t>
            </a:r>
            <a:r>
              <a:rPr lang="fr-FR" b="0" dirty="0">
                <a:solidFill>
                  <a:srgbClr val="DFE2E7"/>
                </a:solidFill>
                <a:effectLst/>
                <a:latin typeface="MonoLisa"/>
              </a:rPr>
              <a:t>=</a:t>
            </a:r>
            <a:r>
              <a:rPr lang="fr-FR" b="0" dirty="0">
                <a:solidFill>
                  <a:srgbClr val="FFFFFF"/>
                </a:solidFill>
                <a:effectLst/>
                <a:latin typeface="MonoLisa"/>
              </a:rPr>
              <a:t> </a:t>
            </a:r>
            <a:r>
              <a:rPr lang="fr-FR" b="0" dirty="0">
                <a:solidFill>
                  <a:srgbClr val="DFE2E7"/>
                </a:solidFill>
                <a:effectLst/>
                <a:latin typeface="MonoLisa"/>
              </a:rPr>
              <a:t>"</a:t>
            </a:r>
            <a:r>
              <a:rPr lang="fr-FR" b="0" dirty="0">
                <a:solidFill>
                  <a:srgbClr val="977CDC"/>
                </a:solidFill>
                <a:effectLst/>
                <a:latin typeface="MonoLisa"/>
              </a:rPr>
              <a:t>&lt;span class='p2'&gt;para de classe p2 &lt;/span&gt;</a:t>
            </a:r>
            <a:r>
              <a:rPr lang="fr-FR" b="0" dirty="0">
                <a:solidFill>
                  <a:srgbClr val="DFE2E7"/>
                </a:solidFill>
                <a:effectLst/>
                <a:latin typeface="MonoLisa"/>
              </a:rPr>
              <a:t>";</a:t>
            </a:r>
            <a:endParaRPr lang="fr-FR" b="0" dirty="0">
              <a:solidFill>
                <a:srgbClr val="FFFFFF"/>
              </a:solidFill>
              <a:effectLst/>
              <a:latin typeface="MonoLisa"/>
            </a:endParaRPr>
          </a:p>
        </p:txBody>
      </p:sp>
    </p:spTree>
    <p:extLst>
      <p:ext uri="{BB962C8B-B14F-4D97-AF65-F5344CB8AC3E}">
        <p14:creationId xmlns:p14="http://schemas.microsoft.com/office/powerpoint/2010/main" val="9682934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Connecteur droit 12">
            <a:extLst>
              <a:ext uri="{FF2B5EF4-FFF2-40B4-BE49-F238E27FC236}">
                <a16:creationId xmlns:a16="http://schemas.microsoft.com/office/drawing/2014/main" id="{7F409621-235B-42B7-8C57-C671A5B850E8}"/>
              </a:ext>
              <a:ext uri="{C183D7F6-B498-43B3-948B-1728B52AA6E4}">
                <adec:decorative xmlns:adec="http://schemas.microsoft.com/office/drawing/2017/decorative" val="1"/>
              </a:ext>
            </a:extLst>
          </p:cNvPr>
          <p:cNvCxnSpPr>
            <a:cxnSpLocks/>
          </p:cNvCxnSpPr>
          <p:nvPr/>
        </p:nvCxnSpPr>
        <p:spPr>
          <a:xfrm>
            <a:off x="240908" y="6459681"/>
            <a:ext cx="0" cy="398319"/>
          </a:xfrm>
          <a:prstGeom prst="line">
            <a:avLst/>
          </a:prstGeom>
          <a:ln w="139700">
            <a:solidFill>
              <a:schemeClr val="accent2"/>
            </a:solidFill>
            <a:prstDash val="solid"/>
          </a:ln>
        </p:spPr>
        <p:style>
          <a:lnRef idx="1">
            <a:schemeClr val="accent1"/>
          </a:lnRef>
          <a:fillRef idx="0">
            <a:schemeClr val="accent1"/>
          </a:fillRef>
          <a:effectRef idx="0">
            <a:schemeClr val="accent1"/>
          </a:effectRef>
          <a:fontRef idx="minor">
            <a:schemeClr val="tx1"/>
          </a:fontRef>
        </p:style>
      </p:cxnSp>
      <p:grpSp>
        <p:nvGrpSpPr>
          <p:cNvPr id="13" name="Groupe 12">
            <a:extLst>
              <a:ext uri="{FF2B5EF4-FFF2-40B4-BE49-F238E27FC236}">
                <a16:creationId xmlns:a16="http://schemas.microsoft.com/office/drawing/2014/main" id="{85DCF745-39CA-459B-8ACF-F7DEC90EFF33}"/>
              </a:ext>
              <a:ext uri="{C183D7F6-B498-43B3-948B-1728B52AA6E4}">
                <adec:decorative xmlns:adec="http://schemas.microsoft.com/office/drawing/2017/decorative" val="1"/>
              </a:ext>
            </a:extLst>
          </p:cNvPr>
          <p:cNvGrpSpPr/>
          <p:nvPr/>
        </p:nvGrpSpPr>
        <p:grpSpPr>
          <a:xfrm>
            <a:off x="9233656" y="-30668"/>
            <a:ext cx="2958344" cy="565210"/>
            <a:chOff x="1216702" y="-785818"/>
            <a:chExt cx="6391124" cy="1384729"/>
          </a:xfrm>
        </p:grpSpPr>
        <p:sp>
          <p:nvSpPr>
            <p:cNvPr id="14" name="Rectangle 1">
              <a:extLst>
                <a:ext uri="{FF2B5EF4-FFF2-40B4-BE49-F238E27FC236}">
                  <a16:creationId xmlns:a16="http://schemas.microsoft.com/office/drawing/2014/main" id="{1DD38E9F-DD41-498F-8651-C39F97B54463}"/>
                </a:ext>
              </a:extLst>
            </p:cNvPr>
            <p:cNvSpPr/>
            <p:nvPr/>
          </p:nvSpPr>
          <p:spPr>
            <a:xfrm>
              <a:off x="1216702" y="-755745"/>
              <a:ext cx="2792437" cy="728927"/>
            </a:xfrm>
            <a:custGeom>
              <a:avLst/>
              <a:gdLst>
                <a:gd name="connsiteX0" fmla="*/ 0 w 2778276"/>
                <a:gd name="connsiteY0" fmla="*/ 0 h 471777"/>
                <a:gd name="connsiteX1" fmla="*/ 2778276 w 2778276"/>
                <a:gd name="connsiteY1" fmla="*/ 0 h 471777"/>
                <a:gd name="connsiteX2" fmla="*/ 2778276 w 2778276"/>
                <a:gd name="connsiteY2" fmla="*/ 471777 h 471777"/>
                <a:gd name="connsiteX3" fmla="*/ 0 w 2778276"/>
                <a:gd name="connsiteY3" fmla="*/ 471777 h 471777"/>
                <a:gd name="connsiteX4" fmla="*/ 0 w 2778276"/>
                <a:gd name="connsiteY4" fmla="*/ 0 h 471777"/>
                <a:gd name="connsiteX0" fmla="*/ 0 w 2778276"/>
                <a:gd name="connsiteY0" fmla="*/ 0 h 499912"/>
                <a:gd name="connsiteX1" fmla="*/ 2778276 w 2778276"/>
                <a:gd name="connsiteY1" fmla="*/ 0 h 499912"/>
                <a:gd name="connsiteX2" fmla="*/ 2778276 w 2778276"/>
                <a:gd name="connsiteY2" fmla="*/ 471777 h 499912"/>
                <a:gd name="connsiteX3" fmla="*/ 576775 w 2778276"/>
                <a:gd name="connsiteY3" fmla="*/ 499912 h 499912"/>
                <a:gd name="connsiteX4" fmla="*/ 0 w 2778276"/>
                <a:gd name="connsiteY4" fmla="*/ 0 h 499912"/>
                <a:gd name="connsiteX0" fmla="*/ 0 w 2792344"/>
                <a:gd name="connsiteY0" fmla="*/ 0 h 514001"/>
                <a:gd name="connsiteX1" fmla="*/ 2778276 w 2792344"/>
                <a:gd name="connsiteY1" fmla="*/ 0 h 514001"/>
                <a:gd name="connsiteX2" fmla="*/ 2792344 w 2792344"/>
                <a:gd name="connsiteY2" fmla="*/ 514001 h 514001"/>
                <a:gd name="connsiteX3" fmla="*/ 576775 w 2792344"/>
                <a:gd name="connsiteY3" fmla="*/ 499912 h 514001"/>
                <a:gd name="connsiteX4" fmla="*/ 0 w 2792344"/>
                <a:gd name="connsiteY4" fmla="*/ 0 h 5140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92344" h="514001">
                  <a:moveTo>
                    <a:pt x="0" y="0"/>
                  </a:moveTo>
                  <a:lnTo>
                    <a:pt x="2778276" y="0"/>
                  </a:lnTo>
                  <a:lnTo>
                    <a:pt x="2792344" y="514001"/>
                  </a:lnTo>
                  <a:lnTo>
                    <a:pt x="576775" y="499912"/>
                  </a:lnTo>
                  <a:lnTo>
                    <a:pt x="0" y="0"/>
                  </a:lnTo>
                  <a:close/>
                </a:path>
              </a:pathLst>
            </a:custGeom>
            <a:solidFill>
              <a:srgbClr val="EE740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fr-FR">
                <a:solidFill>
                  <a:srgbClr val="00366C"/>
                </a:solidFill>
              </a:endParaRPr>
            </a:p>
          </p:txBody>
        </p:sp>
        <p:sp>
          <p:nvSpPr>
            <p:cNvPr id="15" name="Rectangle 2">
              <a:extLst>
                <a:ext uri="{FF2B5EF4-FFF2-40B4-BE49-F238E27FC236}">
                  <a16:creationId xmlns:a16="http://schemas.microsoft.com/office/drawing/2014/main" id="{ADAB0AEC-795E-4826-A0D6-2720A6B5F17E}"/>
                </a:ext>
              </a:extLst>
            </p:cNvPr>
            <p:cNvSpPr/>
            <p:nvPr/>
          </p:nvSpPr>
          <p:spPr>
            <a:xfrm>
              <a:off x="1968078" y="-785818"/>
              <a:ext cx="5639748" cy="1384729"/>
            </a:xfrm>
            <a:custGeom>
              <a:avLst/>
              <a:gdLst>
                <a:gd name="connsiteX0" fmla="*/ 0 w 4000500"/>
                <a:gd name="connsiteY0" fmla="*/ 0 h 800100"/>
                <a:gd name="connsiteX1" fmla="*/ 4000500 w 4000500"/>
                <a:gd name="connsiteY1" fmla="*/ 0 h 800100"/>
                <a:gd name="connsiteX2" fmla="*/ 4000500 w 4000500"/>
                <a:gd name="connsiteY2" fmla="*/ 800100 h 800100"/>
                <a:gd name="connsiteX3" fmla="*/ 0 w 4000500"/>
                <a:gd name="connsiteY3" fmla="*/ 800100 h 800100"/>
                <a:gd name="connsiteX4" fmla="*/ 0 w 4000500"/>
                <a:gd name="connsiteY4" fmla="*/ 0 h 800100"/>
                <a:gd name="connsiteX0" fmla="*/ 0 w 4000500"/>
                <a:gd name="connsiteY0" fmla="*/ 0 h 800100"/>
                <a:gd name="connsiteX1" fmla="*/ 4000500 w 4000500"/>
                <a:gd name="connsiteY1" fmla="*/ 0 h 800100"/>
                <a:gd name="connsiteX2" fmla="*/ 4000500 w 4000500"/>
                <a:gd name="connsiteY2" fmla="*/ 800100 h 800100"/>
                <a:gd name="connsiteX3" fmla="*/ 792480 w 4000500"/>
                <a:gd name="connsiteY3" fmla="*/ 800100 h 800100"/>
                <a:gd name="connsiteX4" fmla="*/ 0 w 4000500"/>
                <a:gd name="connsiteY4" fmla="*/ 0 h 800100"/>
                <a:gd name="connsiteX0" fmla="*/ 0 w 4428566"/>
                <a:gd name="connsiteY0" fmla="*/ 0 h 806393"/>
                <a:gd name="connsiteX1" fmla="*/ 4000500 w 4428566"/>
                <a:gd name="connsiteY1" fmla="*/ 0 h 806393"/>
                <a:gd name="connsiteX2" fmla="*/ 4428566 w 4428566"/>
                <a:gd name="connsiteY2" fmla="*/ 806393 h 806393"/>
                <a:gd name="connsiteX3" fmla="*/ 792480 w 4428566"/>
                <a:gd name="connsiteY3" fmla="*/ 800100 h 806393"/>
                <a:gd name="connsiteX4" fmla="*/ 0 w 4428566"/>
                <a:gd name="connsiteY4" fmla="*/ 0 h 806393"/>
                <a:gd name="connsiteX0" fmla="*/ 0 w 4428566"/>
                <a:gd name="connsiteY0" fmla="*/ 0 h 806393"/>
                <a:gd name="connsiteX1" fmla="*/ 4428566 w 4428566"/>
                <a:gd name="connsiteY1" fmla="*/ 7035 h 806393"/>
                <a:gd name="connsiteX2" fmla="*/ 4428566 w 4428566"/>
                <a:gd name="connsiteY2" fmla="*/ 806393 h 806393"/>
                <a:gd name="connsiteX3" fmla="*/ 792480 w 4428566"/>
                <a:gd name="connsiteY3" fmla="*/ 800100 h 806393"/>
                <a:gd name="connsiteX4" fmla="*/ 0 w 4428566"/>
                <a:gd name="connsiteY4" fmla="*/ 0 h 8063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28566" h="806393">
                  <a:moveTo>
                    <a:pt x="0" y="0"/>
                  </a:moveTo>
                  <a:lnTo>
                    <a:pt x="4428566" y="7035"/>
                  </a:lnTo>
                  <a:lnTo>
                    <a:pt x="4428566" y="806393"/>
                  </a:lnTo>
                  <a:lnTo>
                    <a:pt x="792480" y="800100"/>
                  </a:lnTo>
                  <a:lnTo>
                    <a:pt x="0" y="0"/>
                  </a:lnTo>
                  <a:close/>
                </a:path>
              </a:pathLst>
            </a:custGeom>
            <a:solidFill>
              <a:srgbClr val="0B84FF"/>
            </a:soli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nSpc>
                  <a:spcPct val="120000"/>
                </a:lnSpc>
                <a:spcBef>
                  <a:spcPts val="200"/>
                </a:spcBef>
              </a:pPr>
              <a:r>
                <a:rPr lang="fr-FR" sz="1000" kern="1000" dirty="0">
                  <a:solidFill>
                    <a:srgbClr val="00366C"/>
                  </a:solidFill>
                  <a:effectLst/>
                  <a:ea typeface="Calibri" panose="020F0502020204030204" pitchFamily="34" charset="0"/>
                  <a:cs typeface="Times New Roman" panose="02020603050405020304" pitchFamily="18" charset="0"/>
                </a:rPr>
                <a:t> </a:t>
              </a:r>
            </a:p>
          </p:txBody>
        </p:sp>
      </p:grpSp>
      <p:pic>
        <p:nvPicPr>
          <p:cNvPr id="16" name="Graphique 218">
            <a:extLst>
              <a:ext uri="{FF2B5EF4-FFF2-40B4-BE49-F238E27FC236}">
                <a16:creationId xmlns:a16="http://schemas.microsoft.com/office/drawing/2014/main" id="{797E772C-3E32-4DC4-9154-2641BFB9AA2D}"/>
              </a:ext>
            </a:extLst>
          </p:cNvPr>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40909" y="193345"/>
            <a:ext cx="1424861" cy="311868"/>
          </a:xfrm>
          <a:prstGeom prst="rect">
            <a:avLst/>
          </a:prstGeom>
        </p:spPr>
      </p:pic>
      <p:sp>
        <p:nvSpPr>
          <p:cNvPr id="17" name="Zone de texte 2">
            <a:extLst>
              <a:ext uri="{FF2B5EF4-FFF2-40B4-BE49-F238E27FC236}">
                <a16:creationId xmlns:a16="http://schemas.microsoft.com/office/drawing/2014/main" id="{BB37616C-272E-47F1-863A-B2C92FBE80F3}"/>
              </a:ext>
            </a:extLst>
          </p:cNvPr>
          <p:cNvSpPr txBox="1">
            <a:spLocks noChangeArrowheads="1"/>
          </p:cNvSpPr>
          <p:nvPr/>
        </p:nvSpPr>
        <p:spPr bwMode="auto">
          <a:xfrm>
            <a:off x="10440745" y="130371"/>
            <a:ext cx="18367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ja-JP" dirty="0">
                <a:solidFill>
                  <a:schemeClr val="bg1"/>
                </a:solidFill>
                <a:latin typeface="Arial" panose="020B0604020202020204" pitchFamily="34" charset="0"/>
              </a:rPr>
              <a:t>JS DOM</a:t>
            </a:r>
            <a:endParaRPr kumimoji="0" lang="fr-FR" altLang="ja-JP" sz="1800" b="0" i="0" u="none" strike="noStrike" cap="none" normalizeH="0" baseline="0" dirty="0">
              <a:ln>
                <a:noFill/>
              </a:ln>
              <a:solidFill>
                <a:schemeClr val="bg1"/>
              </a:solidFill>
              <a:effectLst/>
              <a:latin typeface="Arial" panose="020B0604020202020204" pitchFamily="34" charset="0"/>
            </a:endParaRPr>
          </a:p>
        </p:txBody>
      </p:sp>
      <p:cxnSp>
        <p:nvCxnSpPr>
          <p:cNvPr id="21" name="Connecteur droit 12">
            <a:extLst>
              <a:ext uri="{FF2B5EF4-FFF2-40B4-BE49-F238E27FC236}">
                <a16:creationId xmlns:a16="http://schemas.microsoft.com/office/drawing/2014/main" id="{2FD4896E-C3EA-4312-B8B9-061395FD30B9}"/>
              </a:ext>
              <a:ext uri="{C183D7F6-B498-43B3-948B-1728B52AA6E4}">
                <adec:decorative xmlns:adec="http://schemas.microsoft.com/office/drawing/2017/decorative" val="1"/>
              </a:ext>
            </a:extLst>
          </p:cNvPr>
          <p:cNvCxnSpPr>
            <a:cxnSpLocks/>
          </p:cNvCxnSpPr>
          <p:nvPr/>
        </p:nvCxnSpPr>
        <p:spPr>
          <a:xfrm>
            <a:off x="10526228" y="71037"/>
            <a:ext cx="1416204" cy="0"/>
          </a:xfrm>
          <a:prstGeom prst="line">
            <a:avLst/>
          </a:prstGeom>
          <a:ln w="57150">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2" name="Titre 1">
            <a:extLst>
              <a:ext uri="{FF2B5EF4-FFF2-40B4-BE49-F238E27FC236}">
                <a16:creationId xmlns:a16="http://schemas.microsoft.com/office/drawing/2014/main" id="{0B3CC462-55AF-4043-88EB-4DAD89B19EE6}"/>
              </a:ext>
            </a:extLst>
          </p:cNvPr>
          <p:cNvSpPr>
            <a:spLocks noGrp="1"/>
          </p:cNvSpPr>
          <p:nvPr>
            <p:ph type="title"/>
          </p:nvPr>
        </p:nvSpPr>
        <p:spPr/>
        <p:txBody>
          <a:bodyPr/>
          <a:lstStyle/>
          <a:p>
            <a:r>
              <a:rPr lang="fr-FR" dirty="0"/>
              <a:t>Modifier le DOM</a:t>
            </a:r>
          </a:p>
        </p:txBody>
      </p:sp>
      <p:sp>
        <p:nvSpPr>
          <p:cNvPr id="3" name="Espace réservé du contenu 2">
            <a:extLst>
              <a:ext uri="{FF2B5EF4-FFF2-40B4-BE49-F238E27FC236}">
                <a16:creationId xmlns:a16="http://schemas.microsoft.com/office/drawing/2014/main" id="{CC35CF24-869C-48F7-AC36-2ABFD5EC56C5}"/>
              </a:ext>
            </a:extLst>
          </p:cNvPr>
          <p:cNvSpPr>
            <a:spLocks noGrp="1"/>
          </p:cNvSpPr>
          <p:nvPr>
            <p:ph idx="1"/>
          </p:nvPr>
        </p:nvSpPr>
        <p:spPr/>
        <p:txBody>
          <a:bodyPr>
            <a:normAutofit/>
          </a:bodyPr>
          <a:lstStyle/>
          <a:p>
            <a:pPr marL="0" indent="0">
              <a:buNone/>
            </a:pPr>
            <a:r>
              <a:rPr lang="fr-CA" dirty="0"/>
              <a:t>La propriété  </a:t>
            </a:r>
            <a:r>
              <a:rPr lang="fr-CA" b="1" i="1" dirty="0"/>
              <a:t>textContent</a:t>
            </a:r>
            <a:r>
              <a:rPr lang="fr-CA" dirty="0"/>
              <a:t> , quant à elle, demande un simple texte qui ne sera pas interprété comme étant du HTML.</a:t>
            </a:r>
            <a:r>
              <a:rPr lang="fr-CA" b="1" i="1" dirty="0"/>
              <a:t> </a:t>
            </a:r>
          </a:p>
          <a:p>
            <a:pPr marL="0" indent="0">
              <a:buNone/>
            </a:pPr>
            <a:r>
              <a:rPr lang="fr-CA" b="1" u="sng" dirty="0"/>
              <a:t>Exemple :</a:t>
            </a:r>
            <a:r>
              <a:rPr lang="fr-CA" b="1" dirty="0"/>
              <a:t> </a:t>
            </a:r>
          </a:p>
          <a:p>
            <a:pPr marL="0" indent="0">
              <a:buNone/>
            </a:pPr>
            <a:endParaRPr lang="fr-CA" b="1" dirty="0"/>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fr-FR" sz="2000" b="0" i="0" u="none" strike="noStrike" kern="1200" cap="none" spc="0" normalizeH="0" baseline="0" noProof="0" dirty="0">
                <a:ln>
                  <a:noFill/>
                </a:ln>
                <a:solidFill>
                  <a:prstClr val="black"/>
                </a:solidFill>
                <a:effectLst/>
                <a:uLnTx/>
                <a:uFillTx/>
                <a:latin typeface="Calibri" panose="020F0502020204030204"/>
                <a:ea typeface="+mn-ea"/>
                <a:cs typeface="+mn-cs"/>
              </a:rPr>
              <a:t>Pour en savoir plus : </a:t>
            </a:r>
            <a:r>
              <a:rPr kumimoji="0" lang="fr-FR" sz="2000" b="0" i="0" u="none" strike="noStrike" kern="1200" cap="none" spc="0" normalizeH="0" baseline="0" noProof="0" dirty="0">
                <a:ln>
                  <a:noFill/>
                </a:ln>
                <a:solidFill>
                  <a:prstClr val="black"/>
                </a:solidFill>
                <a:effectLst/>
                <a:uLnTx/>
                <a:uFillTx/>
                <a:latin typeface="Calibri" panose="020F0502020204030204"/>
                <a:ea typeface="+mn-ea"/>
                <a:cs typeface="+mn-cs"/>
                <a:hlinkClick r:id="rId4"/>
              </a:rPr>
              <a:t>https://developer.mozilla.org/fr/docs/Web/API/Element/innerHTML</a:t>
            </a:r>
            <a:endParaRPr kumimoji="0" lang="fr-FR" sz="20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fr-CA" sz="2000" dirty="0">
                <a:hlinkClick r:id="rId5"/>
              </a:rPr>
              <a:t>https://developer.mozilla.org/fr/docs/Web/API/Node/textContent</a:t>
            </a:r>
            <a:endParaRPr lang="fr-CA" sz="2000" dirty="0"/>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fr-CA" sz="2000" dirty="0"/>
          </a:p>
          <a:p>
            <a:pPr marL="0" indent="0">
              <a:buNone/>
            </a:pPr>
            <a:endParaRPr lang="fr-CA" b="1" dirty="0"/>
          </a:p>
        </p:txBody>
      </p:sp>
      <p:sp>
        <p:nvSpPr>
          <p:cNvPr id="25" name="Espace réservé du numéro de diapositive 24">
            <a:extLst>
              <a:ext uri="{FF2B5EF4-FFF2-40B4-BE49-F238E27FC236}">
                <a16:creationId xmlns:a16="http://schemas.microsoft.com/office/drawing/2014/main" id="{6BFAE7BC-893E-4B9B-AB04-BFD3DE9B75A1}"/>
              </a:ext>
            </a:extLst>
          </p:cNvPr>
          <p:cNvSpPr>
            <a:spLocks noGrp="1"/>
          </p:cNvSpPr>
          <p:nvPr>
            <p:ph type="sldNum" sz="quarter" idx="12"/>
          </p:nvPr>
        </p:nvSpPr>
        <p:spPr/>
        <p:txBody>
          <a:bodyPr/>
          <a:lstStyle/>
          <a:p>
            <a:r>
              <a:rPr lang="fr-FR" dirty="0"/>
              <a:t>1</a:t>
            </a:r>
          </a:p>
        </p:txBody>
      </p:sp>
      <p:sp>
        <p:nvSpPr>
          <p:cNvPr id="18" name="Rectangle 17">
            <a:extLst>
              <a:ext uri="{FF2B5EF4-FFF2-40B4-BE49-F238E27FC236}">
                <a16:creationId xmlns:a16="http://schemas.microsoft.com/office/drawing/2014/main" id="{898A1153-BEEA-45CF-B4CC-F010404EE59C}"/>
              </a:ext>
            </a:extLst>
          </p:cNvPr>
          <p:cNvSpPr/>
          <p:nvPr/>
        </p:nvSpPr>
        <p:spPr>
          <a:xfrm>
            <a:off x="2953247" y="2708368"/>
            <a:ext cx="6285505" cy="72063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fr-FR" b="0" dirty="0">
                <a:solidFill>
                  <a:srgbClr val="DFAB5C"/>
                </a:solidFill>
                <a:effectLst/>
                <a:latin typeface="MonoLisa"/>
              </a:rPr>
              <a:t>document</a:t>
            </a:r>
            <a:r>
              <a:rPr lang="fr-FR" b="0" dirty="0">
                <a:solidFill>
                  <a:srgbClr val="DFE2E7"/>
                </a:solidFill>
                <a:effectLst/>
                <a:latin typeface="MonoLisa"/>
              </a:rPr>
              <a:t>.</a:t>
            </a:r>
            <a:r>
              <a:rPr lang="fr-FR" b="0" dirty="0">
                <a:solidFill>
                  <a:srgbClr val="86D9CA"/>
                </a:solidFill>
                <a:effectLst/>
                <a:latin typeface="MonoLisa"/>
              </a:rPr>
              <a:t>querySelector</a:t>
            </a:r>
            <a:r>
              <a:rPr lang="fr-FR" b="0" dirty="0">
                <a:solidFill>
                  <a:srgbClr val="DFE2E7"/>
                </a:solidFill>
                <a:effectLst/>
                <a:latin typeface="MonoLisa"/>
              </a:rPr>
              <a:t>("</a:t>
            </a:r>
            <a:r>
              <a:rPr lang="fr-FR" b="0" dirty="0">
                <a:solidFill>
                  <a:srgbClr val="977CDC"/>
                </a:solidFill>
                <a:effectLst/>
                <a:latin typeface="MonoLisa"/>
              </a:rPr>
              <a:t>.para1</a:t>
            </a:r>
            <a:r>
              <a:rPr lang="fr-FR" b="0" dirty="0">
                <a:solidFill>
                  <a:srgbClr val="DFE2E7"/>
                </a:solidFill>
                <a:effectLst/>
                <a:latin typeface="MonoLisa"/>
              </a:rPr>
              <a:t>").</a:t>
            </a:r>
            <a:r>
              <a:rPr lang="fr-FR" b="0" dirty="0">
                <a:solidFill>
                  <a:srgbClr val="DFAB5C"/>
                </a:solidFill>
                <a:effectLst/>
                <a:latin typeface="MonoLisa"/>
              </a:rPr>
              <a:t>textContent</a:t>
            </a:r>
            <a:r>
              <a:rPr lang="fr-FR" b="0" dirty="0">
                <a:solidFill>
                  <a:srgbClr val="FFFFFF"/>
                </a:solidFill>
                <a:effectLst/>
                <a:latin typeface="MonoLisa"/>
              </a:rPr>
              <a:t> </a:t>
            </a:r>
            <a:r>
              <a:rPr lang="fr-FR" b="0" dirty="0">
                <a:solidFill>
                  <a:srgbClr val="DFE2E7"/>
                </a:solidFill>
                <a:effectLst/>
                <a:latin typeface="MonoLisa"/>
              </a:rPr>
              <a:t>=</a:t>
            </a:r>
            <a:r>
              <a:rPr lang="fr-FR" b="0" dirty="0">
                <a:solidFill>
                  <a:srgbClr val="FFFFFF"/>
                </a:solidFill>
                <a:effectLst/>
                <a:latin typeface="MonoLisa"/>
              </a:rPr>
              <a:t> </a:t>
            </a:r>
            <a:r>
              <a:rPr lang="fr-FR" b="0" dirty="0">
                <a:solidFill>
                  <a:srgbClr val="DFE2E7"/>
                </a:solidFill>
                <a:effectLst/>
                <a:latin typeface="MonoLisa"/>
              </a:rPr>
              <a:t>"</a:t>
            </a:r>
            <a:r>
              <a:rPr lang="fr-FR" b="0" dirty="0">
                <a:solidFill>
                  <a:srgbClr val="977CDC"/>
                </a:solidFill>
                <a:effectLst/>
                <a:latin typeface="MonoLisa"/>
              </a:rPr>
              <a:t>para modifié</a:t>
            </a:r>
            <a:r>
              <a:rPr lang="fr-FR" b="0" dirty="0">
                <a:solidFill>
                  <a:srgbClr val="DFE2E7"/>
                </a:solidFill>
                <a:effectLst/>
                <a:latin typeface="MonoLisa"/>
              </a:rPr>
              <a:t>";</a:t>
            </a:r>
            <a:endParaRPr lang="fr-FR" b="0" dirty="0">
              <a:solidFill>
                <a:srgbClr val="FFFFFF"/>
              </a:solidFill>
              <a:effectLst/>
              <a:latin typeface="MonoLisa"/>
            </a:endParaRPr>
          </a:p>
        </p:txBody>
      </p:sp>
    </p:spTree>
    <p:extLst>
      <p:ext uri="{BB962C8B-B14F-4D97-AF65-F5344CB8AC3E}">
        <p14:creationId xmlns:p14="http://schemas.microsoft.com/office/powerpoint/2010/main" val="28083601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Connecteur droit 12">
            <a:extLst>
              <a:ext uri="{FF2B5EF4-FFF2-40B4-BE49-F238E27FC236}">
                <a16:creationId xmlns:a16="http://schemas.microsoft.com/office/drawing/2014/main" id="{7F409621-235B-42B7-8C57-C671A5B850E8}"/>
              </a:ext>
              <a:ext uri="{C183D7F6-B498-43B3-948B-1728B52AA6E4}">
                <adec:decorative xmlns:adec="http://schemas.microsoft.com/office/drawing/2017/decorative" val="1"/>
              </a:ext>
            </a:extLst>
          </p:cNvPr>
          <p:cNvCxnSpPr>
            <a:cxnSpLocks/>
          </p:cNvCxnSpPr>
          <p:nvPr/>
        </p:nvCxnSpPr>
        <p:spPr>
          <a:xfrm>
            <a:off x="240908" y="6459681"/>
            <a:ext cx="0" cy="398319"/>
          </a:xfrm>
          <a:prstGeom prst="line">
            <a:avLst/>
          </a:prstGeom>
          <a:ln w="139700">
            <a:solidFill>
              <a:schemeClr val="accent2"/>
            </a:solidFill>
            <a:prstDash val="solid"/>
          </a:ln>
        </p:spPr>
        <p:style>
          <a:lnRef idx="1">
            <a:schemeClr val="accent1"/>
          </a:lnRef>
          <a:fillRef idx="0">
            <a:schemeClr val="accent1"/>
          </a:fillRef>
          <a:effectRef idx="0">
            <a:schemeClr val="accent1"/>
          </a:effectRef>
          <a:fontRef idx="minor">
            <a:schemeClr val="tx1"/>
          </a:fontRef>
        </p:style>
      </p:cxnSp>
      <p:grpSp>
        <p:nvGrpSpPr>
          <p:cNvPr id="13" name="Groupe 12">
            <a:extLst>
              <a:ext uri="{FF2B5EF4-FFF2-40B4-BE49-F238E27FC236}">
                <a16:creationId xmlns:a16="http://schemas.microsoft.com/office/drawing/2014/main" id="{85DCF745-39CA-459B-8ACF-F7DEC90EFF33}"/>
              </a:ext>
              <a:ext uri="{C183D7F6-B498-43B3-948B-1728B52AA6E4}">
                <adec:decorative xmlns:adec="http://schemas.microsoft.com/office/drawing/2017/decorative" val="1"/>
              </a:ext>
            </a:extLst>
          </p:cNvPr>
          <p:cNvGrpSpPr/>
          <p:nvPr/>
        </p:nvGrpSpPr>
        <p:grpSpPr>
          <a:xfrm>
            <a:off x="9233656" y="-30668"/>
            <a:ext cx="2958344" cy="565210"/>
            <a:chOff x="1216702" y="-785818"/>
            <a:chExt cx="6391124" cy="1384729"/>
          </a:xfrm>
        </p:grpSpPr>
        <p:sp>
          <p:nvSpPr>
            <p:cNvPr id="14" name="Rectangle 1">
              <a:extLst>
                <a:ext uri="{FF2B5EF4-FFF2-40B4-BE49-F238E27FC236}">
                  <a16:creationId xmlns:a16="http://schemas.microsoft.com/office/drawing/2014/main" id="{1DD38E9F-DD41-498F-8651-C39F97B54463}"/>
                </a:ext>
              </a:extLst>
            </p:cNvPr>
            <p:cNvSpPr/>
            <p:nvPr/>
          </p:nvSpPr>
          <p:spPr>
            <a:xfrm>
              <a:off x="1216702" y="-755745"/>
              <a:ext cx="2792437" cy="728927"/>
            </a:xfrm>
            <a:custGeom>
              <a:avLst/>
              <a:gdLst>
                <a:gd name="connsiteX0" fmla="*/ 0 w 2778276"/>
                <a:gd name="connsiteY0" fmla="*/ 0 h 471777"/>
                <a:gd name="connsiteX1" fmla="*/ 2778276 w 2778276"/>
                <a:gd name="connsiteY1" fmla="*/ 0 h 471777"/>
                <a:gd name="connsiteX2" fmla="*/ 2778276 w 2778276"/>
                <a:gd name="connsiteY2" fmla="*/ 471777 h 471777"/>
                <a:gd name="connsiteX3" fmla="*/ 0 w 2778276"/>
                <a:gd name="connsiteY3" fmla="*/ 471777 h 471777"/>
                <a:gd name="connsiteX4" fmla="*/ 0 w 2778276"/>
                <a:gd name="connsiteY4" fmla="*/ 0 h 471777"/>
                <a:gd name="connsiteX0" fmla="*/ 0 w 2778276"/>
                <a:gd name="connsiteY0" fmla="*/ 0 h 499912"/>
                <a:gd name="connsiteX1" fmla="*/ 2778276 w 2778276"/>
                <a:gd name="connsiteY1" fmla="*/ 0 h 499912"/>
                <a:gd name="connsiteX2" fmla="*/ 2778276 w 2778276"/>
                <a:gd name="connsiteY2" fmla="*/ 471777 h 499912"/>
                <a:gd name="connsiteX3" fmla="*/ 576775 w 2778276"/>
                <a:gd name="connsiteY3" fmla="*/ 499912 h 499912"/>
                <a:gd name="connsiteX4" fmla="*/ 0 w 2778276"/>
                <a:gd name="connsiteY4" fmla="*/ 0 h 499912"/>
                <a:gd name="connsiteX0" fmla="*/ 0 w 2792344"/>
                <a:gd name="connsiteY0" fmla="*/ 0 h 514001"/>
                <a:gd name="connsiteX1" fmla="*/ 2778276 w 2792344"/>
                <a:gd name="connsiteY1" fmla="*/ 0 h 514001"/>
                <a:gd name="connsiteX2" fmla="*/ 2792344 w 2792344"/>
                <a:gd name="connsiteY2" fmla="*/ 514001 h 514001"/>
                <a:gd name="connsiteX3" fmla="*/ 576775 w 2792344"/>
                <a:gd name="connsiteY3" fmla="*/ 499912 h 514001"/>
                <a:gd name="connsiteX4" fmla="*/ 0 w 2792344"/>
                <a:gd name="connsiteY4" fmla="*/ 0 h 5140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92344" h="514001">
                  <a:moveTo>
                    <a:pt x="0" y="0"/>
                  </a:moveTo>
                  <a:lnTo>
                    <a:pt x="2778276" y="0"/>
                  </a:lnTo>
                  <a:lnTo>
                    <a:pt x="2792344" y="514001"/>
                  </a:lnTo>
                  <a:lnTo>
                    <a:pt x="576775" y="499912"/>
                  </a:lnTo>
                  <a:lnTo>
                    <a:pt x="0" y="0"/>
                  </a:lnTo>
                  <a:close/>
                </a:path>
              </a:pathLst>
            </a:custGeom>
            <a:solidFill>
              <a:srgbClr val="EE740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fr-FR">
                <a:solidFill>
                  <a:srgbClr val="00366C"/>
                </a:solidFill>
              </a:endParaRPr>
            </a:p>
          </p:txBody>
        </p:sp>
        <p:sp>
          <p:nvSpPr>
            <p:cNvPr id="15" name="Rectangle 2">
              <a:extLst>
                <a:ext uri="{FF2B5EF4-FFF2-40B4-BE49-F238E27FC236}">
                  <a16:creationId xmlns:a16="http://schemas.microsoft.com/office/drawing/2014/main" id="{ADAB0AEC-795E-4826-A0D6-2720A6B5F17E}"/>
                </a:ext>
              </a:extLst>
            </p:cNvPr>
            <p:cNvSpPr/>
            <p:nvPr/>
          </p:nvSpPr>
          <p:spPr>
            <a:xfrm>
              <a:off x="1968078" y="-785818"/>
              <a:ext cx="5639748" cy="1384729"/>
            </a:xfrm>
            <a:custGeom>
              <a:avLst/>
              <a:gdLst>
                <a:gd name="connsiteX0" fmla="*/ 0 w 4000500"/>
                <a:gd name="connsiteY0" fmla="*/ 0 h 800100"/>
                <a:gd name="connsiteX1" fmla="*/ 4000500 w 4000500"/>
                <a:gd name="connsiteY1" fmla="*/ 0 h 800100"/>
                <a:gd name="connsiteX2" fmla="*/ 4000500 w 4000500"/>
                <a:gd name="connsiteY2" fmla="*/ 800100 h 800100"/>
                <a:gd name="connsiteX3" fmla="*/ 0 w 4000500"/>
                <a:gd name="connsiteY3" fmla="*/ 800100 h 800100"/>
                <a:gd name="connsiteX4" fmla="*/ 0 w 4000500"/>
                <a:gd name="connsiteY4" fmla="*/ 0 h 800100"/>
                <a:gd name="connsiteX0" fmla="*/ 0 w 4000500"/>
                <a:gd name="connsiteY0" fmla="*/ 0 h 800100"/>
                <a:gd name="connsiteX1" fmla="*/ 4000500 w 4000500"/>
                <a:gd name="connsiteY1" fmla="*/ 0 h 800100"/>
                <a:gd name="connsiteX2" fmla="*/ 4000500 w 4000500"/>
                <a:gd name="connsiteY2" fmla="*/ 800100 h 800100"/>
                <a:gd name="connsiteX3" fmla="*/ 792480 w 4000500"/>
                <a:gd name="connsiteY3" fmla="*/ 800100 h 800100"/>
                <a:gd name="connsiteX4" fmla="*/ 0 w 4000500"/>
                <a:gd name="connsiteY4" fmla="*/ 0 h 800100"/>
                <a:gd name="connsiteX0" fmla="*/ 0 w 4428566"/>
                <a:gd name="connsiteY0" fmla="*/ 0 h 806393"/>
                <a:gd name="connsiteX1" fmla="*/ 4000500 w 4428566"/>
                <a:gd name="connsiteY1" fmla="*/ 0 h 806393"/>
                <a:gd name="connsiteX2" fmla="*/ 4428566 w 4428566"/>
                <a:gd name="connsiteY2" fmla="*/ 806393 h 806393"/>
                <a:gd name="connsiteX3" fmla="*/ 792480 w 4428566"/>
                <a:gd name="connsiteY3" fmla="*/ 800100 h 806393"/>
                <a:gd name="connsiteX4" fmla="*/ 0 w 4428566"/>
                <a:gd name="connsiteY4" fmla="*/ 0 h 806393"/>
                <a:gd name="connsiteX0" fmla="*/ 0 w 4428566"/>
                <a:gd name="connsiteY0" fmla="*/ 0 h 806393"/>
                <a:gd name="connsiteX1" fmla="*/ 4428566 w 4428566"/>
                <a:gd name="connsiteY1" fmla="*/ 7035 h 806393"/>
                <a:gd name="connsiteX2" fmla="*/ 4428566 w 4428566"/>
                <a:gd name="connsiteY2" fmla="*/ 806393 h 806393"/>
                <a:gd name="connsiteX3" fmla="*/ 792480 w 4428566"/>
                <a:gd name="connsiteY3" fmla="*/ 800100 h 806393"/>
                <a:gd name="connsiteX4" fmla="*/ 0 w 4428566"/>
                <a:gd name="connsiteY4" fmla="*/ 0 h 8063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28566" h="806393">
                  <a:moveTo>
                    <a:pt x="0" y="0"/>
                  </a:moveTo>
                  <a:lnTo>
                    <a:pt x="4428566" y="7035"/>
                  </a:lnTo>
                  <a:lnTo>
                    <a:pt x="4428566" y="806393"/>
                  </a:lnTo>
                  <a:lnTo>
                    <a:pt x="792480" y="800100"/>
                  </a:lnTo>
                  <a:lnTo>
                    <a:pt x="0" y="0"/>
                  </a:lnTo>
                  <a:close/>
                </a:path>
              </a:pathLst>
            </a:custGeom>
            <a:solidFill>
              <a:srgbClr val="0B84FF"/>
            </a:soli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nSpc>
                  <a:spcPct val="120000"/>
                </a:lnSpc>
                <a:spcBef>
                  <a:spcPts val="200"/>
                </a:spcBef>
              </a:pPr>
              <a:r>
                <a:rPr lang="fr-FR" sz="1000" kern="1000" dirty="0">
                  <a:solidFill>
                    <a:srgbClr val="00366C"/>
                  </a:solidFill>
                  <a:effectLst/>
                  <a:ea typeface="Calibri" panose="020F0502020204030204" pitchFamily="34" charset="0"/>
                  <a:cs typeface="Times New Roman" panose="02020603050405020304" pitchFamily="18" charset="0"/>
                </a:rPr>
                <a:t> </a:t>
              </a:r>
            </a:p>
          </p:txBody>
        </p:sp>
      </p:grpSp>
      <p:pic>
        <p:nvPicPr>
          <p:cNvPr id="16" name="Graphique 218">
            <a:extLst>
              <a:ext uri="{FF2B5EF4-FFF2-40B4-BE49-F238E27FC236}">
                <a16:creationId xmlns:a16="http://schemas.microsoft.com/office/drawing/2014/main" id="{797E772C-3E32-4DC4-9154-2641BFB9AA2D}"/>
              </a:ext>
            </a:extLst>
          </p:cNvPr>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40909" y="193345"/>
            <a:ext cx="1424861" cy="311868"/>
          </a:xfrm>
          <a:prstGeom prst="rect">
            <a:avLst/>
          </a:prstGeom>
        </p:spPr>
      </p:pic>
      <p:sp>
        <p:nvSpPr>
          <p:cNvPr id="17" name="Zone de texte 2">
            <a:extLst>
              <a:ext uri="{FF2B5EF4-FFF2-40B4-BE49-F238E27FC236}">
                <a16:creationId xmlns:a16="http://schemas.microsoft.com/office/drawing/2014/main" id="{BB37616C-272E-47F1-863A-B2C92FBE80F3}"/>
              </a:ext>
            </a:extLst>
          </p:cNvPr>
          <p:cNvSpPr txBox="1">
            <a:spLocks noChangeArrowheads="1"/>
          </p:cNvSpPr>
          <p:nvPr/>
        </p:nvSpPr>
        <p:spPr bwMode="auto">
          <a:xfrm>
            <a:off x="10440745" y="130371"/>
            <a:ext cx="18367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ja-JP" dirty="0">
                <a:solidFill>
                  <a:schemeClr val="bg1"/>
                </a:solidFill>
                <a:latin typeface="Arial" panose="020B0604020202020204" pitchFamily="34" charset="0"/>
              </a:rPr>
              <a:t>JS DOM</a:t>
            </a:r>
            <a:endParaRPr kumimoji="0" lang="fr-FR" altLang="ja-JP" sz="1800" b="0" i="0" u="none" strike="noStrike" cap="none" normalizeH="0" baseline="0" dirty="0">
              <a:ln>
                <a:noFill/>
              </a:ln>
              <a:solidFill>
                <a:schemeClr val="bg1"/>
              </a:solidFill>
              <a:effectLst/>
              <a:latin typeface="Arial" panose="020B0604020202020204" pitchFamily="34" charset="0"/>
            </a:endParaRPr>
          </a:p>
        </p:txBody>
      </p:sp>
      <p:cxnSp>
        <p:nvCxnSpPr>
          <p:cNvPr id="21" name="Connecteur droit 12">
            <a:extLst>
              <a:ext uri="{FF2B5EF4-FFF2-40B4-BE49-F238E27FC236}">
                <a16:creationId xmlns:a16="http://schemas.microsoft.com/office/drawing/2014/main" id="{2FD4896E-C3EA-4312-B8B9-061395FD30B9}"/>
              </a:ext>
              <a:ext uri="{C183D7F6-B498-43B3-948B-1728B52AA6E4}">
                <adec:decorative xmlns:adec="http://schemas.microsoft.com/office/drawing/2017/decorative" val="1"/>
              </a:ext>
            </a:extLst>
          </p:cNvPr>
          <p:cNvCxnSpPr>
            <a:cxnSpLocks/>
          </p:cNvCxnSpPr>
          <p:nvPr/>
        </p:nvCxnSpPr>
        <p:spPr>
          <a:xfrm>
            <a:off x="10526228" y="71037"/>
            <a:ext cx="1416204" cy="0"/>
          </a:xfrm>
          <a:prstGeom prst="line">
            <a:avLst/>
          </a:prstGeom>
          <a:ln w="57150">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2" name="Titre 1">
            <a:extLst>
              <a:ext uri="{FF2B5EF4-FFF2-40B4-BE49-F238E27FC236}">
                <a16:creationId xmlns:a16="http://schemas.microsoft.com/office/drawing/2014/main" id="{0B3CC462-55AF-4043-88EB-4DAD89B19EE6}"/>
              </a:ext>
            </a:extLst>
          </p:cNvPr>
          <p:cNvSpPr>
            <a:spLocks noGrp="1"/>
          </p:cNvSpPr>
          <p:nvPr>
            <p:ph type="title"/>
          </p:nvPr>
        </p:nvSpPr>
        <p:spPr/>
        <p:txBody>
          <a:bodyPr/>
          <a:lstStyle/>
          <a:p>
            <a:r>
              <a:rPr lang="fr-FR" dirty="0"/>
              <a:t>Modifier le DOM</a:t>
            </a:r>
          </a:p>
        </p:txBody>
      </p:sp>
      <p:sp>
        <p:nvSpPr>
          <p:cNvPr id="3" name="Espace réservé du contenu 2">
            <a:extLst>
              <a:ext uri="{FF2B5EF4-FFF2-40B4-BE49-F238E27FC236}">
                <a16:creationId xmlns:a16="http://schemas.microsoft.com/office/drawing/2014/main" id="{CC35CF24-869C-48F7-AC36-2ABFD5EC56C5}"/>
              </a:ext>
            </a:extLst>
          </p:cNvPr>
          <p:cNvSpPr>
            <a:spLocks noGrp="1"/>
          </p:cNvSpPr>
          <p:nvPr>
            <p:ph idx="1"/>
          </p:nvPr>
        </p:nvSpPr>
        <p:spPr/>
        <p:txBody>
          <a:bodyPr>
            <a:normAutofit lnSpcReduction="10000"/>
          </a:bodyPr>
          <a:lstStyle/>
          <a:p>
            <a:pPr>
              <a:buFont typeface="Wingdings" panose="05000000000000000000" pitchFamily="2" charset="2"/>
              <a:buChar char="Ø"/>
            </a:pPr>
            <a:r>
              <a:rPr lang="fr-CA" b="1" dirty="0"/>
              <a:t>Modifiez des classes</a:t>
            </a:r>
          </a:p>
          <a:p>
            <a:pPr marL="0" indent="0">
              <a:buNone/>
            </a:pPr>
            <a:r>
              <a:rPr lang="fr-CA" dirty="0"/>
              <a:t>Il est aussi possible d'accéder directement à la liste des classes d'un élément avec la propriété  </a:t>
            </a:r>
            <a:r>
              <a:rPr lang="fr-CA" b="1" i="1" dirty="0" err="1"/>
              <a:t>classList</a:t>
            </a:r>
            <a:r>
              <a:rPr lang="fr-CA" dirty="0"/>
              <a:t> .</a:t>
            </a:r>
          </a:p>
          <a:p>
            <a:pPr marL="0" indent="0">
              <a:buNone/>
            </a:pPr>
            <a:r>
              <a:rPr lang="fr-CA" dirty="0"/>
              <a:t>Cette propriété  </a:t>
            </a:r>
            <a:r>
              <a:rPr lang="fr-CA" b="1" i="1" dirty="0" err="1"/>
              <a:t>classList</a:t>
            </a:r>
            <a:r>
              <a:rPr lang="fr-CA" dirty="0"/>
              <a:t>  fournit aussi une série de fonctions permettant de modifier cette liste de classes. </a:t>
            </a:r>
          </a:p>
          <a:p>
            <a:pPr marL="0" indent="0">
              <a:buNone/>
            </a:pPr>
            <a:r>
              <a:rPr lang="fr-CA" dirty="0"/>
              <a:t>En voici quelques-unes :</a:t>
            </a:r>
          </a:p>
          <a:p>
            <a:pPr lvl="1"/>
            <a:r>
              <a:rPr lang="fr-CA" b="1" i="1" dirty="0" err="1"/>
              <a:t>add</a:t>
            </a:r>
            <a:r>
              <a:rPr lang="fr-CA" dirty="0"/>
              <a:t> =&gt; Ajoute les classes spécifiées</a:t>
            </a:r>
          </a:p>
          <a:p>
            <a:pPr lvl="1"/>
            <a:r>
              <a:rPr lang="fr-CA" b="1" i="1" dirty="0" err="1"/>
              <a:t>remove</a:t>
            </a:r>
            <a:r>
              <a:rPr lang="fr-CA" dirty="0"/>
              <a:t> =&gt; Supprime les classes spécifiées</a:t>
            </a:r>
          </a:p>
          <a:p>
            <a:pPr lvl="1"/>
            <a:r>
              <a:rPr lang="fr-CA" b="1" i="1" dirty="0" err="1"/>
              <a:t>toggle</a:t>
            </a:r>
            <a:r>
              <a:rPr lang="fr-CA" dirty="0"/>
              <a:t> =&gt; change la présence d'une classe dans la liste. Si la classe existe, alors la supprime et renvoie false, dans le cas inverse, ajoute cette classe et retourne </a:t>
            </a:r>
            <a:r>
              <a:rPr lang="fr-CA" dirty="0" err="1"/>
              <a:t>true</a:t>
            </a:r>
            <a:r>
              <a:rPr lang="fr-CA" dirty="0"/>
              <a:t>. </a:t>
            </a:r>
          </a:p>
        </p:txBody>
      </p:sp>
      <p:sp>
        <p:nvSpPr>
          <p:cNvPr id="25" name="Espace réservé du numéro de diapositive 24">
            <a:extLst>
              <a:ext uri="{FF2B5EF4-FFF2-40B4-BE49-F238E27FC236}">
                <a16:creationId xmlns:a16="http://schemas.microsoft.com/office/drawing/2014/main" id="{6BFAE7BC-893E-4B9B-AB04-BFD3DE9B75A1}"/>
              </a:ext>
            </a:extLst>
          </p:cNvPr>
          <p:cNvSpPr>
            <a:spLocks noGrp="1"/>
          </p:cNvSpPr>
          <p:nvPr>
            <p:ph type="sldNum" sz="quarter" idx="12"/>
          </p:nvPr>
        </p:nvSpPr>
        <p:spPr/>
        <p:txBody>
          <a:bodyPr/>
          <a:lstStyle/>
          <a:p>
            <a:r>
              <a:rPr lang="fr-FR" dirty="0"/>
              <a:t>1</a:t>
            </a:r>
          </a:p>
        </p:txBody>
      </p:sp>
    </p:spTree>
    <p:extLst>
      <p:ext uri="{BB962C8B-B14F-4D97-AF65-F5344CB8AC3E}">
        <p14:creationId xmlns:p14="http://schemas.microsoft.com/office/powerpoint/2010/main" val="9015290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cxnSp>
        <p:nvCxnSpPr>
          <p:cNvPr id="12" name="Connecteur droit 12">
            <a:extLst>
              <a:ext uri="{FF2B5EF4-FFF2-40B4-BE49-F238E27FC236}">
                <a16:creationId xmlns:a16="http://schemas.microsoft.com/office/drawing/2014/main" id="{7F409621-235B-42B7-8C57-C671A5B850E8}"/>
              </a:ext>
              <a:ext uri="{C183D7F6-B498-43B3-948B-1728B52AA6E4}">
                <adec:decorative xmlns:adec="http://schemas.microsoft.com/office/drawing/2017/decorative" val="1"/>
              </a:ext>
            </a:extLst>
          </p:cNvPr>
          <p:cNvCxnSpPr>
            <a:cxnSpLocks/>
          </p:cNvCxnSpPr>
          <p:nvPr/>
        </p:nvCxnSpPr>
        <p:spPr>
          <a:xfrm>
            <a:off x="240908" y="6459681"/>
            <a:ext cx="0" cy="398319"/>
          </a:xfrm>
          <a:prstGeom prst="line">
            <a:avLst/>
          </a:prstGeom>
          <a:ln w="139700">
            <a:solidFill>
              <a:schemeClr val="accent2"/>
            </a:solidFill>
            <a:prstDash val="solid"/>
          </a:ln>
        </p:spPr>
        <p:style>
          <a:lnRef idx="1">
            <a:schemeClr val="accent1"/>
          </a:lnRef>
          <a:fillRef idx="0">
            <a:schemeClr val="accent1"/>
          </a:fillRef>
          <a:effectRef idx="0">
            <a:schemeClr val="accent1"/>
          </a:effectRef>
          <a:fontRef idx="minor">
            <a:schemeClr val="tx1"/>
          </a:fontRef>
        </p:style>
      </p:cxnSp>
      <p:grpSp>
        <p:nvGrpSpPr>
          <p:cNvPr id="13" name="Groupe 12">
            <a:extLst>
              <a:ext uri="{FF2B5EF4-FFF2-40B4-BE49-F238E27FC236}">
                <a16:creationId xmlns:a16="http://schemas.microsoft.com/office/drawing/2014/main" id="{85DCF745-39CA-459B-8ACF-F7DEC90EFF33}"/>
              </a:ext>
              <a:ext uri="{C183D7F6-B498-43B3-948B-1728B52AA6E4}">
                <adec:decorative xmlns:adec="http://schemas.microsoft.com/office/drawing/2017/decorative" val="1"/>
              </a:ext>
            </a:extLst>
          </p:cNvPr>
          <p:cNvGrpSpPr/>
          <p:nvPr/>
        </p:nvGrpSpPr>
        <p:grpSpPr>
          <a:xfrm>
            <a:off x="9233656" y="-30668"/>
            <a:ext cx="2958344" cy="565210"/>
            <a:chOff x="1216702" y="-785818"/>
            <a:chExt cx="6391124" cy="1384729"/>
          </a:xfrm>
        </p:grpSpPr>
        <p:sp>
          <p:nvSpPr>
            <p:cNvPr id="14" name="Rectangle 1">
              <a:extLst>
                <a:ext uri="{FF2B5EF4-FFF2-40B4-BE49-F238E27FC236}">
                  <a16:creationId xmlns:a16="http://schemas.microsoft.com/office/drawing/2014/main" id="{1DD38E9F-DD41-498F-8651-C39F97B54463}"/>
                </a:ext>
              </a:extLst>
            </p:cNvPr>
            <p:cNvSpPr/>
            <p:nvPr/>
          </p:nvSpPr>
          <p:spPr>
            <a:xfrm>
              <a:off x="1216702" y="-755745"/>
              <a:ext cx="2792437" cy="728927"/>
            </a:xfrm>
            <a:custGeom>
              <a:avLst/>
              <a:gdLst>
                <a:gd name="connsiteX0" fmla="*/ 0 w 2778276"/>
                <a:gd name="connsiteY0" fmla="*/ 0 h 471777"/>
                <a:gd name="connsiteX1" fmla="*/ 2778276 w 2778276"/>
                <a:gd name="connsiteY1" fmla="*/ 0 h 471777"/>
                <a:gd name="connsiteX2" fmla="*/ 2778276 w 2778276"/>
                <a:gd name="connsiteY2" fmla="*/ 471777 h 471777"/>
                <a:gd name="connsiteX3" fmla="*/ 0 w 2778276"/>
                <a:gd name="connsiteY3" fmla="*/ 471777 h 471777"/>
                <a:gd name="connsiteX4" fmla="*/ 0 w 2778276"/>
                <a:gd name="connsiteY4" fmla="*/ 0 h 471777"/>
                <a:gd name="connsiteX0" fmla="*/ 0 w 2778276"/>
                <a:gd name="connsiteY0" fmla="*/ 0 h 499912"/>
                <a:gd name="connsiteX1" fmla="*/ 2778276 w 2778276"/>
                <a:gd name="connsiteY1" fmla="*/ 0 h 499912"/>
                <a:gd name="connsiteX2" fmla="*/ 2778276 w 2778276"/>
                <a:gd name="connsiteY2" fmla="*/ 471777 h 499912"/>
                <a:gd name="connsiteX3" fmla="*/ 576775 w 2778276"/>
                <a:gd name="connsiteY3" fmla="*/ 499912 h 499912"/>
                <a:gd name="connsiteX4" fmla="*/ 0 w 2778276"/>
                <a:gd name="connsiteY4" fmla="*/ 0 h 499912"/>
                <a:gd name="connsiteX0" fmla="*/ 0 w 2792344"/>
                <a:gd name="connsiteY0" fmla="*/ 0 h 514001"/>
                <a:gd name="connsiteX1" fmla="*/ 2778276 w 2792344"/>
                <a:gd name="connsiteY1" fmla="*/ 0 h 514001"/>
                <a:gd name="connsiteX2" fmla="*/ 2792344 w 2792344"/>
                <a:gd name="connsiteY2" fmla="*/ 514001 h 514001"/>
                <a:gd name="connsiteX3" fmla="*/ 576775 w 2792344"/>
                <a:gd name="connsiteY3" fmla="*/ 499912 h 514001"/>
                <a:gd name="connsiteX4" fmla="*/ 0 w 2792344"/>
                <a:gd name="connsiteY4" fmla="*/ 0 h 5140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92344" h="514001">
                  <a:moveTo>
                    <a:pt x="0" y="0"/>
                  </a:moveTo>
                  <a:lnTo>
                    <a:pt x="2778276" y="0"/>
                  </a:lnTo>
                  <a:lnTo>
                    <a:pt x="2792344" y="514001"/>
                  </a:lnTo>
                  <a:lnTo>
                    <a:pt x="576775" y="499912"/>
                  </a:lnTo>
                  <a:lnTo>
                    <a:pt x="0" y="0"/>
                  </a:lnTo>
                  <a:close/>
                </a:path>
              </a:pathLst>
            </a:custGeom>
            <a:solidFill>
              <a:srgbClr val="EE740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fr-FR">
                <a:solidFill>
                  <a:srgbClr val="00366C"/>
                </a:solidFill>
              </a:endParaRPr>
            </a:p>
          </p:txBody>
        </p:sp>
        <p:sp>
          <p:nvSpPr>
            <p:cNvPr id="15" name="Rectangle 2">
              <a:extLst>
                <a:ext uri="{FF2B5EF4-FFF2-40B4-BE49-F238E27FC236}">
                  <a16:creationId xmlns:a16="http://schemas.microsoft.com/office/drawing/2014/main" id="{ADAB0AEC-795E-4826-A0D6-2720A6B5F17E}"/>
                </a:ext>
              </a:extLst>
            </p:cNvPr>
            <p:cNvSpPr/>
            <p:nvPr/>
          </p:nvSpPr>
          <p:spPr>
            <a:xfrm>
              <a:off x="1968078" y="-785818"/>
              <a:ext cx="5639748" cy="1384729"/>
            </a:xfrm>
            <a:custGeom>
              <a:avLst/>
              <a:gdLst>
                <a:gd name="connsiteX0" fmla="*/ 0 w 4000500"/>
                <a:gd name="connsiteY0" fmla="*/ 0 h 800100"/>
                <a:gd name="connsiteX1" fmla="*/ 4000500 w 4000500"/>
                <a:gd name="connsiteY1" fmla="*/ 0 h 800100"/>
                <a:gd name="connsiteX2" fmla="*/ 4000500 w 4000500"/>
                <a:gd name="connsiteY2" fmla="*/ 800100 h 800100"/>
                <a:gd name="connsiteX3" fmla="*/ 0 w 4000500"/>
                <a:gd name="connsiteY3" fmla="*/ 800100 h 800100"/>
                <a:gd name="connsiteX4" fmla="*/ 0 w 4000500"/>
                <a:gd name="connsiteY4" fmla="*/ 0 h 800100"/>
                <a:gd name="connsiteX0" fmla="*/ 0 w 4000500"/>
                <a:gd name="connsiteY0" fmla="*/ 0 h 800100"/>
                <a:gd name="connsiteX1" fmla="*/ 4000500 w 4000500"/>
                <a:gd name="connsiteY1" fmla="*/ 0 h 800100"/>
                <a:gd name="connsiteX2" fmla="*/ 4000500 w 4000500"/>
                <a:gd name="connsiteY2" fmla="*/ 800100 h 800100"/>
                <a:gd name="connsiteX3" fmla="*/ 792480 w 4000500"/>
                <a:gd name="connsiteY3" fmla="*/ 800100 h 800100"/>
                <a:gd name="connsiteX4" fmla="*/ 0 w 4000500"/>
                <a:gd name="connsiteY4" fmla="*/ 0 h 800100"/>
                <a:gd name="connsiteX0" fmla="*/ 0 w 4428566"/>
                <a:gd name="connsiteY0" fmla="*/ 0 h 806393"/>
                <a:gd name="connsiteX1" fmla="*/ 4000500 w 4428566"/>
                <a:gd name="connsiteY1" fmla="*/ 0 h 806393"/>
                <a:gd name="connsiteX2" fmla="*/ 4428566 w 4428566"/>
                <a:gd name="connsiteY2" fmla="*/ 806393 h 806393"/>
                <a:gd name="connsiteX3" fmla="*/ 792480 w 4428566"/>
                <a:gd name="connsiteY3" fmla="*/ 800100 h 806393"/>
                <a:gd name="connsiteX4" fmla="*/ 0 w 4428566"/>
                <a:gd name="connsiteY4" fmla="*/ 0 h 806393"/>
                <a:gd name="connsiteX0" fmla="*/ 0 w 4428566"/>
                <a:gd name="connsiteY0" fmla="*/ 0 h 806393"/>
                <a:gd name="connsiteX1" fmla="*/ 4428566 w 4428566"/>
                <a:gd name="connsiteY1" fmla="*/ 7035 h 806393"/>
                <a:gd name="connsiteX2" fmla="*/ 4428566 w 4428566"/>
                <a:gd name="connsiteY2" fmla="*/ 806393 h 806393"/>
                <a:gd name="connsiteX3" fmla="*/ 792480 w 4428566"/>
                <a:gd name="connsiteY3" fmla="*/ 800100 h 806393"/>
                <a:gd name="connsiteX4" fmla="*/ 0 w 4428566"/>
                <a:gd name="connsiteY4" fmla="*/ 0 h 8063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28566" h="806393">
                  <a:moveTo>
                    <a:pt x="0" y="0"/>
                  </a:moveTo>
                  <a:lnTo>
                    <a:pt x="4428566" y="7035"/>
                  </a:lnTo>
                  <a:lnTo>
                    <a:pt x="4428566" y="806393"/>
                  </a:lnTo>
                  <a:lnTo>
                    <a:pt x="792480" y="800100"/>
                  </a:lnTo>
                  <a:lnTo>
                    <a:pt x="0" y="0"/>
                  </a:lnTo>
                  <a:close/>
                </a:path>
              </a:pathLst>
            </a:custGeom>
            <a:solidFill>
              <a:srgbClr val="0B84FF"/>
            </a:soli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nSpc>
                  <a:spcPct val="120000"/>
                </a:lnSpc>
                <a:spcBef>
                  <a:spcPts val="200"/>
                </a:spcBef>
              </a:pPr>
              <a:r>
                <a:rPr lang="fr-FR" sz="1000" kern="1000" dirty="0">
                  <a:solidFill>
                    <a:srgbClr val="00366C"/>
                  </a:solidFill>
                  <a:effectLst/>
                  <a:ea typeface="Calibri" panose="020F0502020204030204" pitchFamily="34" charset="0"/>
                  <a:cs typeface="Times New Roman" panose="02020603050405020304" pitchFamily="18" charset="0"/>
                </a:rPr>
                <a:t> </a:t>
              </a:r>
            </a:p>
          </p:txBody>
        </p:sp>
      </p:grpSp>
      <p:pic>
        <p:nvPicPr>
          <p:cNvPr id="16" name="Graphique 218">
            <a:extLst>
              <a:ext uri="{FF2B5EF4-FFF2-40B4-BE49-F238E27FC236}">
                <a16:creationId xmlns:a16="http://schemas.microsoft.com/office/drawing/2014/main" id="{797E772C-3E32-4DC4-9154-2641BFB9AA2D}"/>
              </a:ext>
            </a:extLst>
          </p:cNvPr>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40909" y="193345"/>
            <a:ext cx="1424861" cy="311868"/>
          </a:xfrm>
          <a:prstGeom prst="rect">
            <a:avLst/>
          </a:prstGeom>
        </p:spPr>
      </p:pic>
      <p:sp>
        <p:nvSpPr>
          <p:cNvPr id="17" name="Zone de texte 2">
            <a:extLst>
              <a:ext uri="{FF2B5EF4-FFF2-40B4-BE49-F238E27FC236}">
                <a16:creationId xmlns:a16="http://schemas.microsoft.com/office/drawing/2014/main" id="{BB37616C-272E-47F1-863A-B2C92FBE80F3}"/>
              </a:ext>
            </a:extLst>
          </p:cNvPr>
          <p:cNvSpPr txBox="1">
            <a:spLocks noChangeArrowheads="1"/>
          </p:cNvSpPr>
          <p:nvPr/>
        </p:nvSpPr>
        <p:spPr bwMode="auto">
          <a:xfrm>
            <a:off x="10440745" y="130371"/>
            <a:ext cx="18367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ja-JP" dirty="0">
                <a:solidFill>
                  <a:schemeClr val="bg1"/>
                </a:solidFill>
                <a:latin typeface="Arial" panose="020B0604020202020204" pitchFamily="34" charset="0"/>
              </a:rPr>
              <a:t>JS DOM</a:t>
            </a:r>
            <a:endParaRPr kumimoji="0" lang="fr-FR" altLang="ja-JP" sz="1800" b="0" i="0" u="none" strike="noStrike" cap="none" normalizeH="0" baseline="0" dirty="0">
              <a:ln>
                <a:noFill/>
              </a:ln>
              <a:solidFill>
                <a:schemeClr val="bg1"/>
              </a:solidFill>
              <a:effectLst/>
              <a:latin typeface="Arial" panose="020B0604020202020204" pitchFamily="34" charset="0"/>
            </a:endParaRPr>
          </a:p>
        </p:txBody>
      </p:sp>
      <p:cxnSp>
        <p:nvCxnSpPr>
          <p:cNvPr id="21" name="Connecteur droit 12">
            <a:extLst>
              <a:ext uri="{FF2B5EF4-FFF2-40B4-BE49-F238E27FC236}">
                <a16:creationId xmlns:a16="http://schemas.microsoft.com/office/drawing/2014/main" id="{2FD4896E-C3EA-4312-B8B9-061395FD30B9}"/>
              </a:ext>
              <a:ext uri="{C183D7F6-B498-43B3-948B-1728B52AA6E4}">
                <adec:decorative xmlns:adec="http://schemas.microsoft.com/office/drawing/2017/decorative" val="1"/>
              </a:ext>
            </a:extLst>
          </p:cNvPr>
          <p:cNvCxnSpPr>
            <a:cxnSpLocks/>
          </p:cNvCxnSpPr>
          <p:nvPr/>
        </p:nvCxnSpPr>
        <p:spPr>
          <a:xfrm>
            <a:off x="10526228" y="71037"/>
            <a:ext cx="1416204" cy="0"/>
          </a:xfrm>
          <a:prstGeom prst="line">
            <a:avLst/>
          </a:prstGeom>
          <a:ln w="57150">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2" name="Titre 1">
            <a:extLst>
              <a:ext uri="{FF2B5EF4-FFF2-40B4-BE49-F238E27FC236}">
                <a16:creationId xmlns:a16="http://schemas.microsoft.com/office/drawing/2014/main" id="{0B3CC462-55AF-4043-88EB-4DAD89B19EE6}"/>
              </a:ext>
            </a:extLst>
          </p:cNvPr>
          <p:cNvSpPr>
            <a:spLocks noGrp="1"/>
          </p:cNvSpPr>
          <p:nvPr>
            <p:ph type="title"/>
          </p:nvPr>
        </p:nvSpPr>
        <p:spPr/>
        <p:txBody>
          <a:bodyPr/>
          <a:lstStyle/>
          <a:p>
            <a:r>
              <a:rPr lang="fr-FR" dirty="0"/>
              <a:t>Modifier le DOM</a:t>
            </a:r>
          </a:p>
        </p:txBody>
      </p:sp>
      <p:sp>
        <p:nvSpPr>
          <p:cNvPr id="3" name="Espace réservé du contenu 2">
            <a:extLst>
              <a:ext uri="{FF2B5EF4-FFF2-40B4-BE49-F238E27FC236}">
                <a16:creationId xmlns:a16="http://schemas.microsoft.com/office/drawing/2014/main" id="{CC35CF24-869C-48F7-AC36-2ABFD5EC56C5}"/>
              </a:ext>
            </a:extLst>
          </p:cNvPr>
          <p:cNvSpPr>
            <a:spLocks noGrp="1"/>
          </p:cNvSpPr>
          <p:nvPr>
            <p:ph idx="1"/>
          </p:nvPr>
        </p:nvSpPr>
        <p:spPr/>
        <p:txBody>
          <a:bodyPr>
            <a:normAutofit/>
          </a:bodyPr>
          <a:lstStyle/>
          <a:p>
            <a:pPr marL="0" indent="0">
              <a:buNone/>
            </a:pPr>
            <a:r>
              <a:rPr lang="fr-CA" b="1" u="sng" dirty="0"/>
              <a:t>Exemples :</a:t>
            </a:r>
            <a:r>
              <a:rPr lang="fr-CA" b="1" dirty="0"/>
              <a:t> </a:t>
            </a:r>
          </a:p>
          <a:p>
            <a:pPr marL="0" indent="0">
              <a:buNone/>
            </a:pPr>
            <a:endParaRPr lang="fr-CA" b="1" dirty="0"/>
          </a:p>
          <a:p>
            <a:pPr marL="0" indent="0">
              <a:buNone/>
            </a:pPr>
            <a:endParaRPr lang="fr-CA" b="1" dirty="0"/>
          </a:p>
          <a:p>
            <a:pPr marL="0" indent="0">
              <a:buNone/>
            </a:pPr>
            <a:endParaRPr lang="fr-CA" b="1" dirty="0"/>
          </a:p>
          <a:p>
            <a:pPr marL="0" indent="0">
              <a:buNone/>
            </a:pPr>
            <a:endParaRPr lang="fr-CA" b="1" dirty="0"/>
          </a:p>
          <a:p>
            <a:pPr marL="0" indent="0">
              <a:buNone/>
            </a:pPr>
            <a:r>
              <a:rPr lang="fr-CA" sz="2000" dirty="0"/>
              <a:t>Pour en savoir plus : </a:t>
            </a:r>
            <a:r>
              <a:rPr lang="fr-CA" sz="2000" dirty="0">
                <a:hlinkClick r:id="rId4"/>
              </a:rPr>
              <a:t>https://developer.mozilla.org/</a:t>
            </a:r>
            <a:r>
              <a:rPr lang="fr-CA" sz="2000" dirty="0" err="1">
                <a:hlinkClick r:id="rId4"/>
              </a:rPr>
              <a:t>fr</a:t>
            </a:r>
            <a:r>
              <a:rPr lang="fr-CA" sz="2000" dirty="0">
                <a:hlinkClick r:id="rId4"/>
              </a:rPr>
              <a:t>/docs/Web/API/</a:t>
            </a:r>
            <a:r>
              <a:rPr lang="fr-CA" sz="2000" dirty="0" err="1">
                <a:hlinkClick r:id="rId4"/>
              </a:rPr>
              <a:t>Element</a:t>
            </a:r>
            <a:r>
              <a:rPr lang="fr-CA" sz="2000" dirty="0">
                <a:hlinkClick r:id="rId4"/>
              </a:rPr>
              <a:t>/</a:t>
            </a:r>
            <a:r>
              <a:rPr lang="fr-CA" sz="2000" dirty="0" err="1">
                <a:hlinkClick r:id="rId4"/>
              </a:rPr>
              <a:t>classList#Méthodes</a:t>
            </a:r>
            <a:r>
              <a:rPr lang="fr-CA" sz="2000" dirty="0"/>
              <a:t> </a:t>
            </a:r>
          </a:p>
          <a:p>
            <a:pPr marL="0" indent="0">
              <a:buNone/>
            </a:pPr>
            <a:endParaRPr lang="fr-CA" b="1" dirty="0"/>
          </a:p>
        </p:txBody>
      </p:sp>
      <p:sp>
        <p:nvSpPr>
          <p:cNvPr id="25" name="Espace réservé du numéro de diapositive 24">
            <a:extLst>
              <a:ext uri="{FF2B5EF4-FFF2-40B4-BE49-F238E27FC236}">
                <a16:creationId xmlns:a16="http://schemas.microsoft.com/office/drawing/2014/main" id="{6BFAE7BC-893E-4B9B-AB04-BFD3DE9B75A1}"/>
              </a:ext>
            </a:extLst>
          </p:cNvPr>
          <p:cNvSpPr>
            <a:spLocks noGrp="1"/>
          </p:cNvSpPr>
          <p:nvPr>
            <p:ph type="sldNum" sz="quarter" idx="12"/>
          </p:nvPr>
        </p:nvSpPr>
        <p:spPr/>
        <p:txBody>
          <a:bodyPr/>
          <a:lstStyle/>
          <a:p>
            <a:r>
              <a:rPr lang="fr-FR" dirty="0"/>
              <a:t>1</a:t>
            </a:r>
          </a:p>
        </p:txBody>
      </p:sp>
      <p:sp>
        <p:nvSpPr>
          <p:cNvPr id="4" name="Rectangle 3">
            <a:extLst>
              <a:ext uri="{FF2B5EF4-FFF2-40B4-BE49-F238E27FC236}">
                <a16:creationId xmlns:a16="http://schemas.microsoft.com/office/drawing/2014/main" id="{F023B4E3-EC87-48D3-B093-3EA21CCF3F24}"/>
              </a:ext>
            </a:extLst>
          </p:cNvPr>
          <p:cNvSpPr/>
          <p:nvPr/>
        </p:nvSpPr>
        <p:spPr>
          <a:xfrm>
            <a:off x="978715" y="2320997"/>
            <a:ext cx="10234569" cy="187074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endParaRPr lang="fr-FR" b="0" dirty="0">
              <a:solidFill>
                <a:srgbClr val="DFAB5C"/>
              </a:solidFill>
              <a:effectLst/>
              <a:latin typeface="MonoLisa"/>
            </a:endParaRPr>
          </a:p>
          <a:p>
            <a:endParaRPr lang="fr-FR" b="0" dirty="0">
              <a:solidFill>
                <a:srgbClr val="DFAB5C"/>
              </a:solidFill>
              <a:effectLst/>
              <a:latin typeface="MonoLisa"/>
            </a:endParaRPr>
          </a:p>
          <a:p>
            <a:endParaRPr lang="fr-FR" b="0" dirty="0">
              <a:solidFill>
                <a:srgbClr val="DFAB5C"/>
              </a:solidFill>
              <a:effectLst/>
              <a:latin typeface="MonoLisa"/>
            </a:endParaRPr>
          </a:p>
          <a:p>
            <a:endParaRPr lang="fr-FR" dirty="0">
              <a:solidFill>
                <a:srgbClr val="DFAB5C"/>
              </a:solidFill>
              <a:latin typeface="MonoLisa"/>
            </a:endParaRPr>
          </a:p>
          <a:p>
            <a:r>
              <a:rPr lang="fr-FR" b="0" dirty="0">
                <a:solidFill>
                  <a:srgbClr val="DFAB5C"/>
                </a:solidFill>
                <a:effectLst/>
                <a:latin typeface="MonoLisa"/>
              </a:rPr>
              <a:t>document</a:t>
            </a:r>
            <a:r>
              <a:rPr lang="fr-FR" b="0" dirty="0">
                <a:solidFill>
                  <a:srgbClr val="DFE2E7"/>
                </a:solidFill>
                <a:effectLst/>
                <a:latin typeface="MonoLisa"/>
              </a:rPr>
              <a:t>.</a:t>
            </a:r>
            <a:r>
              <a:rPr lang="fr-FR" b="0" dirty="0">
                <a:solidFill>
                  <a:srgbClr val="86D9CA"/>
                </a:solidFill>
                <a:effectLst/>
                <a:latin typeface="MonoLisa"/>
              </a:rPr>
              <a:t>querySelector</a:t>
            </a:r>
            <a:r>
              <a:rPr lang="fr-FR" b="0" dirty="0">
                <a:solidFill>
                  <a:srgbClr val="DFE2E7"/>
                </a:solidFill>
                <a:effectLst/>
                <a:latin typeface="MonoLisa"/>
              </a:rPr>
              <a:t>("</a:t>
            </a:r>
            <a:r>
              <a:rPr lang="fr-FR" b="0" dirty="0">
                <a:solidFill>
                  <a:srgbClr val="977CDC"/>
                </a:solidFill>
                <a:effectLst/>
                <a:latin typeface="MonoLisa"/>
              </a:rPr>
              <a:t>p</a:t>
            </a:r>
            <a:r>
              <a:rPr lang="fr-FR" b="0" dirty="0">
                <a:solidFill>
                  <a:srgbClr val="DFE2E7"/>
                </a:solidFill>
                <a:effectLst/>
                <a:latin typeface="MonoLisa"/>
              </a:rPr>
              <a:t>").</a:t>
            </a:r>
            <a:r>
              <a:rPr lang="fr-FR" b="0" dirty="0">
                <a:solidFill>
                  <a:srgbClr val="DFAB5C"/>
                </a:solidFill>
                <a:effectLst/>
                <a:latin typeface="MonoLisa"/>
              </a:rPr>
              <a:t>classList</a:t>
            </a:r>
            <a:r>
              <a:rPr lang="fr-FR" b="0" dirty="0">
                <a:solidFill>
                  <a:srgbClr val="DFE2E7"/>
                </a:solidFill>
                <a:effectLst/>
                <a:latin typeface="MonoLisa"/>
              </a:rPr>
              <a:t>.</a:t>
            </a:r>
            <a:r>
              <a:rPr lang="fr-FR" b="0" dirty="0">
                <a:solidFill>
                  <a:srgbClr val="DFAB5C"/>
                </a:solidFill>
                <a:effectLst/>
                <a:latin typeface="MonoLisa"/>
              </a:rPr>
              <a:t>add</a:t>
            </a:r>
            <a:r>
              <a:rPr lang="fr-FR" b="0" dirty="0">
                <a:solidFill>
                  <a:srgbClr val="FFFFFF"/>
                </a:solidFill>
                <a:effectLst/>
                <a:latin typeface="MonoLisa"/>
              </a:rPr>
              <a:t> </a:t>
            </a:r>
            <a:r>
              <a:rPr lang="fr-FR" b="0" dirty="0">
                <a:solidFill>
                  <a:srgbClr val="DFE2E7"/>
                </a:solidFill>
                <a:effectLst/>
                <a:latin typeface="MonoLisa"/>
              </a:rPr>
              <a:t>=</a:t>
            </a:r>
            <a:r>
              <a:rPr lang="fr-FR" b="0" dirty="0">
                <a:solidFill>
                  <a:srgbClr val="FFFFFF"/>
                </a:solidFill>
                <a:effectLst/>
                <a:latin typeface="MonoLisa"/>
              </a:rPr>
              <a:t> </a:t>
            </a:r>
            <a:r>
              <a:rPr lang="fr-FR" b="0" dirty="0">
                <a:solidFill>
                  <a:srgbClr val="DFE2E7"/>
                </a:solidFill>
                <a:effectLst/>
                <a:latin typeface="MonoLisa"/>
              </a:rPr>
              <a:t>"</a:t>
            </a:r>
            <a:r>
              <a:rPr lang="fr-FR" b="0" dirty="0">
                <a:solidFill>
                  <a:srgbClr val="977CDC"/>
                </a:solidFill>
                <a:effectLst/>
                <a:latin typeface="MonoLisa"/>
              </a:rPr>
              <a:t>paragraphe</a:t>
            </a:r>
            <a:r>
              <a:rPr lang="fr-FR" b="0" dirty="0">
                <a:solidFill>
                  <a:srgbClr val="DFE2E7"/>
                </a:solidFill>
                <a:effectLst/>
                <a:latin typeface="MonoLisa"/>
              </a:rPr>
              <a:t>";</a:t>
            </a:r>
            <a:r>
              <a:rPr lang="fr-CA" b="0" dirty="0">
                <a:solidFill>
                  <a:srgbClr val="DFE2E7"/>
                </a:solidFill>
                <a:effectLst/>
                <a:latin typeface="MonoLisa"/>
              </a:rPr>
              <a:t> // Ajoute l’attribut class et sa valeur paragraphe à la balise p</a:t>
            </a:r>
          </a:p>
          <a:p>
            <a:r>
              <a:rPr lang="fr-FR" b="0" dirty="0">
                <a:solidFill>
                  <a:srgbClr val="DFAB5C"/>
                </a:solidFill>
                <a:effectLst/>
                <a:latin typeface="MonoLisa"/>
              </a:rPr>
              <a:t>document</a:t>
            </a:r>
            <a:r>
              <a:rPr lang="fr-FR" b="0" dirty="0">
                <a:solidFill>
                  <a:srgbClr val="DFE2E7"/>
                </a:solidFill>
                <a:effectLst/>
                <a:latin typeface="MonoLisa"/>
              </a:rPr>
              <a:t>.</a:t>
            </a:r>
            <a:r>
              <a:rPr lang="fr-FR" b="0" dirty="0">
                <a:solidFill>
                  <a:srgbClr val="86D9CA"/>
                </a:solidFill>
                <a:effectLst/>
                <a:latin typeface="MonoLisa"/>
              </a:rPr>
              <a:t>querySelector</a:t>
            </a:r>
            <a:r>
              <a:rPr lang="fr-FR" b="0" dirty="0">
                <a:solidFill>
                  <a:srgbClr val="DFE2E7"/>
                </a:solidFill>
                <a:effectLst/>
                <a:latin typeface="MonoLisa"/>
              </a:rPr>
              <a:t>("</a:t>
            </a:r>
            <a:r>
              <a:rPr lang="fr-FR" b="0" dirty="0">
                <a:solidFill>
                  <a:srgbClr val="977CDC"/>
                </a:solidFill>
                <a:effectLst/>
                <a:latin typeface="MonoLisa"/>
              </a:rPr>
              <a:t>p</a:t>
            </a:r>
            <a:r>
              <a:rPr lang="fr-FR" b="0" dirty="0">
                <a:solidFill>
                  <a:srgbClr val="DFE2E7"/>
                </a:solidFill>
                <a:effectLst/>
                <a:latin typeface="MonoLisa"/>
              </a:rPr>
              <a:t>").</a:t>
            </a:r>
            <a:r>
              <a:rPr lang="fr-FR" b="0" dirty="0">
                <a:solidFill>
                  <a:srgbClr val="DFAB5C"/>
                </a:solidFill>
                <a:effectLst/>
                <a:latin typeface="MonoLisa"/>
              </a:rPr>
              <a:t>classList</a:t>
            </a:r>
            <a:r>
              <a:rPr lang="fr-FR" b="0" dirty="0">
                <a:solidFill>
                  <a:srgbClr val="DFE2E7"/>
                </a:solidFill>
                <a:effectLst/>
                <a:latin typeface="MonoLisa"/>
              </a:rPr>
              <a:t>.</a:t>
            </a:r>
            <a:r>
              <a:rPr lang="fr-FR" dirty="0">
                <a:solidFill>
                  <a:srgbClr val="DFAB5C"/>
                </a:solidFill>
                <a:latin typeface="MonoLisa"/>
              </a:rPr>
              <a:t>remove</a:t>
            </a:r>
            <a:r>
              <a:rPr lang="fr-FR" b="0" dirty="0">
                <a:solidFill>
                  <a:srgbClr val="FFFFFF"/>
                </a:solidFill>
                <a:effectLst/>
                <a:latin typeface="MonoLisa"/>
              </a:rPr>
              <a:t> </a:t>
            </a:r>
            <a:r>
              <a:rPr lang="fr-FR" b="0" dirty="0">
                <a:solidFill>
                  <a:srgbClr val="DFE2E7"/>
                </a:solidFill>
                <a:effectLst/>
                <a:latin typeface="MonoLisa"/>
              </a:rPr>
              <a:t>=</a:t>
            </a:r>
            <a:r>
              <a:rPr lang="fr-FR" b="0" dirty="0">
                <a:solidFill>
                  <a:srgbClr val="FFFFFF"/>
                </a:solidFill>
                <a:effectLst/>
                <a:latin typeface="MonoLisa"/>
              </a:rPr>
              <a:t> </a:t>
            </a:r>
            <a:r>
              <a:rPr lang="fr-FR" b="0" dirty="0">
                <a:solidFill>
                  <a:srgbClr val="DFE2E7"/>
                </a:solidFill>
                <a:effectLst/>
                <a:latin typeface="MonoLisa"/>
              </a:rPr>
              <a:t>"</a:t>
            </a:r>
            <a:r>
              <a:rPr lang="fr-FR" b="0" dirty="0">
                <a:solidFill>
                  <a:srgbClr val="977CDC"/>
                </a:solidFill>
                <a:effectLst/>
                <a:latin typeface="MonoLisa"/>
              </a:rPr>
              <a:t>paragraphe</a:t>
            </a:r>
            <a:r>
              <a:rPr lang="fr-FR" b="0" dirty="0">
                <a:solidFill>
                  <a:srgbClr val="DFE2E7"/>
                </a:solidFill>
                <a:effectLst/>
                <a:latin typeface="MonoLisa"/>
              </a:rPr>
              <a:t>";</a:t>
            </a:r>
            <a:r>
              <a:rPr lang="fr-CA" b="0" dirty="0">
                <a:solidFill>
                  <a:srgbClr val="DFE2E7"/>
                </a:solidFill>
                <a:effectLst/>
                <a:latin typeface="MonoLisa"/>
              </a:rPr>
              <a:t> // Supprime la valeur de class paragraphe à la balise p</a:t>
            </a:r>
          </a:p>
          <a:p>
            <a:r>
              <a:rPr lang="fr-FR" b="0" dirty="0">
                <a:solidFill>
                  <a:srgbClr val="DFAB5C"/>
                </a:solidFill>
                <a:effectLst/>
                <a:latin typeface="MonoLisa"/>
              </a:rPr>
              <a:t>document</a:t>
            </a:r>
            <a:r>
              <a:rPr lang="fr-FR" b="0" dirty="0">
                <a:solidFill>
                  <a:srgbClr val="DFE2E7"/>
                </a:solidFill>
                <a:effectLst/>
                <a:latin typeface="MonoLisa"/>
              </a:rPr>
              <a:t>.</a:t>
            </a:r>
            <a:r>
              <a:rPr lang="fr-FR" b="0" dirty="0">
                <a:solidFill>
                  <a:srgbClr val="86D9CA"/>
                </a:solidFill>
                <a:effectLst/>
                <a:latin typeface="MonoLisa"/>
              </a:rPr>
              <a:t>querySelector</a:t>
            </a:r>
            <a:r>
              <a:rPr lang="fr-FR" b="0" dirty="0">
                <a:solidFill>
                  <a:srgbClr val="DFE2E7"/>
                </a:solidFill>
                <a:effectLst/>
                <a:latin typeface="MonoLisa"/>
              </a:rPr>
              <a:t>("</a:t>
            </a:r>
            <a:r>
              <a:rPr lang="fr-FR" b="0" dirty="0">
                <a:solidFill>
                  <a:srgbClr val="977CDC"/>
                </a:solidFill>
                <a:effectLst/>
                <a:latin typeface="MonoLisa"/>
              </a:rPr>
              <a:t>p</a:t>
            </a:r>
            <a:r>
              <a:rPr lang="fr-FR" b="0" dirty="0">
                <a:solidFill>
                  <a:srgbClr val="DFE2E7"/>
                </a:solidFill>
                <a:effectLst/>
                <a:latin typeface="MonoLisa"/>
              </a:rPr>
              <a:t>").</a:t>
            </a:r>
            <a:r>
              <a:rPr lang="fr-FR" b="0" dirty="0">
                <a:solidFill>
                  <a:srgbClr val="DFAB5C"/>
                </a:solidFill>
                <a:effectLst/>
                <a:latin typeface="MonoLisa"/>
              </a:rPr>
              <a:t>classList</a:t>
            </a:r>
            <a:r>
              <a:rPr lang="fr-FR" b="0" dirty="0">
                <a:solidFill>
                  <a:srgbClr val="DFE2E7"/>
                </a:solidFill>
                <a:effectLst/>
                <a:latin typeface="MonoLisa"/>
              </a:rPr>
              <a:t>.</a:t>
            </a:r>
            <a:r>
              <a:rPr lang="fr-FR" dirty="0">
                <a:solidFill>
                  <a:srgbClr val="DFAB5C"/>
                </a:solidFill>
                <a:latin typeface="MonoLisa"/>
              </a:rPr>
              <a:t>toggle</a:t>
            </a:r>
            <a:r>
              <a:rPr lang="fr-FR" b="0" dirty="0">
                <a:solidFill>
                  <a:srgbClr val="FFFFFF"/>
                </a:solidFill>
                <a:effectLst/>
                <a:latin typeface="MonoLisa"/>
              </a:rPr>
              <a:t> </a:t>
            </a:r>
            <a:r>
              <a:rPr lang="fr-FR" b="0" dirty="0">
                <a:solidFill>
                  <a:srgbClr val="DFE2E7"/>
                </a:solidFill>
                <a:effectLst/>
                <a:latin typeface="MonoLisa"/>
              </a:rPr>
              <a:t>=</a:t>
            </a:r>
            <a:r>
              <a:rPr lang="fr-FR" b="0" dirty="0">
                <a:solidFill>
                  <a:srgbClr val="FFFFFF"/>
                </a:solidFill>
                <a:effectLst/>
                <a:latin typeface="MonoLisa"/>
              </a:rPr>
              <a:t> </a:t>
            </a:r>
            <a:r>
              <a:rPr lang="fr-FR" b="0" dirty="0">
                <a:solidFill>
                  <a:srgbClr val="DFE2E7"/>
                </a:solidFill>
                <a:effectLst/>
                <a:latin typeface="MonoLisa"/>
              </a:rPr>
              <a:t>"</a:t>
            </a:r>
            <a:r>
              <a:rPr lang="fr-FR" b="0" dirty="0">
                <a:solidFill>
                  <a:srgbClr val="977CDC"/>
                </a:solidFill>
                <a:effectLst/>
                <a:latin typeface="MonoLisa"/>
              </a:rPr>
              <a:t>paragraphe</a:t>
            </a:r>
            <a:r>
              <a:rPr lang="fr-FR" b="0" dirty="0">
                <a:solidFill>
                  <a:srgbClr val="DFE2E7"/>
                </a:solidFill>
                <a:effectLst/>
                <a:latin typeface="MonoLisa"/>
              </a:rPr>
              <a:t>";</a:t>
            </a:r>
            <a:r>
              <a:rPr lang="fr-CA" b="0" dirty="0">
                <a:solidFill>
                  <a:srgbClr val="DFE2E7"/>
                </a:solidFill>
                <a:effectLst/>
                <a:latin typeface="MonoLisa"/>
              </a:rPr>
              <a:t> // si « paragraphe » est défini, le supprime, sinon, l'ajoute</a:t>
            </a:r>
          </a:p>
          <a:p>
            <a:endParaRPr lang="fr-CA" b="0" dirty="0">
              <a:solidFill>
                <a:srgbClr val="DFE2E7"/>
              </a:solidFill>
              <a:effectLst/>
              <a:latin typeface="MonoLisa"/>
            </a:endParaRPr>
          </a:p>
          <a:p>
            <a:endParaRPr lang="fr-CA" b="0" dirty="0">
              <a:solidFill>
                <a:srgbClr val="DFE2E7"/>
              </a:solidFill>
              <a:effectLst/>
              <a:latin typeface="MonoLisa"/>
            </a:endParaRPr>
          </a:p>
          <a:p>
            <a:pPr algn="ctr"/>
            <a:endParaRPr lang="fr-FR" b="0" dirty="0">
              <a:solidFill>
                <a:srgbClr val="FFFFFF"/>
              </a:solidFill>
              <a:effectLst/>
              <a:latin typeface="MonoLisa"/>
            </a:endParaRPr>
          </a:p>
          <a:p>
            <a:pPr algn="ctr"/>
            <a:endParaRPr lang="fr-FR" dirty="0"/>
          </a:p>
        </p:txBody>
      </p:sp>
    </p:spTree>
    <p:extLst>
      <p:ext uri="{BB962C8B-B14F-4D97-AF65-F5344CB8AC3E}">
        <p14:creationId xmlns:p14="http://schemas.microsoft.com/office/powerpoint/2010/main" val="1351818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Connecteur droit 12">
            <a:extLst>
              <a:ext uri="{FF2B5EF4-FFF2-40B4-BE49-F238E27FC236}">
                <a16:creationId xmlns:a16="http://schemas.microsoft.com/office/drawing/2014/main" id="{7F409621-235B-42B7-8C57-C671A5B850E8}"/>
              </a:ext>
              <a:ext uri="{C183D7F6-B498-43B3-948B-1728B52AA6E4}">
                <adec:decorative xmlns:adec="http://schemas.microsoft.com/office/drawing/2017/decorative" val="1"/>
              </a:ext>
            </a:extLst>
          </p:cNvPr>
          <p:cNvCxnSpPr>
            <a:cxnSpLocks/>
          </p:cNvCxnSpPr>
          <p:nvPr/>
        </p:nvCxnSpPr>
        <p:spPr>
          <a:xfrm>
            <a:off x="240908" y="6459681"/>
            <a:ext cx="0" cy="398319"/>
          </a:xfrm>
          <a:prstGeom prst="line">
            <a:avLst/>
          </a:prstGeom>
          <a:ln w="139700">
            <a:solidFill>
              <a:schemeClr val="accent2"/>
            </a:solidFill>
            <a:prstDash val="solid"/>
          </a:ln>
        </p:spPr>
        <p:style>
          <a:lnRef idx="1">
            <a:schemeClr val="accent1"/>
          </a:lnRef>
          <a:fillRef idx="0">
            <a:schemeClr val="accent1"/>
          </a:fillRef>
          <a:effectRef idx="0">
            <a:schemeClr val="accent1"/>
          </a:effectRef>
          <a:fontRef idx="minor">
            <a:schemeClr val="tx1"/>
          </a:fontRef>
        </p:style>
      </p:cxnSp>
      <p:grpSp>
        <p:nvGrpSpPr>
          <p:cNvPr id="13" name="Groupe 12">
            <a:extLst>
              <a:ext uri="{FF2B5EF4-FFF2-40B4-BE49-F238E27FC236}">
                <a16:creationId xmlns:a16="http://schemas.microsoft.com/office/drawing/2014/main" id="{85DCF745-39CA-459B-8ACF-F7DEC90EFF33}"/>
              </a:ext>
              <a:ext uri="{C183D7F6-B498-43B3-948B-1728B52AA6E4}">
                <adec:decorative xmlns:adec="http://schemas.microsoft.com/office/drawing/2017/decorative" val="1"/>
              </a:ext>
            </a:extLst>
          </p:cNvPr>
          <p:cNvGrpSpPr/>
          <p:nvPr/>
        </p:nvGrpSpPr>
        <p:grpSpPr>
          <a:xfrm>
            <a:off x="9233656" y="-30668"/>
            <a:ext cx="2958344" cy="565210"/>
            <a:chOff x="1216702" y="-785818"/>
            <a:chExt cx="6391124" cy="1384729"/>
          </a:xfrm>
        </p:grpSpPr>
        <p:sp>
          <p:nvSpPr>
            <p:cNvPr id="14" name="Rectangle 1">
              <a:extLst>
                <a:ext uri="{FF2B5EF4-FFF2-40B4-BE49-F238E27FC236}">
                  <a16:creationId xmlns:a16="http://schemas.microsoft.com/office/drawing/2014/main" id="{1DD38E9F-DD41-498F-8651-C39F97B54463}"/>
                </a:ext>
              </a:extLst>
            </p:cNvPr>
            <p:cNvSpPr/>
            <p:nvPr/>
          </p:nvSpPr>
          <p:spPr>
            <a:xfrm>
              <a:off x="1216702" y="-755745"/>
              <a:ext cx="2792437" cy="728927"/>
            </a:xfrm>
            <a:custGeom>
              <a:avLst/>
              <a:gdLst>
                <a:gd name="connsiteX0" fmla="*/ 0 w 2778276"/>
                <a:gd name="connsiteY0" fmla="*/ 0 h 471777"/>
                <a:gd name="connsiteX1" fmla="*/ 2778276 w 2778276"/>
                <a:gd name="connsiteY1" fmla="*/ 0 h 471777"/>
                <a:gd name="connsiteX2" fmla="*/ 2778276 w 2778276"/>
                <a:gd name="connsiteY2" fmla="*/ 471777 h 471777"/>
                <a:gd name="connsiteX3" fmla="*/ 0 w 2778276"/>
                <a:gd name="connsiteY3" fmla="*/ 471777 h 471777"/>
                <a:gd name="connsiteX4" fmla="*/ 0 w 2778276"/>
                <a:gd name="connsiteY4" fmla="*/ 0 h 471777"/>
                <a:gd name="connsiteX0" fmla="*/ 0 w 2778276"/>
                <a:gd name="connsiteY0" fmla="*/ 0 h 499912"/>
                <a:gd name="connsiteX1" fmla="*/ 2778276 w 2778276"/>
                <a:gd name="connsiteY1" fmla="*/ 0 h 499912"/>
                <a:gd name="connsiteX2" fmla="*/ 2778276 w 2778276"/>
                <a:gd name="connsiteY2" fmla="*/ 471777 h 499912"/>
                <a:gd name="connsiteX3" fmla="*/ 576775 w 2778276"/>
                <a:gd name="connsiteY3" fmla="*/ 499912 h 499912"/>
                <a:gd name="connsiteX4" fmla="*/ 0 w 2778276"/>
                <a:gd name="connsiteY4" fmla="*/ 0 h 499912"/>
                <a:gd name="connsiteX0" fmla="*/ 0 w 2792344"/>
                <a:gd name="connsiteY0" fmla="*/ 0 h 514001"/>
                <a:gd name="connsiteX1" fmla="*/ 2778276 w 2792344"/>
                <a:gd name="connsiteY1" fmla="*/ 0 h 514001"/>
                <a:gd name="connsiteX2" fmla="*/ 2792344 w 2792344"/>
                <a:gd name="connsiteY2" fmla="*/ 514001 h 514001"/>
                <a:gd name="connsiteX3" fmla="*/ 576775 w 2792344"/>
                <a:gd name="connsiteY3" fmla="*/ 499912 h 514001"/>
                <a:gd name="connsiteX4" fmla="*/ 0 w 2792344"/>
                <a:gd name="connsiteY4" fmla="*/ 0 h 5140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92344" h="514001">
                  <a:moveTo>
                    <a:pt x="0" y="0"/>
                  </a:moveTo>
                  <a:lnTo>
                    <a:pt x="2778276" y="0"/>
                  </a:lnTo>
                  <a:lnTo>
                    <a:pt x="2792344" y="514001"/>
                  </a:lnTo>
                  <a:lnTo>
                    <a:pt x="576775" y="499912"/>
                  </a:lnTo>
                  <a:lnTo>
                    <a:pt x="0" y="0"/>
                  </a:lnTo>
                  <a:close/>
                </a:path>
              </a:pathLst>
            </a:custGeom>
            <a:solidFill>
              <a:srgbClr val="EE740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fr-FR">
                <a:solidFill>
                  <a:srgbClr val="00366C"/>
                </a:solidFill>
              </a:endParaRPr>
            </a:p>
          </p:txBody>
        </p:sp>
        <p:sp>
          <p:nvSpPr>
            <p:cNvPr id="15" name="Rectangle 2">
              <a:extLst>
                <a:ext uri="{FF2B5EF4-FFF2-40B4-BE49-F238E27FC236}">
                  <a16:creationId xmlns:a16="http://schemas.microsoft.com/office/drawing/2014/main" id="{ADAB0AEC-795E-4826-A0D6-2720A6B5F17E}"/>
                </a:ext>
              </a:extLst>
            </p:cNvPr>
            <p:cNvSpPr/>
            <p:nvPr/>
          </p:nvSpPr>
          <p:spPr>
            <a:xfrm>
              <a:off x="1968078" y="-785818"/>
              <a:ext cx="5639748" cy="1384729"/>
            </a:xfrm>
            <a:custGeom>
              <a:avLst/>
              <a:gdLst>
                <a:gd name="connsiteX0" fmla="*/ 0 w 4000500"/>
                <a:gd name="connsiteY0" fmla="*/ 0 h 800100"/>
                <a:gd name="connsiteX1" fmla="*/ 4000500 w 4000500"/>
                <a:gd name="connsiteY1" fmla="*/ 0 h 800100"/>
                <a:gd name="connsiteX2" fmla="*/ 4000500 w 4000500"/>
                <a:gd name="connsiteY2" fmla="*/ 800100 h 800100"/>
                <a:gd name="connsiteX3" fmla="*/ 0 w 4000500"/>
                <a:gd name="connsiteY3" fmla="*/ 800100 h 800100"/>
                <a:gd name="connsiteX4" fmla="*/ 0 w 4000500"/>
                <a:gd name="connsiteY4" fmla="*/ 0 h 800100"/>
                <a:gd name="connsiteX0" fmla="*/ 0 w 4000500"/>
                <a:gd name="connsiteY0" fmla="*/ 0 h 800100"/>
                <a:gd name="connsiteX1" fmla="*/ 4000500 w 4000500"/>
                <a:gd name="connsiteY1" fmla="*/ 0 h 800100"/>
                <a:gd name="connsiteX2" fmla="*/ 4000500 w 4000500"/>
                <a:gd name="connsiteY2" fmla="*/ 800100 h 800100"/>
                <a:gd name="connsiteX3" fmla="*/ 792480 w 4000500"/>
                <a:gd name="connsiteY3" fmla="*/ 800100 h 800100"/>
                <a:gd name="connsiteX4" fmla="*/ 0 w 4000500"/>
                <a:gd name="connsiteY4" fmla="*/ 0 h 800100"/>
                <a:gd name="connsiteX0" fmla="*/ 0 w 4428566"/>
                <a:gd name="connsiteY0" fmla="*/ 0 h 806393"/>
                <a:gd name="connsiteX1" fmla="*/ 4000500 w 4428566"/>
                <a:gd name="connsiteY1" fmla="*/ 0 h 806393"/>
                <a:gd name="connsiteX2" fmla="*/ 4428566 w 4428566"/>
                <a:gd name="connsiteY2" fmla="*/ 806393 h 806393"/>
                <a:gd name="connsiteX3" fmla="*/ 792480 w 4428566"/>
                <a:gd name="connsiteY3" fmla="*/ 800100 h 806393"/>
                <a:gd name="connsiteX4" fmla="*/ 0 w 4428566"/>
                <a:gd name="connsiteY4" fmla="*/ 0 h 806393"/>
                <a:gd name="connsiteX0" fmla="*/ 0 w 4428566"/>
                <a:gd name="connsiteY0" fmla="*/ 0 h 806393"/>
                <a:gd name="connsiteX1" fmla="*/ 4428566 w 4428566"/>
                <a:gd name="connsiteY1" fmla="*/ 7035 h 806393"/>
                <a:gd name="connsiteX2" fmla="*/ 4428566 w 4428566"/>
                <a:gd name="connsiteY2" fmla="*/ 806393 h 806393"/>
                <a:gd name="connsiteX3" fmla="*/ 792480 w 4428566"/>
                <a:gd name="connsiteY3" fmla="*/ 800100 h 806393"/>
                <a:gd name="connsiteX4" fmla="*/ 0 w 4428566"/>
                <a:gd name="connsiteY4" fmla="*/ 0 h 8063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28566" h="806393">
                  <a:moveTo>
                    <a:pt x="0" y="0"/>
                  </a:moveTo>
                  <a:lnTo>
                    <a:pt x="4428566" y="7035"/>
                  </a:lnTo>
                  <a:lnTo>
                    <a:pt x="4428566" y="806393"/>
                  </a:lnTo>
                  <a:lnTo>
                    <a:pt x="792480" y="800100"/>
                  </a:lnTo>
                  <a:lnTo>
                    <a:pt x="0" y="0"/>
                  </a:lnTo>
                  <a:close/>
                </a:path>
              </a:pathLst>
            </a:custGeom>
            <a:solidFill>
              <a:srgbClr val="0B84FF"/>
            </a:soli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nSpc>
                  <a:spcPct val="120000"/>
                </a:lnSpc>
                <a:spcBef>
                  <a:spcPts val="200"/>
                </a:spcBef>
              </a:pPr>
              <a:r>
                <a:rPr lang="fr-FR" sz="1000" kern="1000" dirty="0">
                  <a:solidFill>
                    <a:srgbClr val="00366C"/>
                  </a:solidFill>
                  <a:effectLst/>
                  <a:ea typeface="Calibri" panose="020F0502020204030204" pitchFamily="34" charset="0"/>
                  <a:cs typeface="Times New Roman" panose="02020603050405020304" pitchFamily="18" charset="0"/>
                </a:rPr>
                <a:t> </a:t>
              </a:r>
            </a:p>
          </p:txBody>
        </p:sp>
      </p:grpSp>
      <p:pic>
        <p:nvPicPr>
          <p:cNvPr id="16" name="Graphique 218">
            <a:extLst>
              <a:ext uri="{FF2B5EF4-FFF2-40B4-BE49-F238E27FC236}">
                <a16:creationId xmlns:a16="http://schemas.microsoft.com/office/drawing/2014/main" id="{797E772C-3E32-4DC4-9154-2641BFB9AA2D}"/>
              </a:ext>
            </a:extLst>
          </p:cNvPr>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40909" y="193345"/>
            <a:ext cx="1424861" cy="311868"/>
          </a:xfrm>
          <a:prstGeom prst="rect">
            <a:avLst/>
          </a:prstGeom>
        </p:spPr>
      </p:pic>
      <p:sp>
        <p:nvSpPr>
          <p:cNvPr id="17" name="Zone de texte 2">
            <a:extLst>
              <a:ext uri="{FF2B5EF4-FFF2-40B4-BE49-F238E27FC236}">
                <a16:creationId xmlns:a16="http://schemas.microsoft.com/office/drawing/2014/main" id="{BB37616C-272E-47F1-863A-B2C92FBE80F3}"/>
              </a:ext>
            </a:extLst>
          </p:cNvPr>
          <p:cNvSpPr txBox="1">
            <a:spLocks noChangeArrowheads="1"/>
          </p:cNvSpPr>
          <p:nvPr/>
        </p:nvSpPr>
        <p:spPr bwMode="auto">
          <a:xfrm>
            <a:off x="10440745" y="130371"/>
            <a:ext cx="18367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ja-JP" dirty="0">
                <a:solidFill>
                  <a:schemeClr val="bg1"/>
                </a:solidFill>
                <a:latin typeface="Arial" panose="020B0604020202020204" pitchFamily="34" charset="0"/>
              </a:rPr>
              <a:t>JS DOM</a:t>
            </a:r>
            <a:endParaRPr kumimoji="0" lang="fr-FR" altLang="ja-JP" sz="1800" b="0" i="0" u="none" strike="noStrike" cap="none" normalizeH="0" baseline="0" dirty="0">
              <a:ln>
                <a:noFill/>
              </a:ln>
              <a:solidFill>
                <a:schemeClr val="bg1"/>
              </a:solidFill>
              <a:effectLst/>
              <a:latin typeface="Arial" panose="020B0604020202020204" pitchFamily="34" charset="0"/>
            </a:endParaRPr>
          </a:p>
        </p:txBody>
      </p:sp>
      <p:cxnSp>
        <p:nvCxnSpPr>
          <p:cNvPr id="21" name="Connecteur droit 12">
            <a:extLst>
              <a:ext uri="{FF2B5EF4-FFF2-40B4-BE49-F238E27FC236}">
                <a16:creationId xmlns:a16="http://schemas.microsoft.com/office/drawing/2014/main" id="{2FD4896E-C3EA-4312-B8B9-061395FD30B9}"/>
              </a:ext>
              <a:ext uri="{C183D7F6-B498-43B3-948B-1728B52AA6E4}">
                <adec:decorative xmlns:adec="http://schemas.microsoft.com/office/drawing/2017/decorative" val="1"/>
              </a:ext>
            </a:extLst>
          </p:cNvPr>
          <p:cNvCxnSpPr>
            <a:cxnSpLocks/>
          </p:cNvCxnSpPr>
          <p:nvPr/>
        </p:nvCxnSpPr>
        <p:spPr>
          <a:xfrm>
            <a:off x="10526228" y="71037"/>
            <a:ext cx="1416204" cy="0"/>
          </a:xfrm>
          <a:prstGeom prst="line">
            <a:avLst/>
          </a:prstGeom>
          <a:ln w="57150">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2" name="Titre 1">
            <a:extLst>
              <a:ext uri="{FF2B5EF4-FFF2-40B4-BE49-F238E27FC236}">
                <a16:creationId xmlns:a16="http://schemas.microsoft.com/office/drawing/2014/main" id="{0B3CC462-55AF-4043-88EB-4DAD89B19EE6}"/>
              </a:ext>
            </a:extLst>
          </p:cNvPr>
          <p:cNvSpPr>
            <a:spLocks noGrp="1"/>
          </p:cNvSpPr>
          <p:nvPr>
            <p:ph type="title"/>
          </p:nvPr>
        </p:nvSpPr>
        <p:spPr/>
        <p:txBody>
          <a:bodyPr/>
          <a:lstStyle/>
          <a:p>
            <a:r>
              <a:rPr lang="fr-FR" dirty="0"/>
              <a:t>Modifier le DOM</a:t>
            </a:r>
          </a:p>
        </p:txBody>
      </p:sp>
      <p:sp>
        <p:nvSpPr>
          <p:cNvPr id="3" name="Espace réservé du contenu 2">
            <a:extLst>
              <a:ext uri="{FF2B5EF4-FFF2-40B4-BE49-F238E27FC236}">
                <a16:creationId xmlns:a16="http://schemas.microsoft.com/office/drawing/2014/main" id="{CC35CF24-869C-48F7-AC36-2ABFD5EC56C5}"/>
              </a:ext>
            </a:extLst>
          </p:cNvPr>
          <p:cNvSpPr>
            <a:spLocks noGrp="1"/>
          </p:cNvSpPr>
          <p:nvPr>
            <p:ph idx="1"/>
          </p:nvPr>
        </p:nvSpPr>
        <p:spPr/>
        <p:txBody>
          <a:bodyPr vert="horz" lIns="91440" tIns="45720" rIns="91440" bIns="45720" rtlCol="0" anchor="t">
            <a:normAutofit/>
          </a:bodyPr>
          <a:lstStyle/>
          <a:p>
            <a:pPr>
              <a:buFont typeface="Wingdings" panose="05000000000000000000" pitchFamily="2" charset="2"/>
              <a:buChar char="Ø"/>
            </a:pPr>
            <a:r>
              <a:rPr lang="fr-CA" b="1" dirty="0"/>
              <a:t>Changez les styles d'un élément</a:t>
            </a:r>
          </a:p>
          <a:p>
            <a:pPr marL="0" indent="0">
              <a:buNone/>
            </a:pPr>
            <a:r>
              <a:rPr lang="fr-CA" dirty="0"/>
              <a:t>Avec la propriété  </a:t>
            </a:r>
            <a:r>
              <a:rPr lang="fr-CA" b="1" i="1" dirty="0"/>
              <a:t>style</a:t>
            </a:r>
            <a:r>
              <a:rPr lang="fr-CA" dirty="0"/>
              <a:t> , vous pouvez récupérer et modifier les différents styles d'un élément.</a:t>
            </a:r>
          </a:p>
          <a:p>
            <a:pPr marL="0" indent="0">
              <a:buNone/>
            </a:pPr>
            <a:r>
              <a:rPr lang="fr-CA" b="1" i="1" dirty="0"/>
              <a:t>style</a:t>
            </a:r>
            <a:r>
              <a:rPr lang="fr-CA" dirty="0"/>
              <a:t>  est un objet qui a une propriété pour chaque style existant. </a:t>
            </a:r>
          </a:p>
          <a:p>
            <a:pPr marL="0" indent="0">
              <a:buNone/>
            </a:pPr>
            <a:r>
              <a:rPr lang="fr-CA" dirty="0"/>
              <a:t>Par exemple, pour modifier la couleur d'arrière-plan d'un élément, vous ferez :</a:t>
            </a:r>
          </a:p>
          <a:p>
            <a:pPr marL="0" indent="0">
              <a:buNone/>
            </a:pPr>
            <a:endParaRPr lang="fr-CA" dirty="0"/>
          </a:p>
          <a:p>
            <a:pPr marL="0" indent="0">
              <a:buNone/>
              <a:defRPr/>
            </a:pPr>
            <a:endParaRPr lang="fr-CA" sz="2000" dirty="0">
              <a:latin typeface="Calibri" panose="020F0502020204030204"/>
            </a:endParaRPr>
          </a:p>
          <a:p>
            <a:pPr marL="0" indent="0">
              <a:buNone/>
              <a:defRPr/>
            </a:pPr>
            <a:r>
              <a:rPr kumimoji="0" lang="fr-CA" sz="2000" b="0" i="0" u="none" strike="noStrike" kern="1200" cap="none" spc="0" normalizeH="0" baseline="0" noProof="0" dirty="0">
                <a:ln>
                  <a:noFill/>
                </a:ln>
                <a:effectLst/>
                <a:uLnTx/>
                <a:uFillTx/>
                <a:latin typeface="Calibri" panose="020F0502020204030204"/>
                <a:ea typeface="+mn-ea"/>
                <a:cs typeface="+mn-cs"/>
              </a:rPr>
              <a:t>Pour en savoir plus : </a:t>
            </a:r>
            <a:r>
              <a:rPr kumimoji="0" lang="fr-CA" sz="2000" b="0" i="0" u="none" strike="noStrike" kern="1200" cap="none" spc="0" normalizeH="0" baseline="0" noProof="0" dirty="0">
                <a:ln>
                  <a:noFill/>
                </a:ln>
                <a:effectLst/>
                <a:uLnTx/>
                <a:uFillTx/>
                <a:latin typeface="Calibri" panose="020F0502020204030204"/>
                <a:ea typeface="+mn-ea"/>
                <a:cs typeface="+mn-cs"/>
                <a:hlinkClick r:id="rId4"/>
              </a:rPr>
              <a:t>https://developer.mozilla.org/fr/docs/Web/API/HTMLElement/style</a:t>
            </a:r>
            <a:r>
              <a:rPr lang="fr-CA" sz="2000" dirty="0">
                <a:latin typeface="Calibri" panose="020F0502020204030204"/>
              </a:rPr>
              <a:t> </a:t>
            </a:r>
            <a:endParaRPr lang="fr-CA">
              <a:ea typeface="+mn-ea"/>
              <a:cs typeface="+mn-cs"/>
            </a:endParaRPr>
          </a:p>
        </p:txBody>
      </p:sp>
      <p:sp>
        <p:nvSpPr>
          <p:cNvPr id="25" name="Espace réservé du numéro de diapositive 24">
            <a:extLst>
              <a:ext uri="{FF2B5EF4-FFF2-40B4-BE49-F238E27FC236}">
                <a16:creationId xmlns:a16="http://schemas.microsoft.com/office/drawing/2014/main" id="{6BFAE7BC-893E-4B9B-AB04-BFD3DE9B75A1}"/>
              </a:ext>
            </a:extLst>
          </p:cNvPr>
          <p:cNvSpPr>
            <a:spLocks noGrp="1"/>
          </p:cNvSpPr>
          <p:nvPr>
            <p:ph type="sldNum" sz="quarter" idx="12"/>
          </p:nvPr>
        </p:nvSpPr>
        <p:spPr/>
        <p:txBody>
          <a:bodyPr/>
          <a:lstStyle/>
          <a:p>
            <a:r>
              <a:rPr lang="fr-FR" dirty="0"/>
              <a:t>1</a:t>
            </a:r>
          </a:p>
        </p:txBody>
      </p:sp>
      <p:sp>
        <p:nvSpPr>
          <p:cNvPr id="18" name="Rectangle 17">
            <a:extLst>
              <a:ext uri="{FF2B5EF4-FFF2-40B4-BE49-F238E27FC236}">
                <a16:creationId xmlns:a16="http://schemas.microsoft.com/office/drawing/2014/main" id="{B2893E6A-29F9-4E31-9726-BBBB798DABAF}"/>
              </a:ext>
            </a:extLst>
          </p:cNvPr>
          <p:cNvSpPr/>
          <p:nvPr/>
        </p:nvSpPr>
        <p:spPr>
          <a:xfrm>
            <a:off x="2459404" y="4561905"/>
            <a:ext cx="7268701" cy="76827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fr-FR" b="0" dirty="0">
                <a:solidFill>
                  <a:srgbClr val="DFAB5C"/>
                </a:solidFill>
                <a:effectLst/>
                <a:latin typeface="MonoLisa"/>
              </a:rPr>
              <a:t>document</a:t>
            </a:r>
            <a:r>
              <a:rPr lang="fr-FR" b="0" dirty="0">
                <a:solidFill>
                  <a:srgbClr val="DFE2E7"/>
                </a:solidFill>
                <a:effectLst/>
                <a:latin typeface="MonoLisa"/>
              </a:rPr>
              <a:t>.</a:t>
            </a:r>
            <a:r>
              <a:rPr lang="fr-FR" b="0" dirty="0">
                <a:solidFill>
                  <a:srgbClr val="86D9CA"/>
                </a:solidFill>
                <a:effectLst/>
                <a:latin typeface="MonoLisa"/>
              </a:rPr>
              <a:t>getElementById</a:t>
            </a:r>
            <a:r>
              <a:rPr lang="fr-FR" b="0" dirty="0">
                <a:solidFill>
                  <a:srgbClr val="DFE2E7"/>
                </a:solidFill>
                <a:effectLst/>
                <a:latin typeface="MonoLisa"/>
              </a:rPr>
              <a:t>(</a:t>
            </a:r>
            <a:r>
              <a:rPr lang="fr-FR" b="0" dirty="0">
                <a:solidFill>
                  <a:srgbClr val="977CDC"/>
                </a:solidFill>
                <a:effectLst/>
                <a:latin typeface="MonoLisa"/>
              </a:rPr>
              <a:t>'my-form'</a:t>
            </a:r>
            <a:r>
              <a:rPr lang="fr-FR" b="0" dirty="0">
                <a:solidFill>
                  <a:srgbClr val="DFE2E7"/>
                </a:solidFill>
                <a:effectLst/>
                <a:latin typeface="MonoLisa"/>
              </a:rPr>
              <a:t>).</a:t>
            </a:r>
            <a:r>
              <a:rPr lang="fr-FR" b="0" dirty="0">
                <a:solidFill>
                  <a:srgbClr val="DFAB5C"/>
                </a:solidFill>
                <a:effectLst/>
                <a:latin typeface="MonoLisa"/>
              </a:rPr>
              <a:t>style</a:t>
            </a:r>
            <a:r>
              <a:rPr lang="fr-FR" b="0" dirty="0">
                <a:solidFill>
                  <a:srgbClr val="DFE2E7"/>
                </a:solidFill>
                <a:effectLst/>
                <a:latin typeface="MonoLisa"/>
              </a:rPr>
              <a:t>.</a:t>
            </a:r>
            <a:r>
              <a:rPr lang="fr-FR" b="0" dirty="0">
                <a:solidFill>
                  <a:srgbClr val="DFAB5C"/>
                </a:solidFill>
                <a:effectLst/>
                <a:latin typeface="MonoLisa"/>
              </a:rPr>
              <a:t>backgroundColor</a:t>
            </a:r>
            <a:r>
              <a:rPr lang="fr-FR" b="0" dirty="0">
                <a:solidFill>
                  <a:srgbClr val="FFFFFF"/>
                </a:solidFill>
                <a:effectLst/>
                <a:latin typeface="MonoLisa"/>
              </a:rPr>
              <a:t> </a:t>
            </a:r>
            <a:r>
              <a:rPr lang="fr-FR" b="0" dirty="0">
                <a:solidFill>
                  <a:srgbClr val="DFE2E7"/>
                </a:solidFill>
                <a:effectLst/>
                <a:latin typeface="MonoLisa"/>
              </a:rPr>
              <a:t>=</a:t>
            </a:r>
            <a:r>
              <a:rPr lang="fr-FR" b="0" dirty="0">
                <a:solidFill>
                  <a:srgbClr val="FFFFFF"/>
                </a:solidFill>
                <a:effectLst/>
                <a:latin typeface="MonoLisa"/>
              </a:rPr>
              <a:t> </a:t>
            </a:r>
            <a:r>
              <a:rPr lang="fr-FR" b="0" dirty="0">
                <a:solidFill>
                  <a:srgbClr val="977CDC"/>
                </a:solidFill>
                <a:effectLst/>
                <a:latin typeface="MonoLisa"/>
              </a:rPr>
              <a:t>'#ccc'</a:t>
            </a:r>
            <a:r>
              <a:rPr lang="fr-FR" b="0" dirty="0">
                <a:solidFill>
                  <a:srgbClr val="DFE2E7"/>
                </a:solidFill>
                <a:effectLst/>
                <a:latin typeface="MonoLisa"/>
              </a:rPr>
              <a:t>;</a:t>
            </a:r>
            <a:endParaRPr lang="fr-FR" b="0" dirty="0">
              <a:solidFill>
                <a:srgbClr val="FFFFFF"/>
              </a:solidFill>
              <a:effectLst/>
              <a:latin typeface="MonoLisa"/>
            </a:endParaRPr>
          </a:p>
        </p:txBody>
      </p:sp>
    </p:spTree>
    <p:extLst>
      <p:ext uri="{BB962C8B-B14F-4D97-AF65-F5344CB8AC3E}">
        <p14:creationId xmlns:p14="http://schemas.microsoft.com/office/powerpoint/2010/main" val="21873319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Connecteur droit 12">
            <a:extLst>
              <a:ext uri="{FF2B5EF4-FFF2-40B4-BE49-F238E27FC236}">
                <a16:creationId xmlns:a16="http://schemas.microsoft.com/office/drawing/2014/main" id="{7F409621-235B-42B7-8C57-C671A5B850E8}"/>
              </a:ext>
              <a:ext uri="{C183D7F6-B498-43B3-948B-1728B52AA6E4}">
                <adec:decorative xmlns:adec="http://schemas.microsoft.com/office/drawing/2017/decorative" val="1"/>
              </a:ext>
            </a:extLst>
          </p:cNvPr>
          <p:cNvCxnSpPr>
            <a:cxnSpLocks/>
          </p:cNvCxnSpPr>
          <p:nvPr/>
        </p:nvCxnSpPr>
        <p:spPr>
          <a:xfrm>
            <a:off x="240908" y="6459681"/>
            <a:ext cx="0" cy="398319"/>
          </a:xfrm>
          <a:prstGeom prst="line">
            <a:avLst/>
          </a:prstGeom>
          <a:ln w="139700">
            <a:solidFill>
              <a:schemeClr val="accent2"/>
            </a:solidFill>
            <a:prstDash val="solid"/>
          </a:ln>
        </p:spPr>
        <p:style>
          <a:lnRef idx="1">
            <a:schemeClr val="accent1"/>
          </a:lnRef>
          <a:fillRef idx="0">
            <a:schemeClr val="accent1"/>
          </a:fillRef>
          <a:effectRef idx="0">
            <a:schemeClr val="accent1"/>
          </a:effectRef>
          <a:fontRef idx="minor">
            <a:schemeClr val="tx1"/>
          </a:fontRef>
        </p:style>
      </p:cxnSp>
      <p:grpSp>
        <p:nvGrpSpPr>
          <p:cNvPr id="13" name="Groupe 12">
            <a:extLst>
              <a:ext uri="{FF2B5EF4-FFF2-40B4-BE49-F238E27FC236}">
                <a16:creationId xmlns:a16="http://schemas.microsoft.com/office/drawing/2014/main" id="{85DCF745-39CA-459B-8ACF-F7DEC90EFF33}"/>
              </a:ext>
              <a:ext uri="{C183D7F6-B498-43B3-948B-1728B52AA6E4}">
                <adec:decorative xmlns:adec="http://schemas.microsoft.com/office/drawing/2017/decorative" val="1"/>
              </a:ext>
            </a:extLst>
          </p:cNvPr>
          <p:cNvGrpSpPr/>
          <p:nvPr/>
        </p:nvGrpSpPr>
        <p:grpSpPr>
          <a:xfrm>
            <a:off x="9233656" y="-30668"/>
            <a:ext cx="2958344" cy="565210"/>
            <a:chOff x="1216702" y="-785818"/>
            <a:chExt cx="6391124" cy="1384729"/>
          </a:xfrm>
        </p:grpSpPr>
        <p:sp>
          <p:nvSpPr>
            <p:cNvPr id="14" name="Rectangle 1">
              <a:extLst>
                <a:ext uri="{FF2B5EF4-FFF2-40B4-BE49-F238E27FC236}">
                  <a16:creationId xmlns:a16="http://schemas.microsoft.com/office/drawing/2014/main" id="{1DD38E9F-DD41-498F-8651-C39F97B54463}"/>
                </a:ext>
              </a:extLst>
            </p:cNvPr>
            <p:cNvSpPr/>
            <p:nvPr/>
          </p:nvSpPr>
          <p:spPr>
            <a:xfrm>
              <a:off x="1216702" y="-755745"/>
              <a:ext cx="2792437" cy="728927"/>
            </a:xfrm>
            <a:custGeom>
              <a:avLst/>
              <a:gdLst>
                <a:gd name="connsiteX0" fmla="*/ 0 w 2778276"/>
                <a:gd name="connsiteY0" fmla="*/ 0 h 471777"/>
                <a:gd name="connsiteX1" fmla="*/ 2778276 w 2778276"/>
                <a:gd name="connsiteY1" fmla="*/ 0 h 471777"/>
                <a:gd name="connsiteX2" fmla="*/ 2778276 w 2778276"/>
                <a:gd name="connsiteY2" fmla="*/ 471777 h 471777"/>
                <a:gd name="connsiteX3" fmla="*/ 0 w 2778276"/>
                <a:gd name="connsiteY3" fmla="*/ 471777 h 471777"/>
                <a:gd name="connsiteX4" fmla="*/ 0 w 2778276"/>
                <a:gd name="connsiteY4" fmla="*/ 0 h 471777"/>
                <a:gd name="connsiteX0" fmla="*/ 0 w 2778276"/>
                <a:gd name="connsiteY0" fmla="*/ 0 h 499912"/>
                <a:gd name="connsiteX1" fmla="*/ 2778276 w 2778276"/>
                <a:gd name="connsiteY1" fmla="*/ 0 h 499912"/>
                <a:gd name="connsiteX2" fmla="*/ 2778276 w 2778276"/>
                <a:gd name="connsiteY2" fmla="*/ 471777 h 499912"/>
                <a:gd name="connsiteX3" fmla="*/ 576775 w 2778276"/>
                <a:gd name="connsiteY3" fmla="*/ 499912 h 499912"/>
                <a:gd name="connsiteX4" fmla="*/ 0 w 2778276"/>
                <a:gd name="connsiteY4" fmla="*/ 0 h 499912"/>
                <a:gd name="connsiteX0" fmla="*/ 0 w 2792344"/>
                <a:gd name="connsiteY0" fmla="*/ 0 h 514001"/>
                <a:gd name="connsiteX1" fmla="*/ 2778276 w 2792344"/>
                <a:gd name="connsiteY1" fmla="*/ 0 h 514001"/>
                <a:gd name="connsiteX2" fmla="*/ 2792344 w 2792344"/>
                <a:gd name="connsiteY2" fmla="*/ 514001 h 514001"/>
                <a:gd name="connsiteX3" fmla="*/ 576775 w 2792344"/>
                <a:gd name="connsiteY3" fmla="*/ 499912 h 514001"/>
                <a:gd name="connsiteX4" fmla="*/ 0 w 2792344"/>
                <a:gd name="connsiteY4" fmla="*/ 0 h 5140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92344" h="514001">
                  <a:moveTo>
                    <a:pt x="0" y="0"/>
                  </a:moveTo>
                  <a:lnTo>
                    <a:pt x="2778276" y="0"/>
                  </a:lnTo>
                  <a:lnTo>
                    <a:pt x="2792344" y="514001"/>
                  </a:lnTo>
                  <a:lnTo>
                    <a:pt x="576775" y="499912"/>
                  </a:lnTo>
                  <a:lnTo>
                    <a:pt x="0" y="0"/>
                  </a:lnTo>
                  <a:close/>
                </a:path>
              </a:pathLst>
            </a:custGeom>
            <a:solidFill>
              <a:srgbClr val="EE740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fr-FR">
                <a:solidFill>
                  <a:srgbClr val="00366C"/>
                </a:solidFill>
              </a:endParaRPr>
            </a:p>
          </p:txBody>
        </p:sp>
        <p:sp>
          <p:nvSpPr>
            <p:cNvPr id="15" name="Rectangle 2">
              <a:extLst>
                <a:ext uri="{FF2B5EF4-FFF2-40B4-BE49-F238E27FC236}">
                  <a16:creationId xmlns:a16="http://schemas.microsoft.com/office/drawing/2014/main" id="{ADAB0AEC-795E-4826-A0D6-2720A6B5F17E}"/>
                </a:ext>
              </a:extLst>
            </p:cNvPr>
            <p:cNvSpPr/>
            <p:nvPr/>
          </p:nvSpPr>
          <p:spPr>
            <a:xfrm>
              <a:off x="1968078" y="-785818"/>
              <a:ext cx="5639748" cy="1384729"/>
            </a:xfrm>
            <a:custGeom>
              <a:avLst/>
              <a:gdLst>
                <a:gd name="connsiteX0" fmla="*/ 0 w 4000500"/>
                <a:gd name="connsiteY0" fmla="*/ 0 h 800100"/>
                <a:gd name="connsiteX1" fmla="*/ 4000500 w 4000500"/>
                <a:gd name="connsiteY1" fmla="*/ 0 h 800100"/>
                <a:gd name="connsiteX2" fmla="*/ 4000500 w 4000500"/>
                <a:gd name="connsiteY2" fmla="*/ 800100 h 800100"/>
                <a:gd name="connsiteX3" fmla="*/ 0 w 4000500"/>
                <a:gd name="connsiteY3" fmla="*/ 800100 h 800100"/>
                <a:gd name="connsiteX4" fmla="*/ 0 w 4000500"/>
                <a:gd name="connsiteY4" fmla="*/ 0 h 800100"/>
                <a:gd name="connsiteX0" fmla="*/ 0 w 4000500"/>
                <a:gd name="connsiteY0" fmla="*/ 0 h 800100"/>
                <a:gd name="connsiteX1" fmla="*/ 4000500 w 4000500"/>
                <a:gd name="connsiteY1" fmla="*/ 0 h 800100"/>
                <a:gd name="connsiteX2" fmla="*/ 4000500 w 4000500"/>
                <a:gd name="connsiteY2" fmla="*/ 800100 h 800100"/>
                <a:gd name="connsiteX3" fmla="*/ 792480 w 4000500"/>
                <a:gd name="connsiteY3" fmla="*/ 800100 h 800100"/>
                <a:gd name="connsiteX4" fmla="*/ 0 w 4000500"/>
                <a:gd name="connsiteY4" fmla="*/ 0 h 800100"/>
                <a:gd name="connsiteX0" fmla="*/ 0 w 4428566"/>
                <a:gd name="connsiteY0" fmla="*/ 0 h 806393"/>
                <a:gd name="connsiteX1" fmla="*/ 4000500 w 4428566"/>
                <a:gd name="connsiteY1" fmla="*/ 0 h 806393"/>
                <a:gd name="connsiteX2" fmla="*/ 4428566 w 4428566"/>
                <a:gd name="connsiteY2" fmla="*/ 806393 h 806393"/>
                <a:gd name="connsiteX3" fmla="*/ 792480 w 4428566"/>
                <a:gd name="connsiteY3" fmla="*/ 800100 h 806393"/>
                <a:gd name="connsiteX4" fmla="*/ 0 w 4428566"/>
                <a:gd name="connsiteY4" fmla="*/ 0 h 806393"/>
                <a:gd name="connsiteX0" fmla="*/ 0 w 4428566"/>
                <a:gd name="connsiteY0" fmla="*/ 0 h 806393"/>
                <a:gd name="connsiteX1" fmla="*/ 4428566 w 4428566"/>
                <a:gd name="connsiteY1" fmla="*/ 7035 h 806393"/>
                <a:gd name="connsiteX2" fmla="*/ 4428566 w 4428566"/>
                <a:gd name="connsiteY2" fmla="*/ 806393 h 806393"/>
                <a:gd name="connsiteX3" fmla="*/ 792480 w 4428566"/>
                <a:gd name="connsiteY3" fmla="*/ 800100 h 806393"/>
                <a:gd name="connsiteX4" fmla="*/ 0 w 4428566"/>
                <a:gd name="connsiteY4" fmla="*/ 0 h 8063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28566" h="806393">
                  <a:moveTo>
                    <a:pt x="0" y="0"/>
                  </a:moveTo>
                  <a:lnTo>
                    <a:pt x="4428566" y="7035"/>
                  </a:lnTo>
                  <a:lnTo>
                    <a:pt x="4428566" y="806393"/>
                  </a:lnTo>
                  <a:lnTo>
                    <a:pt x="792480" y="800100"/>
                  </a:lnTo>
                  <a:lnTo>
                    <a:pt x="0" y="0"/>
                  </a:lnTo>
                  <a:close/>
                </a:path>
              </a:pathLst>
            </a:custGeom>
            <a:solidFill>
              <a:srgbClr val="0B84FF"/>
            </a:soli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nSpc>
                  <a:spcPct val="120000"/>
                </a:lnSpc>
                <a:spcBef>
                  <a:spcPts val="200"/>
                </a:spcBef>
              </a:pPr>
              <a:r>
                <a:rPr lang="fr-FR" sz="1000" kern="1000" dirty="0">
                  <a:solidFill>
                    <a:srgbClr val="00366C"/>
                  </a:solidFill>
                  <a:effectLst/>
                  <a:ea typeface="Calibri" panose="020F0502020204030204" pitchFamily="34" charset="0"/>
                  <a:cs typeface="Times New Roman" panose="02020603050405020304" pitchFamily="18" charset="0"/>
                </a:rPr>
                <a:t> </a:t>
              </a:r>
            </a:p>
          </p:txBody>
        </p:sp>
      </p:grpSp>
      <p:pic>
        <p:nvPicPr>
          <p:cNvPr id="16" name="Graphique 218">
            <a:extLst>
              <a:ext uri="{FF2B5EF4-FFF2-40B4-BE49-F238E27FC236}">
                <a16:creationId xmlns:a16="http://schemas.microsoft.com/office/drawing/2014/main" id="{797E772C-3E32-4DC4-9154-2641BFB9AA2D}"/>
              </a:ext>
            </a:extLst>
          </p:cNvPr>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40909" y="193345"/>
            <a:ext cx="1424861" cy="311868"/>
          </a:xfrm>
          <a:prstGeom prst="rect">
            <a:avLst/>
          </a:prstGeom>
        </p:spPr>
      </p:pic>
      <p:sp>
        <p:nvSpPr>
          <p:cNvPr id="17" name="Zone de texte 2">
            <a:extLst>
              <a:ext uri="{FF2B5EF4-FFF2-40B4-BE49-F238E27FC236}">
                <a16:creationId xmlns:a16="http://schemas.microsoft.com/office/drawing/2014/main" id="{BB37616C-272E-47F1-863A-B2C92FBE80F3}"/>
              </a:ext>
            </a:extLst>
          </p:cNvPr>
          <p:cNvSpPr txBox="1">
            <a:spLocks noChangeArrowheads="1"/>
          </p:cNvSpPr>
          <p:nvPr/>
        </p:nvSpPr>
        <p:spPr bwMode="auto">
          <a:xfrm>
            <a:off x="10440745" y="130371"/>
            <a:ext cx="18367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ja-JP" dirty="0">
                <a:solidFill>
                  <a:schemeClr val="bg1"/>
                </a:solidFill>
                <a:latin typeface="Arial" panose="020B0604020202020204" pitchFamily="34" charset="0"/>
              </a:rPr>
              <a:t>JS DOM</a:t>
            </a:r>
            <a:endParaRPr kumimoji="0" lang="fr-FR" altLang="ja-JP" sz="1800" b="0" i="0" u="none" strike="noStrike" cap="none" normalizeH="0" baseline="0" dirty="0">
              <a:ln>
                <a:noFill/>
              </a:ln>
              <a:solidFill>
                <a:schemeClr val="bg1"/>
              </a:solidFill>
              <a:effectLst/>
              <a:latin typeface="Arial" panose="020B0604020202020204" pitchFamily="34" charset="0"/>
            </a:endParaRPr>
          </a:p>
        </p:txBody>
      </p:sp>
      <p:cxnSp>
        <p:nvCxnSpPr>
          <p:cNvPr id="21" name="Connecteur droit 12">
            <a:extLst>
              <a:ext uri="{FF2B5EF4-FFF2-40B4-BE49-F238E27FC236}">
                <a16:creationId xmlns:a16="http://schemas.microsoft.com/office/drawing/2014/main" id="{2FD4896E-C3EA-4312-B8B9-061395FD30B9}"/>
              </a:ext>
              <a:ext uri="{C183D7F6-B498-43B3-948B-1728B52AA6E4}">
                <adec:decorative xmlns:adec="http://schemas.microsoft.com/office/drawing/2017/decorative" val="1"/>
              </a:ext>
            </a:extLst>
          </p:cNvPr>
          <p:cNvCxnSpPr>
            <a:cxnSpLocks/>
          </p:cNvCxnSpPr>
          <p:nvPr/>
        </p:nvCxnSpPr>
        <p:spPr>
          <a:xfrm>
            <a:off x="10526228" y="71037"/>
            <a:ext cx="1416204" cy="0"/>
          </a:xfrm>
          <a:prstGeom prst="line">
            <a:avLst/>
          </a:prstGeom>
          <a:ln w="57150">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2" name="Titre 1">
            <a:extLst>
              <a:ext uri="{FF2B5EF4-FFF2-40B4-BE49-F238E27FC236}">
                <a16:creationId xmlns:a16="http://schemas.microsoft.com/office/drawing/2014/main" id="{0B3CC462-55AF-4043-88EB-4DAD89B19EE6}"/>
              </a:ext>
            </a:extLst>
          </p:cNvPr>
          <p:cNvSpPr>
            <a:spLocks noGrp="1"/>
          </p:cNvSpPr>
          <p:nvPr>
            <p:ph type="title"/>
          </p:nvPr>
        </p:nvSpPr>
        <p:spPr/>
        <p:txBody>
          <a:bodyPr/>
          <a:lstStyle/>
          <a:p>
            <a:r>
              <a:rPr lang="fr-FR" dirty="0"/>
              <a:t>Qu’est-ce que le DOM?</a:t>
            </a:r>
          </a:p>
        </p:txBody>
      </p:sp>
      <p:sp>
        <p:nvSpPr>
          <p:cNvPr id="3" name="Espace réservé du contenu 2">
            <a:extLst>
              <a:ext uri="{FF2B5EF4-FFF2-40B4-BE49-F238E27FC236}">
                <a16:creationId xmlns:a16="http://schemas.microsoft.com/office/drawing/2014/main" id="{CC35CF24-869C-48F7-AC36-2ABFD5EC56C5}"/>
              </a:ext>
            </a:extLst>
          </p:cNvPr>
          <p:cNvSpPr>
            <a:spLocks noGrp="1"/>
          </p:cNvSpPr>
          <p:nvPr>
            <p:ph idx="1"/>
          </p:nvPr>
        </p:nvSpPr>
        <p:spPr/>
        <p:txBody>
          <a:bodyPr>
            <a:normAutofit/>
          </a:bodyPr>
          <a:lstStyle/>
          <a:p>
            <a:pPr marL="0" indent="0">
              <a:buNone/>
            </a:pPr>
            <a:r>
              <a:rPr lang="fr-CA" dirty="0"/>
              <a:t>Le terme DOM (Document Object Model) est un terme standardisé et donc défini de manière officielle. </a:t>
            </a:r>
          </a:p>
          <a:p>
            <a:pPr marL="0" indent="0">
              <a:buNone/>
            </a:pPr>
            <a:r>
              <a:rPr lang="fr-CA" dirty="0"/>
              <a:t>Le DOM est une interface de programmation pour des documents HTML ou XML qui représente le document (la page web) sous une forme qui permet aux langages de script comme le JavaScript d’y accéder et d’en manipuler le contenu et les styles.</a:t>
            </a:r>
          </a:p>
          <a:p>
            <a:pPr marL="0" indent="0">
              <a:buNone/>
            </a:pPr>
            <a:r>
              <a:rPr lang="fr-CA" dirty="0"/>
              <a:t>Le DOM est ainsi une représentation structurée du document sous forme </a:t>
            </a:r>
            <a:r>
              <a:rPr lang="fr-CA" b="1" dirty="0"/>
              <a:t>« d’arbre »</a:t>
            </a:r>
            <a:r>
              <a:rPr lang="fr-CA" dirty="0"/>
              <a:t> crée automatiquement par le navigateur. </a:t>
            </a:r>
          </a:p>
          <a:p>
            <a:pPr marL="0" indent="0">
              <a:buNone/>
            </a:pPr>
            <a:r>
              <a:rPr lang="fr-CA" dirty="0"/>
              <a:t>Chaque branche de cet arbre se termine par ce qu’on appelle un nœud qui va contenir des objets. </a:t>
            </a:r>
          </a:p>
        </p:txBody>
      </p:sp>
      <p:sp>
        <p:nvSpPr>
          <p:cNvPr id="25" name="Espace réservé du numéro de diapositive 24">
            <a:extLst>
              <a:ext uri="{FF2B5EF4-FFF2-40B4-BE49-F238E27FC236}">
                <a16:creationId xmlns:a16="http://schemas.microsoft.com/office/drawing/2014/main" id="{6BFAE7BC-893E-4B9B-AB04-BFD3DE9B75A1}"/>
              </a:ext>
            </a:extLst>
          </p:cNvPr>
          <p:cNvSpPr>
            <a:spLocks noGrp="1"/>
          </p:cNvSpPr>
          <p:nvPr>
            <p:ph type="sldNum" sz="quarter" idx="12"/>
          </p:nvPr>
        </p:nvSpPr>
        <p:spPr/>
        <p:txBody>
          <a:bodyPr/>
          <a:lstStyle/>
          <a:p>
            <a:r>
              <a:rPr lang="fr-FR" dirty="0"/>
              <a:t>1</a:t>
            </a:r>
          </a:p>
        </p:txBody>
      </p:sp>
    </p:spTree>
    <p:extLst>
      <p:ext uri="{BB962C8B-B14F-4D97-AF65-F5344CB8AC3E}">
        <p14:creationId xmlns:p14="http://schemas.microsoft.com/office/powerpoint/2010/main" val="199645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Connecteur droit 12">
            <a:extLst>
              <a:ext uri="{FF2B5EF4-FFF2-40B4-BE49-F238E27FC236}">
                <a16:creationId xmlns:a16="http://schemas.microsoft.com/office/drawing/2014/main" id="{7F409621-235B-42B7-8C57-C671A5B850E8}"/>
              </a:ext>
              <a:ext uri="{C183D7F6-B498-43B3-948B-1728B52AA6E4}">
                <adec:decorative xmlns:adec="http://schemas.microsoft.com/office/drawing/2017/decorative" val="1"/>
              </a:ext>
            </a:extLst>
          </p:cNvPr>
          <p:cNvCxnSpPr>
            <a:cxnSpLocks/>
          </p:cNvCxnSpPr>
          <p:nvPr/>
        </p:nvCxnSpPr>
        <p:spPr>
          <a:xfrm>
            <a:off x="240908" y="6459681"/>
            <a:ext cx="0" cy="398319"/>
          </a:xfrm>
          <a:prstGeom prst="line">
            <a:avLst/>
          </a:prstGeom>
          <a:ln w="139700">
            <a:solidFill>
              <a:schemeClr val="accent2"/>
            </a:solidFill>
            <a:prstDash val="solid"/>
          </a:ln>
        </p:spPr>
        <p:style>
          <a:lnRef idx="1">
            <a:schemeClr val="accent1"/>
          </a:lnRef>
          <a:fillRef idx="0">
            <a:schemeClr val="accent1"/>
          </a:fillRef>
          <a:effectRef idx="0">
            <a:schemeClr val="accent1"/>
          </a:effectRef>
          <a:fontRef idx="minor">
            <a:schemeClr val="tx1"/>
          </a:fontRef>
        </p:style>
      </p:cxnSp>
      <p:grpSp>
        <p:nvGrpSpPr>
          <p:cNvPr id="13" name="Groupe 12">
            <a:extLst>
              <a:ext uri="{FF2B5EF4-FFF2-40B4-BE49-F238E27FC236}">
                <a16:creationId xmlns:a16="http://schemas.microsoft.com/office/drawing/2014/main" id="{85DCF745-39CA-459B-8ACF-F7DEC90EFF33}"/>
              </a:ext>
              <a:ext uri="{C183D7F6-B498-43B3-948B-1728B52AA6E4}">
                <adec:decorative xmlns:adec="http://schemas.microsoft.com/office/drawing/2017/decorative" val="1"/>
              </a:ext>
            </a:extLst>
          </p:cNvPr>
          <p:cNvGrpSpPr/>
          <p:nvPr/>
        </p:nvGrpSpPr>
        <p:grpSpPr>
          <a:xfrm>
            <a:off x="9233656" y="-30668"/>
            <a:ext cx="2958344" cy="565210"/>
            <a:chOff x="1216702" y="-785818"/>
            <a:chExt cx="6391124" cy="1384729"/>
          </a:xfrm>
        </p:grpSpPr>
        <p:sp>
          <p:nvSpPr>
            <p:cNvPr id="14" name="Rectangle 1">
              <a:extLst>
                <a:ext uri="{FF2B5EF4-FFF2-40B4-BE49-F238E27FC236}">
                  <a16:creationId xmlns:a16="http://schemas.microsoft.com/office/drawing/2014/main" id="{1DD38E9F-DD41-498F-8651-C39F97B54463}"/>
                </a:ext>
              </a:extLst>
            </p:cNvPr>
            <p:cNvSpPr/>
            <p:nvPr/>
          </p:nvSpPr>
          <p:spPr>
            <a:xfrm>
              <a:off x="1216702" y="-755745"/>
              <a:ext cx="2792437" cy="728927"/>
            </a:xfrm>
            <a:custGeom>
              <a:avLst/>
              <a:gdLst>
                <a:gd name="connsiteX0" fmla="*/ 0 w 2778276"/>
                <a:gd name="connsiteY0" fmla="*/ 0 h 471777"/>
                <a:gd name="connsiteX1" fmla="*/ 2778276 w 2778276"/>
                <a:gd name="connsiteY1" fmla="*/ 0 h 471777"/>
                <a:gd name="connsiteX2" fmla="*/ 2778276 w 2778276"/>
                <a:gd name="connsiteY2" fmla="*/ 471777 h 471777"/>
                <a:gd name="connsiteX3" fmla="*/ 0 w 2778276"/>
                <a:gd name="connsiteY3" fmla="*/ 471777 h 471777"/>
                <a:gd name="connsiteX4" fmla="*/ 0 w 2778276"/>
                <a:gd name="connsiteY4" fmla="*/ 0 h 471777"/>
                <a:gd name="connsiteX0" fmla="*/ 0 w 2778276"/>
                <a:gd name="connsiteY0" fmla="*/ 0 h 499912"/>
                <a:gd name="connsiteX1" fmla="*/ 2778276 w 2778276"/>
                <a:gd name="connsiteY1" fmla="*/ 0 h 499912"/>
                <a:gd name="connsiteX2" fmla="*/ 2778276 w 2778276"/>
                <a:gd name="connsiteY2" fmla="*/ 471777 h 499912"/>
                <a:gd name="connsiteX3" fmla="*/ 576775 w 2778276"/>
                <a:gd name="connsiteY3" fmla="*/ 499912 h 499912"/>
                <a:gd name="connsiteX4" fmla="*/ 0 w 2778276"/>
                <a:gd name="connsiteY4" fmla="*/ 0 h 499912"/>
                <a:gd name="connsiteX0" fmla="*/ 0 w 2792344"/>
                <a:gd name="connsiteY0" fmla="*/ 0 h 514001"/>
                <a:gd name="connsiteX1" fmla="*/ 2778276 w 2792344"/>
                <a:gd name="connsiteY1" fmla="*/ 0 h 514001"/>
                <a:gd name="connsiteX2" fmla="*/ 2792344 w 2792344"/>
                <a:gd name="connsiteY2" fmla="*/ 514001 h 514001"/>
                <a:gd name="connsiteX3" fmla="*/ 576775 w 2792344"/>
                <a:gd name="connsiteY3" fmla="*/ 499912 h 514001"/>
                <a:gd name="connsiteX4" fmla="*/ 0 w 2792344"/>
                <a:gd name="connsiteY4" fmla="*/ 0 h 5140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92344" h="514001">
                  <a:moveTo>
                    <a:pt x="0" y="0"/>
                  </a:moveTo>
                  <a:lnTo>
                    <a:pt x="2778276" y="0"/>
                  </a:lnTo>
                  <a:lnTo>
                    <a:pt x="2792344" y="514001"/>
                  </a:lnTo>
                  <a:lnTo>
                    <a:pt x="576775" y="499912"/>
                  </a:lnTo>
                  <a:lnTo>
                    <a:pt x="0" y="0"/>
                  </a:lnTo>
                  <a:close/>
                </a:path>
              </a:pathLst>
            </a:custGeom>
            <a:solidFill>
              <a:srgbClr val="EE740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fr-FR">
                <a:solidFill>
                  <a:srgbClr val="00366C"/>
                </a:solidFill>
              </a:endParaRPr>
            </a:p>
          </p:txBody>
        </p:sp>
        <p:sp>
          <p:nvSpPr>
            <p:cNvPr id="15" name="Rectangle 2">
              <a:extLst>
                <a:ext uri="{FF2B5EF4-FFF2-40B4-BE49-F238E27FC236}">
                  <a16:creationId xmlns:a16="http://schemas.microsoft.com/office/drawing/2014/main" id="{ADAB0AEC-795E-4826-A0D6-2720A6B5F17E}"/>
                </a:ext>
              </a:extLst>
            </p:cNvPr>
            <p:cNvSpPr/>
            <p:nvPr/>
          </p:nvSpPr>
          <p:spPr>
            <a:xfrm>
              <a:off x="1968078" y="-785818"/>
              <a:ext cx="5639748" cy="1384729"/>
            </a:xfrm>
            <a:custGeom>
              <a:avLst/>
              <a:gdLst>
                <a:gd name="connsiteX0" fmla="*/ 0 w 4000500"/>
                <a:gd name="connsiteY0" fmla="*/ 0 h 800100"/>
                <a:gd name="connsiteX1" fmla="*/ 4000500 w 4000500"/>
                <a:gd name="connsiteY1" fmla="*/ 0 h 800100"/>
                <a:gd name="connsiteX2" fmla="*/ 4000500 w 4000500"/>
                <a:gd name="connsiteY2" fmla="*/ 800100 h 800100"/>
                <a:gd name="connsiteX3" fmla="*/ 0 w 4000500"/>
                <a:gd name="connsiteY3" fmla="*/ 800100 h 800100"/>
                <a:gd name="connsiteX4" fmla="*/ 0 w 4000500"/>
                <a:gd name="connsiteY4" fmla="*/ 0 h 800100"/>
                <a:gd name="connsiteX0" fmla="*/ 0 w 4000500"/>
                <a:gd name="connsiteY0" fmla="*/ 0 h 800100"/>
                <a:gd name="connsiteX1" fmla="*/ 4000500 w 4000500"/>
                <a:gd name="connsiteY1" fmla="*/ 0 h 800100"/>
                <a:gd name="connsiteX2" fmla="*/ 4000500 w 4000500"/>
                <a:gd name="connsiteY2" fmla="*/ 800100 h 800100"/>
                <a:gd name="connsiteX3" fmla="*/ 792480 w 4000500"/>
                <a:gd name="connsiteY3" fmla="*/ 800100 h 800100"/>
                <a:gd name="connsiteX4" fmla="*/ 0 w 4000500"/>
                <a:gd name="connsiteY4" fmla="*/ 0 h 800100"/>
                <a:gd name="connsiteX0" fmla="*/ 0 w 4428566"/>
                <a:gd name="connsiteY0" fmla="*/ 0 h 806393"/>
                <a:gd name="connsiteX1" fmla="*/ 4000500 w 4428566"/>
                <a:gd name="connsiteY1" fmla="*/ 0 h 806393"/>
                <a:gd name="connsiteX2" fmla="*/ 4428566 w 4428566"/>
                <a:gd name="connsiteY2" fmla="*/ 806393 h 806393"/>
                <a:gd name="connsiteX3" fmla="*/ 792480 w 4428566"/>
                <a:gd name="connsiteY3" fmla="*/ 800100 h 806393"/>
                <a:gd name="connsiteX4" fmla="*/ 0 w 4428566"/>
                <a:gd name="connsiteY4" fmla="*/ 0 h 806393"/>
                <a:gd name="connsiteX0" fmla="*/ 0 w 4428566"/>
                <a:gd name="connsiteY0" fmla="*/ 0 h 806393"/>
                <a:gd name="connsiteX1" fmla="*/ 4428566 w 4428566"/>
                <a:gd name="connsiteY1" fmla="*/ 7035 h 806393"/>
                <a:gd name="connsiteX2" fmla="*/ 4428566 w 4428566"/>
                <a:gd name="connsiteY2" fmla="*/ 806393 h 806393"/>
                <a:gd name="connsiteX3" fmla="*/ 792480 w 4428566"/>
                <a:gd name="connsiteY3" fmla="*/ 800100 h 806393"/>
                <a:gd name="connsiteX4" fmla="*/ 0 w 4428566"/>
                <a:gd name="connsiteY4" fmla="*/ 0 h 8063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28566" h="806393">
                  <a:moveTo>
                    <a:pt x="0" y="0"/>
                  </a:moveTo>
                  <a:lnTo>
                    <a:pt x="4428566" y="7035"/>
                  </a:lnTo>
                  <a:lnTo>
                    <a:pt x="4428566" y="806393"/>
                  </a:lnTo>
                  <a:lnTo>
                    <a:pt x="792480" y="800100"/>
                  </a:lnTo>
                  <a:lnTo>
                    <a:pt x="0" y="0"/>
                  </a:lnTo>
                  <a:close/>
                </a:path>
              </a:pathLst>
            </a:custGeom>
            <a:solidFill>
              <a:srgbClr val="0B84FF"/>
            </a:soli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nSpc>
                  <a:spcPct val="120000"/>
                </a:lnSpc>
                <a:spcBef>
                  <a:spcPts val="200"/>
                </a:spcBef>
              </a:pPr>
              <a:r>
                <a:rPr lang="fr-FR" sz="1000" kern="1000" dirty="0">
                  <a:solidFill>
                    <a:srgbClr val="00366C"/>
                  </a:solidFill>
                  <a:effectLst/>
                  <a:ea typeface="Calibri" panose="020F0502020204030204" pitchFamily="34" charset="0"/>
                  <a:cs typeface="Times New Roman" panose="02020603050405020304" pitchFamily="18" charset="0"/>
                </a:rPr>
                <a:t> </a:t>
              </a:r>
            </a:p>
          </p:txBody>
        </p:sp>
      </p:grpSp>
      <p:pic>
        <p:nvPicPr>
          <p:cNvPr id="16" name="Graphique 218">
            <a:extLst>
              <a:ext uri="{FF2B5EF4-FFF2-40B4-BE49-F238E27FC236}">
                <a16:creationId xmlns:a16="http://schemas.microsoft.com/office/drawing/2014/main" id="{797E772C-3E32-4DC4-9154-2641BFB9AA2D}"/>
              </a:ext>
            </a:extLst>
          </p:cNvPr>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40909" y="193345"/>
            <a:ext cx="1424861" cy="311868"/>
          </a:xfrm>
          <a:prstGeom prst="rect">
            <a:avLst/>
          </a:prstGeom>
        </p:spPr>
      </p:pic>
      <p:sp>
        <p:nvSpPr>
          <p:cNvPr id="17" name="Zone de texte 2">
            <a:extLst>
              <a:ext uri="{FF2B5EF4-FFF2-40B4-BE49-F238E27FC236}">
                <a16:creationId xmlns:a16="http://schemas.microsoft.com/office/drawing/2014/main" id="{BB37616C-272E-47F1-863A-B2C92FBE80F3}"/>
              </a:ext>
            </a:extLst>
          </p:cNvPr>
          <p:cNvSpPr txBox="1">
            <a:spLocks noChangeArrowheads="1"/>
          </p:cNvSpPr>
          <p:nvPr/>
        </p:nvSpPr>
        <p:spPr bwMode="auto">
          <a:xfrm>
            <a:off x="10440745" y="130371"/>
            <a:ext cx="18367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ja-JP" dirty="0">
                <a:solidFill>
                  <a:schemeClr val="bg1"/>
                </a:solidFill>
                <a:latin typeface="Arial" panose="020B0604020202020204" pitchFamily="34" charset="0"/>
              </a:rPr>
              <a:t>JS DOM</a:t>
            </a:r>
            <a:endParaRPr kumimoji="0" lang="fr-FR" altLang="ja-JP" sz="1800" b="0" i="0" u="none" strike="noStrike" cap="none" normalizeH="0" baseline="0" dirty="0">
              <a:ln>
                <a:noFill/>
              </a:ln>
              <a:solidFill>
                <a:schemeClr val="bg1"/>
              </a:solidFill>
              <a:effectLst/>
              <a:latin typeface="Arial" panose="020B0604020202020204" pitchFamily="34" charset="0"/>
            </a:endParaRPr>
          </a:p>
        </p:txBody>
      </p:sp>
      <p:cxnSp>
        <p:nvCxnSpPr>
          <p:cNvPr id="21" name="Connecteur droit 12">
            <a:extLst>
              <a:ext uri="{FF2B5EF4-FFF2-40B4-BE49-F238E27FC236}">
                <a16:creationId xmlns:a16="http://schemas.microsoft.com/office/drawing/2014/main" id="{2FD4896E-C3EA-4312-B8B9-061395FD30B9}"/>
              </a:ext>
              <a:ext uri="{C183D7F6-B498-43B3-948B-1728B52AA6E4}">
                <adec:decorative xmlns:adec="http://schemas.microsoft.com/office/drawing/2017/decorative" val="1"/>
              </a:ext>
            </a:extLst>
          </p:cNvPr>
          <p:cNvCxnSpPr>
            <a:cxnSpLocks/>
          </p:cNvCxnSpPr>
          <p:nvPr/>
        </p:nvCxnSpPr>
        <p:spPr>
          <a:xfrm>
            <a:off x="10526228" y="71037"/>
            <a:ext cx="1416204" cy="0"/>
          </a:xfrm>
          <a:prstGeom prst="line">
            <a:avLst/>
          </a:prstGeom>
          <a:ln w="57150">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2" name="Titre 1">
            <a:extLst>
              <a:ext uri="{FF2B5EF4-FFF2-40B4-BE49-F238E27FC236}">
                <a16:creationId xmlns:a16="http://schemas.microsoft.com/office/drawing/2014/main" id="{0B3CC462-55AF-4043-88EB-4DAD89B19EE6}"/>
              </a:ext>
            </a:extLst>
          </p:cNvPr>
          <p:cNvSpPr>
            <a:spLocks noGrp="1"/>
          </p:cNvSpPr>
          <p:nvPr>
            <p:ph type="title"/>
          </p:nvPr>
        </p:nvSpPr>
        <p:spPr/>
        <p:txBody>
          <a:bodyPr/>
          <a:lstStyle/>
          <a:p>
            <a:r>
              <a:rPr lang="fr-FR" dirty="0"/>
              <a:t>Modifier le DOM</a:t>
            </a:r>
          </a:p>
        </p:txBody>
      </p:sp>
      <p:sp>
        <p:nvSpPr>
          <p:cNvPr id="3" name="Espace réservé du contenu 2">
            <a:extLst>
              <a:ext uri="{FF2B5EF4-FFF2-40B4-BE49-F238E27FC236}">
                <a16:creationId xmlns:a16="http://schemas.microsoft.com/office/drawing/2014/main" id="{CC35CF24-869C-48F7-AC36-2ABFD5EC56C5}"/>
              </a:ext>
            </a:extLst>
          </p:cNvPr>
          <p:cNvSpPr>
            <a:spLocks noGrp="1"/>
          </p:cNvSpPr>
          <p:nvPr>
            <p:ph idx="1"/>
          </p:nvPr>
        </p:nvSpPr>
        <p:spPr/>
        <p:txBody>
          <a:bodyPr vert="horz" lIns="91440" tIns="45720" rIns="91440" bIns="45720" rtlCol="0" anchor="t">
            <a:normAutofit/>
          </a:bodyPr>
          <a:lstStyle/>
          <a:p>
            <a:pPr>
              <a:buFont typeface="Wingdings" panose="05000000000000000000" pitchFamily="2" charset="2"/>
              <a:buChar char="Ø"/>
            </a:pPr>
            <a:r>
              <a:rPr lang="fr-CA" b="1" dirty="0"/>
              <a:t>Modifiez les attributs</a:t>
            </a:r>
          </a:p>
          <a:p>
            <a:pPr marL="0" indent="0">
              <a:buNone/>
            </a:pPr>
            <a:r>
              <a:rPr lang="fr-CA" dirty="0"/>
              <a:t>Pour définir ou remplacer les attributs d'un élément, vous pouvez utiliser la fonction  </a:t>
            </a:r>
            <a:r>
              <a:rPr lang="fr-CA" b="1" i="1" dirty="0" err="1"/>
              <a:t>setAttribute</a:t>
            </a:r>
            <a:r>
              <a:rPr lang="fr-CA" dirty="0"/>
              <a:t> .</a:t>
            </a:r>
          </a:p>
          <a:p>
            <a:pPr marL="0" indent="0">
              <a:buNone/>
            </a:pPr>
            <a:r>
              <a:rPr lang="fr-CA" b="1" u="sng" dirty="0"/>
              <a:t>Exemples :</a:t>
            </a:r>
          </a:p>
          <a:p>
            <a:pPr marL="0" indent="0">
              <a:buNone/>
            </a:pPr>
            <a:endParaRPr lang="fr-CA" b="1" u="sng" dirty="0"/>
          </a:p>
          <a:p>
            <a:pPr marL="0" indent="0">
              <a:buNone/>
            </a:pPr>
            <a:endParaRPr lang="fr-CA" b="1" u="sng" dirty="0"/>
          </a:p>
          <a:p>
            <a:pPr marL="0" indent="0">
              <a:buNone/>
              <a:defRPr/>
            </a:pPr>
            <a:endParaRPr lang="fr-CA" sz="2000" dirty="0">
              <a:latin typeface="Calibri" panose="020F0502020204030204"/>
            </a:endParaRPr>
          </a:p>
          <a:p>
            <a:pPr marL="0" indent="0">
              <a:buNone/>
              <a:defRPr/>
            </a:pPr>
            <a:endParaRPr lang="fr-CA" sz="2000" dirty="0">
              <a:latin typeface="Calibri" panose="020F0502020204030204"/>
            </a:endParaRPr>
          </a:p>
          <a:p>
            <a:pPr marL="0" indent="0">
              <a:buNone/>
              <a:defRPr/>
            </a:pPr>
            <a:r>
              <a:rPr kumimoji="0" lang="fr-CA" sz="2000" b="0" i="0" u="none" strike="noStrike" kern="1200" cap="none" spc="0" normalizeH="0" baseline="0" noProof="0" dirty="0">
                <a:ln>
                  <a:noFill/>
                </a:ln>
                <a:effectLst/>
                <a:uLnTx/>
                <a:uFillTx/>
                <a:latin typeface="Calibri" panose="020F0502020204030204"/>
                <a:ea typeface="+mn-ea"/>
                <a:cs typeface="+mn-cs"/>
              </a:rPr>
              <a:t>Pour en savoir plus : </a:t>
            </a:r>
            <a:r>
              <a:rPr kumimoji="0" lang="fr-CA" sz="2000" b="0" i="0" u="none" strike="noStrike" kern="1200" cap="none" spc="0" normalizeH="0" baseline="0" noProof="0" dirty="0">
                <a:ln>
                  <a:noFill/>
                </a:ln>
                <a:effectLst/>
                <a:uLnTx/>
                <a:uFillTx/>
                <a:latin typeface="Calibri" panose="020F0502020204030204"/>
                <a:ea typeface="+mn-ea"/>
                <a:cs typeface="+mn-cs"/>
                <a:hlinkClick r:id="rId4"/>
              </a:rPr>
              <a:t>https://developer.mozilla.org/fr/docs/Web/API/Element/setAttribute</a:t>
            </a:r>
            <a:r>
              <a:rPr lang="fr-CA" sz="2000" dirty="0">
                <a:latin typeface="Calibri" panose="020F0502020204030204"/>
              </a:rPr>
              <a:t> </a:t>
            </a:r>
            <a:endParaRPr lang="fr-CA">
              <a:cs typeface="Calibri"/>
            </a:endParaRPr>
          </a:p>
        </p:txBody>
      </p:sp>
      <p:sp>
        <p:nvSpPr>
          <p:cNvPr id="25" name="Espace réservé du numéro de diapositive 24">
            <a:extLst>
              <a:ext uri="{FF2B5EF4-FFF2-40B4-BE49-F238E27FC236}">
                <a16:creationId xmlns:a16="http://schemas.microsoft.com/office/drawing/2014/main" id="{6BFAE7BC-893E-4B9B-AB04-BFD3DE9B75A1}"/>
              </a:ext>
            </a:extLst>
          </p:cNvPr>
          <p:cNvSpPr>
            <a:spLocks noGrp="1"/>
          </p:cNvSpPr>
          <p:nvPr>
            <p:ph type="sldNum" sz="quarter" idx="12"/>
          </p:nvPr>
        </p:nvSpPr>
        <p:spPr/>
        <p:txBody>
          <a:bodyPr/>
          <a:lstStyle/>
          <a:p>
            <a:r>
              <a:rPr lang="fr-FR" dirty="0"/>
              <a:t>1</a:t>
            </a:r>
          </a:p>
        </p:txBody>
      </p:sp>
      <p:sp>
        <p:nvSpPr>
          <p:cNvPr id="18" name="Rectangle 17">
            <a:extLst>
              <a:ext uri="{FF2B5EF4-FFF2-40B4-BE49-F238E27FC236}">
                <a16:creationId xmlns:a16="http://schemas.microsoft.com/office/drawing/2014/main" id="{B2893E6A-29F9-4E31-9726-BBBB798DABAF}"/>
              </a:ext>
            </a:extLst>
          </p:cNvPr>
          <p:cNvSpPr/>
          <p:nvPr/>
        </p:nvSpPr>
        <p:spPr>
          <a:xfrm>
            <a:off x="2103934" y="3925432"/>
            <a:ext cx="7988756" cy="1249394"/>
          </a:xfrm>
          <a:prstGeom prst="rect">
            <a:avLst/>
          </a:prstGeom>
        </p:spPr>
        <p:style>
          <a:lnRef idx="2">
            <a:schemeClr val="dk1">
              <a:shade val="50000"/>
            </a:schemeClr>
          </a:lnRef>
          <a:fillRef idx="1">
            <a:schemeClr val="dk1"/>
          </a:fillRef>
          <a:effectRef idx="0">
            <a:schemeClr val="dk1"/>
          </a:effectRef>
          <a:fontRef idx="minor">
            <a:schemeClr val="lt1"/>
          </a:fontRef>
        </p:style>
        <p:txBody>
          <a:bodyPr lIns="91440" tIns="45720" rIns="91440" bIns="45720" rtlCol="0" anchor="ctr"/>
          <a:lstStyle/>
          <a:p>
            <a:r>
              <a:rPr lang="fr-FR" b="0" dirty="0">
                <a:solidFill>
                  <a:srgbClr val="DFAB5C"/>
                </a:solidFill>
                <a:effectLst/>
                <a:latin typeface="MonoLisa"/>
              </a:rPr>
              <a:t>document</a:t>
            </a:r>
            <a:r>
              <a:rPr lang="fr-FR" b="0" dirty="0">
                <a:solidFill>
                  <a:srgbClr val="DFE2E7"/>
                </a:solidFill>
                <a:effectLst/>
                <a:latin typeface="MonoLisa"/>
              </a:rPr>
              <a:t>.</a:t>
            </a:r>
            <a:r>
              <a:rPr lang="fr-FR" b="0" dirty="0">
                <a:solidFill>
                  <a:srgbClr val="86D9CA"/>
                </a:solidFill>
                <a:effectLst/>
                <a:latin typeface="MonoLisa"/>
              </a:rPr>
              <a:t>getElementById</a:t>
            </a:r>
            <a:r>
              <a:rPr lang="fr-FR" b="0" dirty="0">
                <a:solidFill>
                  <a:srgbClr val="DFE2E7"/>
                </a:solidFill>
                <a:effectLst/>
                <a:latin typeface="MonoLisa"/>
              </a:rPr>
              <a:t>("</a:t>
            </a:r>
            <a:r>
              <a:rPr lang="fr-FR" b="0" dirty="0">
                <a:solidFill>
                  <a:srgbClr val="977CDC"/>
                </a:solidFill>
                <a:effectLst/>
                <a:latin typeface="MonoLisa"/>
              </a:rPr>
              <a:t>name</a:t>
            </a:r>
            <a:r>
              <a:rPr lang="fr-FR" b="0" dirty="0">
                <a:solidFill>
                  <a:srgbClr val="DFE2E7"/>
                </a:solidFill>
                <a:effectLst/>
                <a:latin typeface="MonoLisa"/>
              </a:rPr>
              <a:t>").</a:t>
            </a:r>
            <a:r>
              <a:rPr lang="fr-FR" b="0" dirty="0">
                <a:solidFill>
                  <a:srgbClr val="86D9CA"/>
                </a:solidFill>
                <a:effectLst/>
                <a:latin typeface="MonoLisa"/>
              </a:rPr>
              <a:t>setAttribute</a:t>
            </a:r>
            <a:r>
              <a:rPr lang="fr-FR" b="0" dirty="0">
                <a:solidFill>
                  <a:srgbClr val="DFE2E7"/>
                </a:solidFill>
                <a:effectLst/>
                <a:latin typeface="MonoLisa"/>
              </a:rPr>
              <a:t>("</a:t>
            </a:r>
            <a:r>
              <a:rPr lang="fr-FR" b="0" dirty="0">
                <a:solidFill>
                  <a:srgbClr val="977CDC"/>
                </a:solidFill>
                <a:effectLst/>
                <a:latin typeface="MonoLisa"/>
              </a:rPr>
              <a:t>type</a:t>
            </a:r>
            <a:r>
              <a:rPr lang="fr-FR" b="0" dirty="0">
                <a:solidFill>
                  <a:srgbClr val="DFE2E7"/>
                </a:solidFill>
                <a:effectLst/>
                <a:latin typeface="MonoLisa"/>
              </a:rPr>
              <a:t>",</a:t>
            </a:r>
            <a:r>
              <a:rPr lang="fr-FR" b="0" dirty="0">
                <a:solidFill>
                  <a:srgbClr val="FFFFFF"/>
                </a:solidFill>
                <a:effectLst/>
                <a:latin typeface="MonoLisa"/>
              </a:rPr>
              <a:t> </a:t>
            </a:r>
            <a:r>
              <a:rPr lang="fr-FR" b="0" dirty="0">
                <a:solidFill>
                  <a:srgbClr val="DFE2E7"/>
                </a:solidFill>
                <a:effectLst/>
                <a:latin typeface="MonoLisa"/>
              </a:rPr>
              <a:t>"</a:t>
            </a:r>
            <a:r>
              <a:rPr lang="fr-FR" b="0" dirty="0">
                <a:solidFill>
                  <a:srgbClr val="977CDC"/>
                </a:solidFill>
                <a:effectLst/>
                <a:latin typeface="MonoLisa"/>
              </a:rPr>
              <a:t>password</a:t>
            </a:r>
            <a:r>
              <a:rPr lang="fr-FR" b="0" dirty="0">
                <a:solidFill>
                  <a:srgbClr val="DFE2E7"/>
                </a:solidFill>
                <a:effectLst/>
                <a:latin typeface="MonoLisa"/>
              </a:rPr>
              <a:t>"); </a:t>
            </a:r>
            <a:endParaRPr lang="fr-FR" dirty="0">
              <a:solidFill>
                <a:srgbClr val="FFFFFF"/>
              </a:solidFill>
              <a:latin typeface="MonoLisa"/>
            </a:endParaRPr>
          </a:p>
          <a:p>
            <a:r>
              <a:rPr lang="fr-CA" b="0" i="1" dirty="0">
                <a:solidFill>
                  <a:srgbClr val="757575"/>
                </a:solidFill>
                <a:effectLst/>
                <a:latin typeface="MonoLisa"/>
              </a:rPr>
              <a:t>// Change le type de l'input en un type password</a:t>
            </a:r>
            <a:endParaRPr lang="fr-FR" b="0" dirty="0">
              <a:solidFill>
                <a:srgbClr val="FFFFFF"/>
              </a:solidFill>
              <a:effectLst/>
              <a:latin typeface="MonoLisa"/>
            </a:endParaRPr>
          </a:p>
          <a:p>
            <a:r>
              <a:rPr lang="fr-FR" b="0" dirty="0">
                <a:solidFill>
                  <a:srgbClr val="DFAB5C"/>
                </a:solidFill>
                <a:effectLst/>
                <a:latin typeface="MonoLisa"/>
              </a:rPr>
              <a:t>document</a:t>
            </a:r>
            <a:r>
              <a:rPr lang="fr-FR" b="0" dirty="0">
                <a:solidFill>
                  <a:srgbClr val="DFE2E7"/>
                </a:solidFill>
                <a:effectLst/>
                <a:latin typeface="MonoLisa"/>
              </a:rPr>
              <a:t>.</a:t>
            </a:r>
            <a:r>
              <a:rPr lang="fr-FR" b="0" dirty="0">
                <a:solidFill>
                  <a:srgbClr val="86D9CA"/>
                </a:solidFill>
                <a:effectLst/>
                <a:latin typeface="MonoLisa"/>
              </a:rPr>
              <a:t>getElementById</a:t>
            </a:r>
            <a:r>
              <a:rPr lang="fr-FR" b="0" dirty="0">
                <a:solidFill>
                  <a:srgbClr val="DFE2E7"/>
                </a:solidFill>
                <a:effectLst/>
                <a:latin typeface="MonoLisa"/>
              </a:rPr>
              <a:t>("</a:t>
            </a:r>
            <a:r>
              <a:rPr lang="fr-FR" b="0" dirty="0">
                <a:solidFill>
                  <a:srgbClr val="977CDC"/>
                </a:solidFill>
                <a:effectLst/>
                <a:latin typeface="MonoLisa"/>
              </a:rPr>
              <a:t>name</a:t>
            </a:r>
            <a:r>
              <a:rPr lang="fr-FR" b="0" dirty="0">
                <a:solidFill>
                  <a:srgbClr val="DFE2E7"/>
                </a:solidFill>
                <a:effectLst/>
                <a:latin typeface="MonoLisa"/>
              </a:rPr>
              <a:t>").</a:t>
            </a:r>
            <a:r>
              <a:rPr lang="fr-FR" b="0" dirty="0">
                <a:solidFill>
                  <a:srgbClr val="86D9CA"/>
                </a:solidFill>
                <a:effectLst/>
                <a:latin typeface="MonoLisa"/>
              </a:rPr>
              <a:t>setAttribute</a:t>
            </a:r>
            <a:r>
              <a:rPr lang="fr-FR" b="0" dirty="0">
                <a:solidFill>
                  <a:srgbClr val="DFE2E7"/>
                </a:solidFill>
                <a:effectLst/>
                <a:latin typeface="MonoLisa"/>
              </a:rPr>
              <a:t>("</a:t>
            </a:r>
            <a:r>
              <a:rPr lang="fr-FR" b="0" dirty="0">
                <a:solidFill>
                  <a:srgbClr val="977CDC"/>
                </a:solidFill>
                <a:effectLst/>
                <a:latin typeface="MonoLisa"/>
              </a:rPr>
              <a:t>name</a:t>
            </a:r>
            <a:r>
              <a:rPr lang="fr-FR" b="0" dirty="0">
                <a:solidFill>
                  <a:srgbClr val="DFE2E7"/>
                </a:solidFill>
                <a:effectLst/>
                <a:latin typeface="MonoLisa"/>
              </a:rPr>
              <a:t>",</a:t>
            </a:r>
            <a:r>
              <a:rPr lang="fr-FR" b="0" dirty="0">
                <a:solidFill>
                  <a:srgbClr val="FFFFFF"/>
                </a:solidFill>
                <a:effectLst/>
                <a:latin typeface="MonoLisa"/>
              </a:rPr>
              <a:t> </a:t>
            </a:r>
            <a:r>
              <a:rPr lang="fr-FR" b="0" dirty="0">
                <a:solidFill>
                  <a:srgbClr val="DFE2E7"/>
                </a:solidFill>
                <a:effectLst/>
                <a:latin typeface="MonoLisa"/>
              </a:rPr>
              <a:t>"</a:t>
            </a:r>
            <a:r>
              <a:rPr lang="fr-FR" b="0" dirty="0">
                <a:solidFill>
                  <a:srgbClr val="977CDC"/>
                </a:solidFill>
                <a:effectLst/>
                <a:latin typeface="MonoLisa"/>
              </a:rPr>
              <a:t>my-password</a:t>
            </a:r>
            <a:r>
              <a:rPr lang="fr-FR" b="0" dirty="0">
                <a:solidFill>
                  <a:srgbClr val="DFE2E7"/>
                </a:solidFill>
                <a:effectLst/>
                <a:latin typeface="MonoLisa"/>
              </a:rPr>
              <a:t>");</a:t>
            </a:r>
            <a:r>
              <a:rPr lang="fr-CA" b="0" i="1" dirty="0">
                <a:solidFill>
                  <a:srgbClr val="757575"/>
                </a:solidFill>
                <a:effectLst/>
                <a:latin typeface="MonoLisa"/>
              </a:rPr>
              <a:t> </a:t>
            </a:r>
            <a:endParaRPr lang="fr-CA" dirty="0">
              <a:solidFill>
                <a:srgbClr val="FFFFFF"/>
              </a:solidFill>
              <a:latin typeface="MonoLisa"/>
            </a:endParaRPr>
          </a:p>
          <a:p>
            <a:r>
              <a:rPr lang="fr-CA" b="0" i="1" dirty="0">
                <a:solidFill>
                  <a:srgbClr val="757575"/>
                </a:solidFill>
                <a:effectLst/>
                <a:latin typeface="MonoLisa"/>
              </a:rPr>
              <a:t>// Change le nom de l'input en my-password</a:t>
            </a:r>
            <a:endParaRPr lang="fr-CA" b="0">
              <a:solidFill>
                <a:srgbClr val="FFFFFF"/>
              </a:solidFill>
              <a:effectLst/>
              <a:latin typeface="MonoLisa"/>
            </a:endParaRPr>
          </a:p>
        </p:txBody>
      </p:sp>
    </p:spTree>
    <p:extLst>
      <p:ext uri="{BB962C8B-B14F-4D97-AF65-F5344CB8AC3E}">
        <p14:creationId xmlns:p14="http://schemas.microsoft.com/office/powerpoint/2010/main" val="23805465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Connecteur droit 12">
            <a:extLst>
              <a:ext uri="{FF2B5EF4-FFF2-40B4-BE49-F238E27FC236}">
                <a16:creationId xmlns:a16="http://schemas.microsoft.com/office/drawing/2014/main" id="{7F409621-235B-42B7-8C57-C671A5B850E8}"/>
              </a:ext>
              <a:ext uri="{C183D7F6-B498-43B3-948B-1728B52AA6E4}">
                <adec:decorative xmlns:adec="http://schemas.microsoft.com/office/drawing/2017/decorative" val="1"/>
              </a:ext>
            </a:extLst>
          </p:cNvPr>
          <p:cNvCxnSpPr>
            <a:cxnSpLocks/>
          </p:cNvCxnSpPr>
          <p:nvPr/>
        </p:nvCxnSpPr>
        <p:spPr>
          <a:xfrm>
            <a:off x="240908" y="6459681"/>
            <a:ext cx="0" cy="398319"/>
          </a:xfrm>
          <a:prstGeom prst="line">
            <a:avLst/>
          </a:prstGeom>
          <a:ln w="139700">
            <a:solidFill>
              <a:schemeClr val="accent2"/>
            </a:solidFill>
            <a:prstDash val="solid"/>
          </a:ln>
        </p:spPr>
        <p:style>
          <a:lnRef idx="1">
            <a:schemeClr val="accent1"/>
          </a:lnRef>
          <a:fillRef idx="0">
            <a:schemeClr val="accent1"/>
          </a:fillRef>
          <a:effectRef idx="0">
            <a:schemeClr val="accent1"/>
          </a:effectRef>
          <a:fontRef idx="minor">
            <a:schemeClr val="tx1"/>
          </a:fontRef>
        </p:style>
      </p:cxnSp>
      <p:grpSp>
        <p:nvGrpSpPr>
          <p:cNvPr id="13" name="Groupe 12">
            <a:extLst>
              <a:ext uri="{FF2B5EF4-FFF2-40B4-BE49-F238E27FC236}">
                <a16:creationId xmlns:a16="http://schemas.microsoft.com/office/drawing/2014/main" id="{85DCF745-39CA-459B-8ACF-F7DEC90EFF33}"/>
              </a:ext>
              <a:ext uri="{C183D7F6-B498-43B3-948B-1728B52AA6E4}">
                <adec:decorative xmlns:adec="http://schemas.microsoft.com/office/drawing/2017/decorative" val="1"/>
              </a:ext>
            </a:extLst>
          </p:cNvPr>
          <p:cNvGrpSpPr/>
          <p:nvPr/>
        </p:nvGrpSpPr>
        <p:grpSpPr>
          <a:xfrm>
            <a:off x="9233656" y="-30668"/>
            <a:ext cx="2958344" cy="565210"/>
            <a:chOff x="1216702" y="-785818"/>
            <a:chExt cx="6391124" cy="1384729"/>
          </a:xfrm>
        </p:grpSpPr>
        <p:sp>
          <p:nvSpPr>
            <p:cNvPr id="14" name="Rectangle 1">
              <a:extLst>
                <a:ext uri="{FF2B5EF4-FFF2-40B4-BE49-F238E27FC236}">
                  <a16:creationId xmlns:a16="http://schemas.microsoft.com/office/drawing/2014/main" id="{1DD38E9F-DD41-498F-8651-C39F97B54463}"/>
                </a:ext>
              </a:extLst>
            </p:cNvPr>
            <p:cNvSpPr/>
            <p:nvPr/>
          </p:nvSpPr>
          <p:spPr>
            <a:xfrm>
              <a:off x="1216702" y="-755745"/>
              <a:ext cx="2792437" cy="728927"/>
            </a:xfrm>
            <a:custGeom>
              <a:avLst/>
              <a:gdLst>
                <a:gd name="connsiteX0" fmla="*/ 0 w 2778276"/>
                <a:gd name="connsiteY0" fmla="*/ 0 h 471777"/>
                <a:gd name="connsiteX1" fmla="*/ 2778276 w 2778276"/>
                <a:gd name="connsiteY1" fmla="*/ 0 h 471777"/>
                <a:gd name="connsiteX2" fmla="*/ 2778276 w 2778276"/>
                <a:gd name="connsiteY2" fmla="*/ 471777 h 471777"/>
                <a:gd name="connsiteX3" fmla="*/ 0 w 2778276"/>
                <a:gd name="connsiteY3" fmla="*/ 471777 h 471777"/>
                <a:gd name="connsiteX4" fmla="*/ 0 w 2778276"/>
                <a:gd name="connsiteY4" fmla="*/ 0 h 471777"/>
                <a:gd name="connsiteX0" fmla="*/ 0 w 2778276"/>
                <a:gd name="connsiteY0" fmla="*/ 0 h 499912"/>
                <a:gd name="connsiteX1" fmla="*/ 2778276 w 2778276"/>
                <a:gd name="connsiteY1" fmla="*/ 0 h 499912"/>
                <a:gd name="connsiteX2" fmla="*/ 2778276 w 2778276"/>
                <a:gd name="connsiteY2" fmla="*/ 471777 h 499912"/>
                <a:gd name="connsiteX3" fmla="*/ 576775 w 2778276"/>
                <a:gd name="connsiteY3" fmla="*/ 499912 h 499912"/>
                <a:gd name="connsiteX4" fmla="*/ 0 w 2778276"/>
                <a:gd name="connsiteY4" fmla="*/ 0 h 499912"/>
                <a:gd name="connsiteX0" fmla="*/ 0 w 2792344"/>
                <a:gd name="connsiteY0" fmla="*/ 0 h 514001"/>
                <a:gd name="connsiteX1" fmla="*/ 2778276 w 2792344"/>
                <a:gd name="connsiteY1" fmla="*/ 0 h 514001"/>
                <a:gd name="connsiteX2" fmla="*/ 2792344 w 2792344"/>
                <a:gd name="connsiteY2" fmla="*/ 514001 h 514001"/>
                <a:gd name="connsiteX3" fmla="*/ 576775 w 2792344"/>
                <a:gd name="connsiteY3" fmla="*/ 499912 h 514001"/>
                <a:gd name="connsiteX4" fmla="*/ 0 w 2792344"/>
                <a:gd name="connsiteY4" fmla="*/ 0 h 5140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92344" h="514001">
                  <a:moveTo>
                    <a:pt x="0" y="0"/>
                  </a:moveTo>
                  <a:lnTo>
                    <a:pt x="2778276" y="0"/>
                  </a:lnTo>
                  <a:lnTo>
                    <a:pt x="2792344" y="514001"/>
                  </a:lnTo>
                  <a:lnTo>
                    <a:pt x="576775" y="499912"/>
                  </a:lnTo>
                  <a:lnTo>
                    <a:pt x="0" y="0"/>
                  </a:lnTo>
                  <a:close/>
                </a:path>
              </a:pathLst>
            </a:custGeom>
            <a:solidFill>
              <a:srgbClr val="EE740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fr-FR">
                <a:solidFill>
                  <a:srgbClr val="00366C"/>
                </a:solidFill>
              </a:endParaRPr>
            </a:p>
          </p:txBody>
        </p:sp>
        <p:sp>
          <p:nvSpPr>
            <p:cNvPr id="15" name="Rectangle 2">
              <a:extLst>
                <a:ext uri="{FF2B5EF4-FFF2-40B4-BE49-F238E27FC236}">
                  <a16:creationId xmlns:a16="http://schemas.microsoft.com/office/drawing/2014/main" id="{ADAB0AEC-795E-4826-A0D6-2720A6B5F17E}"/>
                </a:ext>
              </a:extLst>
            </p:cNvPr>
            <p:cNvSpPr/>
            <p:nvPr/>
          </p:nvSpPr>
          <p:spPr>
            <a:xfrm>
              <a:off x="1968078" y="-785818"/>
              <a:ext cx="5639748" cy="1384729"/>
            </a:xfrm>
            <a:custGeom>
              <a:avLst/>
              <a:gdLst>
                <a:gd name="connsiteX0" fmla="*/ 0 w 4000500"/>
                <a:gd name="connsiteY0" fmla="*/ 0 h 800100"/>
                <a:gd name="connsiteX1" fmla="*/ 4000500 w 4000500"/>
                <a:gd name="connsiteY1" fmla="*/ 0 h 800100"/>
                <a:gd name="connsiteX2" fmla="*/ 4000500 w 4000500"/>
                <a:gd name="connsiteY2" fmla="*/ 800100 h 800100"/>
                <a:gd name="connsiteX3" fmla="*/ 0 w 4000500"/>
                <a:gd name="connsiteY3" fmla="*/ 800100 h 800100"/>
                <a:gd name="connsiteX4" fmla="*/ 0 w 4000500"/>
                <a:gd name="connsiteY4" fmla="*/ 0 h 800100"/>
                <a:gd name="connsiteX0" fmla="*/ 0 w 4000500"/>
                <a:gd name="connsiteY0" fmla="*/ 0 h 800100"/>
                <a:gd name="connsiteX1" fmla="*/ 4000500 w 4000500"/>
                <a:gd name="connsiteY1" fmla="*/ 0 h 800100"/>
                <a:gd name="connsiteX2" fmla="*/ 4000500 w 4000500"/>
                <a:gd name="connsiteY2" fmla="*/ 800100 h 800100"/>
                <a:gd name="connsiteX3" fmla="*/ 792480 w 4000500"/>
                <a:gd name="connsiteY3" fmla="*/ 800100 h 800100"/>
                <a:gd name="connsiteX4" fmla="*/ 0 w 4000500"/>
                <a:gd name="connsiteY4" fmla="*/ 0 h 800100"/>
                <a:gd name="connsiteX0" fmla="*/ 0 w 4428566"/>
                <a:gd name="connsiteY0" fmla="*/ 0 h 806393"/>
                <a:gd name="connsiteX1" fmla="*/ 4000500 w 4428566"/>
                <a:gd name="connsiteY1" fmla="*/ 0 h 806393"/>
                <a:gd name="connsiteX2" fmla="*/ 4428566 w 4428566"/>
                <a:gd name="connsiteY2" fmla="*/ 806393 h 806393"/>
                <a:gd name="connsiteX3" fmla="*/ 792480 w 4428566"/>
                <a:gd name="connsiteY3" fmla="*/ 800100 h 806393"/>
                <a:gd name="connsiteX4" fmla="*/ 0 w 4428566"/>
                <a:gd name="connsiteY4" fmla="*/ 0 h 806393"/>
                <a:gd name="connsiteX0" fmla="*/ 0 w 4428566"/>
                <a:gd name="connsiteY0" fmla="*/ 0 h 806393"/>
                <a:gd name="connsiteX1" fmla="*/ 4428566 w 4428566"/>
                <a:gd name="connsiteY1" fmla="*/ 7035 h 806393"/>
                <a:gd name="connsiteX2" fmla="*/ 4428566 w 4428566"/>
                <a:gd name="connsiteY2" fmla="*/ 806393 h 806393"/>
                <a:gd name="connsiteX3" fmla="*/ 792480 w 4428566"/>
                <a:gd name="connsiteY3" fmla="*/ 800100 h 806393"/>
                <a:gd name="connsiteX4" fmla="*/ 0 w 4428566"/>
                <a:gd name="connsiteY4" fmla="*/ 0 h 8063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28566" h="806393">
                  <a:moveTo>
                    <a:pt x="0" y="0"/>
                  </a:moveTo>
                  <a:lnTo>
                    <a:pt x="4428566" y="7035"/>
                  </a:lnTo>
                  <a:lnTo>
                    <a:pt x="4428566" y="806393"/>
                  </a:lnTo>
                  <a:lnTo>
                    <a:pt x="792480" y="800100"/>
                  </a:lnTo>
                  <a:lnTo>
                    <a:pt x="0" y="0"/>
                  </a:lnTo>
                  <a:close/>
                </a:path>
              </a:pathLst>
            </a:custGeom>
            <a:solidFill>
              <a:srgbClr val="0B84FF"/>
            </a:soli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nSpc>
                  <a:spcPct val="120000"/>
                </a:lnSpc>
                <a:spcBef>
                  <a:spcPts val="200"/>
                </a:spcBef>
              </a:pPr>
              <a:r>
                <a:rPr lang="fr-FR" sz="1000" kern="1000" dirty="0">
                  <a:solidFill>
                    <a:srgbClr val="00366C"/>
                  </a:solidFill>
                  <a:effectLst/>
                  <a:ea typeface="Calibri" panose="020F0502020204030204" pitchFamily="34" charset="0"/>
                  <a:cs typeface="Times New Roman" panose="02020603050405020304" pitchFamily="18" charset="0"/>
                </a:rPr>
                <a:t> </a:t>
              </a:r>
            </a:p>
          </p:txBody>
        </p:sp>
      </p:grpSp>
      <p:pic>
        <p:nvPicPr>
          <p:cNvPr id="16" name="Graphique 218">
            <a:extLst>
              <a:ext uri="{FF2B5EF4-FFF2-40B4-BE49-F238E27FC236}">
                <a16:creationId xmlns:a16="http://schemas.microsoft.com/office/drawing/2014/main" id="{797E772C-3E32-4DC4-9154-2641BFB9AA2D}"/>
              </a:ext>
            </a:extLst>
          </p:cNvPr>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40909" y="193345"/>
            <a:ext cx="1424861" cy="311868"/>
          </a:xfrm>
          <a:prstGeom prst="rect">
            <a:avLst/>
          </a:prstGeom>
        </p:spPr>
      </p:pic>
      <p:sp>
        <p:nvSpPr>
          <p:cNvPr id="17" name="Zone de texte 2">
            <a:extLst>
              <a:ext uri="{FF2B5EF4-FFF2-40B4-BE49-F238E27FC236}">
                <a16:creationId xmlns:a16="http://schemas.microsoft.com/office/drawing/2014/main" id="{BB37616C-272E-47F1-863A-B2C92FBE80F3}"/>
              </a:ext>
            </a:extLst>
          </p:cNvPr>
          <p:cNvSpPr txBox="1">
            <a:spLocks noChangeArrowheads="1"/>
          </p:cNvSpPr>
          <p:nvPr/>
        </p:nvSpPr>
        <p:spPr bwMode="auto">
          <a:xfrm>
            <a:off x="10440745" y="130371"/>
            <a:ext cx="18367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ja-JP" dirty="0">
                <a:solidFill>
                  <a:schemeClr val="bg1"/>
                </a:solidFill>
                <a:latin typeface="Arial" panose="020B0604020202020204" pitchFamily="34" charset="0"/>
              </a:rPr>
              <a:t>JS DOM</a:t>
            </a:r>
            <a:endParaRPr kumimoji="0" lang="fr-FR" altLang="ja-JP" sz="1800" b="0" i="0" u="none" strike="noStrike" cap="none" normalizeH="0" baseline="0" dirty="0">
              <a:ln>
                <a:noFill/>
              </a:ln>
              <a:solidFill>
                <a:schemeClr val="bg1"/>
              </a:solidFill>
              <a:effectLst/>
              <a:latin typeface="Arial" panose="020B0604020202020204" pitchFamily="34" charset="0"/>
            </a:endParaRPr>
          </a:p>
        </p:txBody>
      </p:sp>
      <p:cxnSp>
        <p:nvCxnSpPr>
          <p:cNvPr id="21" name="Connecteur droit 12">
            <a:extLst>
              <a:ext uri="{FF2B5EF4-FFF2-40B4-BE49-F238E27FC236}">
                <a16:creationId xmlns:a16="http://schemas.microsoft.com/office/drawing/2014/main" id="{2FD4896E-C3EA-4312-B8B9-061395FD30B9}"/>
              </a:ext>
              <a:ext uri="{C183D7F6-B498-43B3-948B-1728B52AA6E4}">
                <adec:decorative xmlns:adec="http://schemas.microsoft.com/office/drawing/2017/decorative" val="1"/>
              </a:ext>
            </a:extLst>
          </p:cNvPr>
          <p:cNvCxnSpPr>
            <a:cxnSpLocks/>
          </p:cNvCxnSpPr>
          <p:nvPr/>
        </p:nvCxnSpPr>
        <p:spPr>
          <a:xfrm>
            <a:off x="10526228" y="71037"/>
            <a:ext cx="1416204" cy="0"/>
          </a:xfrm>
          <a:prstGeom prst="line">
            <a:avLst/>
          </a:prstGeom>
          <a:ln w="57150">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2" name="Titre 1">
            <a:extLst>
              <a:ext uri="{FF2B5EF4-FFF2-40B4-BE49-F238E27FC236}">
                <a16:creationId xmlns:a16="http://schemas.microsoft.com/office/drawing/2014/main" id="{0B3CC462-55AF-4043-88EB-4DAD89B19EE6}"/>
              </a:ext>
            </a:extLst>
          </p:cNvPr>
          <p:cNvSpPr>
            <a:spLocks noGrp="1"/>
          </p:cNvSpPr>
          <p:nvPr>
            <p:ph type="title"/>
          </p:nvPr>
        </p:nvSpPr>
        <p:spPr/>
        <p:txBody>
          <a:bodyPr/>
          <a:lstStyle/>
          <a:p>
            <a:r>
              <a:rPr lang="fr-FR" dirty="0"/>
              <a:t>Modifier le DOM</a:t>
            </a:r>
          </a:p>
        </p:txBody>
      </p:sp>
      <p:sp>
        <p:nvSpPr>
          <p:cNvPr id="3" name="Espace réservé du contenu 2">
            <a:extLst>
              <a:ext uri="{FF2B5EF4-FFF2-40B4-BE49-F238E27FC236}">
                <a16:creationId xmlns:a16="http://schemas.microsoft.com/office/drawing/2014/main" id="{CC35CF24-869C-48F7-AC36-2ABFD5EC56C5}"/>
              </a:ext>
            </a:extLst>
          </p:cNvPr>
          <p:cNvSpPr>
            <a:spLocks noGrp="1"/>
          </p:cNvSpPr>
          <p:nvPr>
            <p:ph idx="1"/>
          </p:nvPr>
        </p:nvSpPr>
        <p:spPr/>
        <p:txBody>
          <a:bodyPr vert="horz" lIns="91440" tIns="45720" rIns="91440" bIns="45720" rtlCol="0" anchor="t">
            <a:normAutofit/>
          </a:bodyPr>
          <a:lstStyle/>
          <a:p>
            <a:pPr>
              <a:buFont typeface="Wingdings" panose="05000000000000000000" pitchFamily="2" charset="2"/>
              <a:buChar char="Ø"/>
            </a:pPr>
            <a:r>
              <a:rPr lang="fr-CA" b="1" dirty="0"/>
              <a:t>Créez de nouveaux éléments et les ajouter en tant qu’enfants</a:t>
            </a:r>
          </a:p>
          <a:p>
            <a:pPr marL="0" indent="0">
              <a:buNone/>
            </a:pPr>
            <a:r>
              <a:rPr lang="fr-CA" dirty="0"/>
              <a:t>La fonction  </a:t>
            </a:r>
            <a:r>
              <a:rPr lang="fr-CA" b="1" i="1" dirty="0"/>
              <a:t>document.createElement  </a:t>
            </a:r>
            <a:r>
              <a:rPr lang="fr-CA" dirty="0"/>
              <a:t>permet de créer un nouvel élément du type spécifié que nous pourrons insérer dans notre DOM.</a:t>
            </a:r>
          </a:p>
          <a:p>
            <a:pPr marL="0" indent="0">
              <a:buNone/>
            </a:pPr>
            <a:r>
              <a:rPr lang="fr-CA" b="1" u="sng" dirty="0"/>
              <a:t>Exemples :</a:t>
            </a:r>
          </a:p>
          <a:p>
            <a:pPr marL="0" indent="0">
              <a:buNone/>
            </a:pPr>
            <a:endParaRPr lang="fr-CA" b="1" u="sng" dirty="0"/>
          </a:p>
          <a:p>
            <a:pPr marL="0" indent="0">
              <a:buNone/>
            </a:pPr>
            <a:r>
              <a:rPr lang="fr-CA" dirty="0"/>
              <a:t>Avec le code ci-dessus, nous venons de créer un nouvel élément de type  </a:t>
            </a:r>
            <a:r>
              <a:rPr lang="fr-CA" b="1" i="1" dirty="0"/>
              <a:t>div</a:t>
            </a:r>
            <a:r>
              <a:rPr lang="fr-CA" dirty="0"/>
              <a:t> , mais qui n'est pas encore rattaché au DOM.</a:t>
            </a:r>
          </a:p>
          <a:p>
            <a:pPr marL="0" indent="0">
              <a:buNone/>
            </a:pPr>
            <a:r>
              <a:rPr lang="fr-CA" dirty="0"/>
              <a:t>Nous allons ensuite récupéré l'élément ayant pour id  </a:t>
            </a:r>
            <a:r>
              <a:rPr lang="fr-CA" b="1" i="1" dirty="0"/>
              <a:t>my-form</a:t>
            </a:r>
            <a:r>
              <a:rPr lang="fr-CA" dirty="0"/>
              <a:t> . </a:t>
            </a:r>
          </a:p>
        </p:txBody>
      </p:sp>
      <p:sp>
        <p:nvSpPr>
          <p:cNvPr id="25" name="Espace réservé du numéro de diapositive 24">
            <a:extLst>
              <a:ext uri="{FF2B5EF4-FFF2-40B4-BE49-F238E27FC236}">
                <a16:creationId xmlns:a16="http://schemas.microsoft.com/office/drawing/2014/main" id="{6BFAE7BC-893E-4B9B-AB04-BFD3DE9B75A1}"/>
              </a:ext>
            </a:extLst>
          </p:cNvPr>
          <p:cNvSpPr>
            <a:spLocks noGrp="1"/>
          </p:cNvSpPr>
          <p:nvPr>
            <p:ph type="sldNum" sz="quarter" idx="12"/>
          </p:nvPr>
        </p:nvSpPr>
        <p:spPr/>
        <p:txBody>
          <a:bodyPr/>
          <a:lstStyle/>
          <a:p>
            <a:r>
              <a:rPr lang="fr-FR" dirty="0"/>
              <a:t>1</a:t>
            </a:r>
          </a:p>
        </p:txBody>
      </p:sp>
      <p:sp>
        <p:nvSpPr>
          <p:cNvPr id="19" name="Rectangle 18">
            <a:extLst>
              <a:ext uri="{FF2B5EF4-FFF2-40B4-BE49-F238E27FC236}">
                <a16:creationId xmlns:a16="http://schemas.microsoft.com/office/drawing/2014/main" id="{5F501D65-629A-405A-80AF-4943C5830443}"/>
              </a:ext>
            </a:extLst>
          </p:cNvPr>
          <p:cNvSpPr/>
          <p:nvPr/>
        </p:nvSpPr>
        <p:spPr>
          <a:xfrm>
            <a:off x="3534019" y="3330996"/>
            <a:ext cx="5127178" cy="62530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fr-FR" b="0" dirty="0">
                <a:solidFill>
                  <a:srgbClr val="77B7D7"/>
                </a:solidFill>
                <a:effectLst/>
                <a:latin typeface="MonoLisa"/>
              </a:rPr>
              <a:t>const</a:t>
            </a:r>
            <a:r>
              <a:rPr lang="fr-FR" b="0" dirty="0">
                <a:solidFill>
                  <a:srgbClr val="FFFFFF"/>
                </a:solidFill>
                <a:effectLst/>
                <a:latin typeface="MonoLisa"/>
              </a:rPr>
              <a:t> </a:t>
            </a:r>
            <a:r>
              <a:rPr lang="fr-FR" b="0" dirty="0">
                <a:solidFill>
                  <a:srgbClr val="DFE2E7"/>
                </a:solidFill>
                <a:effectLst/>
                <a:latin typeface="MonoLisa"/>
              </a:rPr>
              <a:t>newElt</a:t>
            </a:r>
            <a:r>
              <a:rPr lang="fr-FR" b="0" dirty="0">
                <a:solidFill>
                  <a:srgbClr val="FFFFFF"/>
                </a:solidFill>
                <a:effectLst/>
                <a:latin typeface="MonoLisa"/>
              </a:rPr>
              <a:t> </a:t>
            </a:r>
            <a:r>
              <a:rPr lang="fr-FR" b="0" dirty="0">
                <a:solidFill>
                  <a:srgbClr val="DFE2E7"/>
                </a:solidFill>
                <a:effectLst/>
                <a:latin typeface="MonoLisa"/>
              </a:rPr>
              <a:t>=</a:t>
            </a:r>
            <a:r>
              <a:rPr lang="fr-FR" b="0" dirty="0">
                <a:solidFill>
                  <a:srgbClr val="FFFFFF"/>
                </a:solidFill>
                <a:effectLst/>
                <a:latin typeface="MonoLisa"/>
              </a:rPr>
              <a:t> </a:t>
            </a:r>
            <a:r>
              <a:rPr lang="fr-FR" b="0" dirty="0">
                <a:solidFill>
                  <a:srgbClr val="DFAB5C"/>
                </a:solidFill>
                <a:effectLst/>
                <a:latin typeface="MonoLisa"/>
              </a:rPr>
              <a:t>document</a:t>
            </a:r>
            <a:r>
              <a:rPr lang="fr-FR" b="0" dirty="0">
                <a:solidFill>
                  <a:srgbClr val="DFE2E7"/>
                </a:solidFill>
                <a:effectLst/>
                <a:latin typeface="MonoLisa"/>
              </a:rPr>
              <a:t>.</a:t>
            </a:r>
            <a:r>
              <a:rPr lang="fr-FR" b="0" dirty="0">
                <a:solidFill>
                  <a:srgbClr val="86D9CA"/>
                </a:solidFill>
                <a:effectLst/>
                <a:latin typeface="MonoLisa"/>
              </a:rPr>
              <a:t>createElement</a:t>
            </a:r>
            <a:r>
              <a:rPr lang="fr-FR" b="0" dirty="0">
                <a:solidFill>
                  <a:srgbClr val="DFE2E7"/>
                </a:solidFill>
                <a:effectLst/>
                <a:latin typeface="MonoLisa"/>
              </a:rPr>
              <a:t>("</a:t>
            </a:r>
            <a:r>
              <a:rPr lang="fr-FR" b="0" dirty="0">
                <a:solidFill>
                  <a:srgbClr val="977CDC"/>
                </a:solidFill>
                <a:effectLst/>
                <a:latin typeface="MonoLisa"/>
              </a:rPr>
              <a:t>div</a:t>
            </a:r>
            <a:r>
              <a:rPr lang="fr-FR" b="0" dirty="0">
                <a:solidFill>
                  <a:srgbClr val="DFE2E7"/>
                </a:solidFill>
                <a:effectLst/>
                <a:latin typeface="MonoLisa"/>
              </a:rPr>
              <a:t>");</a:t>
            </a:r>
            <a:endParaRPr lang="fr-FR" b="0" dirty="0">
              <a:solidFill>
                <a:srgbClr val="FFFFFF"/>
              </a:solidFill>
              <a:effectLst/>
              <a:latin typeface="MonoLisa"/>
            </a:endParaRPr>
          </a:p>
        </p:txBody>
      </p:sp>
      <p:sp>
        <p:nvSpPr>
          <p:cNvPr id="20" name="Rectangle 19">
            <a:extLst>
              <a:ext uri="{FF2B5EF4-FFF2-40B4-BE49-F238E27FC236}">
                <a16:creationId xmlns:a16="http://schemas.microsoft.com/office/drawing/2014/main" id="{4356FF77-DDFE-409D-A67D-7C7607BCB0CD}"/>
              </a:ext>
            </a:extLst>
          </p:cNvPr>
          <p:cNvSpPr/>
          <p:nvPr/>
        </p:nvSpPr>
        <p:spPr>
          <a:xfrm>
            <a:off x="3641481" y="5764523"/>
            <a:ext cx="4912255" cy="54715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fr-FR" b="0" dirty="0">
                <a:solidFill>
                  <a:srgbClr val="77B7D7"/>
                </a:solidFill>
                <a:effectLst/>
                <a:latin typeface="MonoLisa"/>
              </a:rPr>
              <a:t>let</a:t>
            </a:r>
            <a:r>
              <a:rPr lang="fr-FR" b="0" dirty="0">
                <a:solidFill>
                  <a:srgbClr val="FFFFFF"/>
                </a:solidFill>
                <a:effectLst/>
                <a:latin typeface="MonoLisa"/>
              </a:rPr>
              <a:t> </a:t>
            </a:r>
            <a:r>
              <a:rPr lang="fr-FR" b="0" dirty="0">
                <a:solidFill>
                  <a:srgbClr val="DFE2E7"/>
                </a:solidFill>
                <a:effectLst/>
                <a:latin typeface="MonoLisa"/>
              </a:rPr>
              <a:t>elt</a:t>
            </a:r>
            <a:r>
              <a:rPr lang="fr-FR" b="0" dirty="0">
                <a:solidFill>
                  <a:srgbClr val="FFFFFF"/>
                </a:solidFill>
                <a:effectLst/>
                <a:latin typeface="MonoLisa"/>
              </a:rPr>
              <a:t> </a:t>
            </a:r>
            <a:r>
              <a:rPr lang="fr-FR" b="0" dirty="0">
                <a:solidFill>
                  <a:srgbClr val="DFE2E7"/>
                </a:solidFill>
                <a:effectLst/>
                <a:latin typeface="MonoLisa"/>
              </a:rPr>
              <a:t>=</a:t>
            </a:r>
            <a:r>
              <a:rPr lang="fr-FR" b="0" dirty="0">
                <a:solidFill>
                  <a:srgbClr val="FFFFFF"/>
                </a:solidFill>
                <a:effectLst/>
                <a:latin typeface="MonoLisa"/>
              </a:rPr>
              <a:t> </a:t>
            </a:r>
            <a:r>
              <a:rPr lang="fr-FR" b="0" dirty="0">
                <a:solidFill>
                  <a:srgbClr val="DFAB5C"/>
                </a:solidFill>
                <a:effectLst/>
                <a:latin typeface="MonoLisa"/>
              </a:rPr>
              <a:t>document</a:t>
            </a:r>
            <a:r>
              <a:rPr lang="fr-FR" b="0" dirty="0">
                <a:solidFill>
                  <a:srgbClr val="DFE2E7"/>
                </a:solidFill>
                <a:effectLst/>
                <a:latin typeface="MonoLisa"/>
              </a:rPr>
              <a:t>.</a:t>
            </a:r>
            <a:r>
              <a:rPr lang="fr-FR" b="0" dirty="0">
                <a:solidFill>
                  <a:srgbClr val="86D9CA"/>
                </a:solidFill>
                <a:effectLst/>
                <a:latin typeface="MonoLisa"/>
              </a:rPr>
              <a:t>getElementById</a:t>
            </a:r>
            <a:r>
              <a:rPr lang="fr-FR" b="0" dirty="0">
                <a:solidFill>
                  <a:srgbClr val="DFE2E7"/>
                </a:solidFill>
                <a:effectLst/>
                <a:latin typeface="MonoLisa"/>
              </a:rPr>
              <a:t>("</a:t>
            </a:r>
            <a:r>
              <a:rPr lang="fr-FR" b="0" dirty="0">
                <a:solidFill>
                  <a:srgbClr val="977CDC"/>
                </a:solidFill>
                <a:effectLst/>
                <a:latin typeface="MonoLisa"/>
              </a:rPr>
              <a:t>my-form</a:t>
            </a:r>
            <a:r>
              <a:rPr lang="fr-FR" b="0" dirty="0">
                <a:solidFill>
                  <a:srgbClr val="DFE2E7"/>
                </a:solidFill>
                <a:effectLst/>
                <a:latin typeface="MonoLisa"/>
              </a:rPr>
              <a:t>");</a:t>
            </a:r>
            <a:endParaRPr lang="fr-FR" b="0" dirty="0">
              <a:solidFill>
                <a:srgbClr val="FFFFFF"/>
              </a:solidFill>
              <a:effectLst/>
              <a:latin typeface="MonoLisa"/>
            </a:endParaRPr>
          </a:p>
        </p:txBody>
      </p:sp>
    </p:spTree>
    <p:extLst>
      <p:ext uri="{BB962C8B-B14F-4D97-AF65-F5344CB8AC3E}">
        <p14:creationId xmlns:p14="http://schemas.microsoft.com/office/powerpoint/2010/main" val="23110286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Connecteur droit 12">
            <a:extLst>
              <a:ext uri="{FF2B5EF4-FFF2-40B4-BE49-F238E27FC236}">
                <a16:creationId xmlns:a16="http://schemas.microsoft.com/office/drawing/2014/main" id="{7F409621-235B-42B7-8C57-C671A5B850E8}"/>
              </a:ext>
              <a:ext uri="{C183D7F6-B498-43B3-948B-1728B52AA6E4}">
                <adec:decorative xmlns:adec="http://schemas.microsoft.com/office/drawing/2017/decorative" val="1"/>
              </a:ext>
            </a:extLst>
          </p:cNvPr>
          <p:cNvCxnSpPr>
            <a:cxnSpLocks/>
          </p:cNvCxnSpPr>
          <p:nvPr/>
        </p:nvCxnSpPr>
        <p:spPr>
          <a:xfrm>
            <a:off x="240908" y="6459681"/>
            <a:ext cx="0" cy="398319"/>
          </a:xfrm>
          <a:prstGeom prst="line">
            <a:avLst/>
          </a:prstGeom>
          <a:ln w="139700">
            <a:solidFill>
              <a:schemeClr val="accent2"/>
            </a:solidFill>
            <a:prstDash val="solid"/>
          </a:ln>
        </p:spPr>
        <p:style>
          <a:lnRef idx="1">
            <a:schemeClr val="accent1"/>
          </a:lnRef>
          <a:fillRef idx="0">
            <a:schemeClr val="accent1"/>
          </a:fillRef>
          <a:effectRef idx="0">
            <a:schemeClr val="accent1"/>
          </a:effectRef>
          <a:fontRef idx="minor">
            <a:schemeClr val="tx1"/>
          </a:fontRef>
        </p:style>
      </p:cxnSp>
      <p:grpSp>
        <p:nvGrpSpPr>
          <p:cNvPr id="13" name="Groupe 12">
            <a:extLst>
              <a:ext uri="{FF2B5EF4-FFF2-40B4-BE49-F238E27FC236}">
                <a16:creationId xmlns:a16="http://schemas.microsoft.com/office/drawing/2014/main" id="{85DCF745-39CA-459B-8ACF-F7DEC90EFF33}"/>
              </a:ext>
              <a:ext uri="{C183D7F6-B498-43B3-948B-1728B52AA6E4}">
                <adec:decorative xmlns:adec="http://schemas.microsoft.com/office/drawing/2017/decorative" val="1"/>
              </a:ext>
            </a:extLst>
          </p:cNvPr>
          <p:cNvGrpSpPr/>
          <p:nvPr/>
        </p:nvGrpSpPr>
        <p:grpSpPr>
          <a:xfrm>
            <a:off x="9233656" y="-30668"/>
            <a:ext cx="2958344" cy="565210"/>
            <a:chOff x="1216702" y="-785818"/>
            <a:chExt cx="6391124" cy="1384729"/>
          </a:xfrm>
        </p:grpSpPr>
        <p:sp>
          <p:nvSpPr>
            <p:cNvPr id="14" name="Rectangle 1">
              <a:extLst>
                <a:ext uri="{FF2B5EF4-FFF2-40B4-BE49-F238E27FC236}">
                  <a16:creationId xmlns:a16="http://schemas.microsoft.com/office/drawing/2014/main" id="{1DD38E9F-DD41-498F-8651-C39F97B54463}"/>
                </a:ext>
              </a:extLst>
            </p:cNvPr>
            <p:cNvSpPr/>
            <p:nvPr/>
          </p:nvSpPr>
          <p:spPr>
            <a:xfrm>
              <a:off x="1216702" y="-755745"/>
              <a:ext cx="2792437" cy="728927"/>
            </a:xfrm>
            <a:custGeom>
              <a:avLst/>
              <a:gdLst>
                <a:gd name="connsiteX0" fmla="*/ 0 w 2778276"/>
                <a:gd name="connsiteY0" fmla="*/ 0 h 471777"/>
                <a:gd name="connsiteX1" fmla="*/ 2778276 w 2778276"/>
                <a:gd name="connsiteY1" fmla="*/ 0 h 471777"/>
                <a:gd name="connsiteX2" fmla="*/ 2778276 w 2778276"/>
                <a:gd name="connsiteY2" fmla="*/ 471777 h 471777"/>
                <a:gd name="connsiteX3" fmla="*/ 0 w 2778276"/>
                <a:gd name="connsiteY3" fmla="*/ 471777 h 471777"/>
                <a:gd name="connsiteX4" fmla="*/ 0 w 2778276"/>
                <a:gd name="connsiteY4" fmla="*/ 0 h 471777"/>
                <a:gd name="connsiteX0" fmla="*/ 0 w 2778276"/>
                <a:gd name="connsiteY0" fmla="*/ 0 h 499912"/>
                <a:gd name="connsiteX1" fmla="*/ 2778276 w 2778276"/>
                <a:gd name="connsiteY1" fmla="*/ 0 h 499912"/>
                <a:gd name="connsiteX2" fmla="*/ 2778276 w 2778276"/>
                <a:gd name="connsiteY2" fmla="*/ 471777 h 499912"/>
                <a:gd name="connsiteX3" fmla="*/ 576775 w 2778276"/>
                <a:gd name="connsiteY3" fmla="*/ 499912 h 499912"/>
                <a:gd name="connsiteX4" fmla="*/ 0 w 2778276"/>
                <a:gd name="connsiteY4" fmla="*/ 0 h 499912"/>
                <a:gd name="connsiteX0" fmla="*/ 0 w 2792344"/>
                <a:gd name="connsiteY0" fmla="*/ 0 h 514001"/>
                <a:gd name="connsiteX1" fmla="*/ 2778276 w 2792344"/>
                <a:gd name="connsiteY1" fmla="*/ 0 h 514001"/>
                <a:gd name="connsiteX2" fmla="*/ 2792344 w 2792344"/>
                <a:gd name="connsiteY2" fmla="*/ 514001 h 514001"/>
                <a:gd name="connsiteX3" fmla="*/ 576775 w 2792344"/>
                <a:gd name="connsiteY3" fmla="*/ 499912 h 514001"/>
                <a:gd name="connsiteX4" fmla="*/ 0 w 2792344"/>
                <a:gd name="connsiteY4" fmla="*/ 0 h 5140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92344" h="514001">
                  <a:moveTo>
                    <a:pt x="0" y="0"/>
                  </a:moveTo>
                  <a:lnTo>
                    <a:pt x="2778276" y="0"/>
                  </a:lnTo>
                  <a:lnTo>
                    <a:pt x="2792344" y="514001"/>
                  </a:lnTo>
                  <a:lnTo>
                    <a:pt x="576775" y="499912"/>
                  </a:lnTo>
                  <a:lnTo>
                    <a:pt x="0" y="0"/>
                  </a:lnTo>
                  <a:close/>
                </a:path>
              </a:pathLst>
            </a:custGeom>
            <a:solidFill>
              <a:srgbClr val="EE740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fr-FR">
                <a:solidFill>
                  <a:srgbClr val="00366C"/>
                </a:solidFill>
              </a:endParaRPr>
            </a:p>
          </p:txBody>
        </p:sp>
        <p:sp>
          <p:nvSpPr>
            <p:cNvPr id="15" name="Rectangle 2">
              <a:extLst>
                <a:ext uri="{FF2B5EF4-FFF2-40B4-BE49-F238E27FC236}">
                  <a16:creationId xmlns:a16="http://schemas.microsoft.com/office/drawing/2014/main" id="{ADAB0AEC-795E-4826-A0D6-2720A6B5F17E}"/>
                </a:ext>
              </a:extLst>
            </p:cNvPr>
            <p:cNvSpPr/>
            <p:nvPr/>
          </p:nvSpPr>
          <p:spPr>
            <a:xfrm>
              <a:off x="1968078" y="-785818"/>
              <a:ext cx="5639748" cy="1384729"/>
            </a:xfrm>
            <a:custGeom>
              <a:avLst/>
              <a:gdLst>
                <a:gd name="connsiteX0" fmla="*/ 0 w 4000500"/>
                <a:gd name="connsiteY0" fmla="*/ 0 h 800100"/>
                <a:gd name="connsiteX1" fmla="*/ 4000500 w 4000500"/>
                <a:gd name="connsiteY1" fmla="*/ 0 h 800100"/>
                <a:gd name="connsiteX2" fmla="*/ 4000500 w 4000500"/>
                <a:gd name="connsiteY2" fmla="*/ 800100 h 800100"/>
                <a:gd name="connsiteX3" fmla="*/ 0 w 4000500"/>
                <a:gd name="connsiteY3" fmla="*/ 800100 h 800100"/>
                <a:gd name="connsiteX4" fmla="*/ 0 w 4000500"/>
                <a:gd name="connsiteY4" fmla="*/ 0 h 800100"/>
                <a:gd name="connsiteX0" fmla="*/ 0 w 4000500"/>
                <a:gd name="connsiteY0" fmla="*/ 0 h 800100"/>
                <a:gd name="connsiteX1" fmla="*/ 4000500 w 4000500"/>
                <a:gd name="connsiteY1" fmla="*/ 0 h 800100"/>
                <a:gd name="connsiteX2" fmla="*/ 4000500 w 4000500"/>
                <a:gd name="connsiteY2" fmla="*/ 800100 h 800100"/>
                <a:gd name="connsiteX3" fmla="*/ 792480 w 4000500"/>
                <a:gd name="connsiteY3" fmla="*/ 800100 h 800100"/>
                <a:gd name="connsiteX4" fmla="*/ 0 w 4000500"/>
                <a:gd name="connsiteY4" fmla="*/ 0 h 800100"/>
                <a:gd name="connsiteX0" fmla="*/ 0 w 4428566"/>
                <a:gd name="connsiteY0" fmla="*/ 0 h 806393"/>
                <a:gd name="connsiteX1" fmla="*/ 4000500 w 4428566"/>
                <a:gd name="connsiteY1" fmla="*/ 0 h 806393"/>
                <a:gd name="connsiteX2" fmla="*/ 4428566 w 4428566"/>
                <a:gd name="connsiteY2" fmla="*/ 806393 h 806393"/>
                <a:gd name="connsiteX3" fmla="*/ 792480 w 4428566"/>
                <a:gd name="connsiteY3" fmla="*/ 800100 h 806393"/>
                <a:gd name="connsiteX4" fmla="*/ 0 w 4428566"/>
                <a:gd name="connsiteY4" fmla="*/ 0 h 806393"/>
                <a:gd name="connsiteX0" fmla="*/ 0 w 4428566"/>
                <a:gd name="connsiteY0" fmla="*/ 0 h 806393"/>
                <a:gd name="connsiteX1" fmla="*/ 4428566 w 4428566"/>
                <a:gd name="connsiteY1" fmla="*/ 7035 h 806393"/>
                <a:gd name="connsiteX2" fmla="*/ 4428566 w 4428566"/>
                <a:gd name="connsiteY2" fmla="*/ 806393 h 806393"/>
                <a:gd name="connsiteX3" fmla="*/ 792480 w 4428566"/>
                <a:gd name="connsiteY3" fmla="*/ 800100 h 806393"/>
                <a:gd name="connsiteX4" fmla="*/ 0 w 4428566"/>
                <a:gd name="connsiteY4" fmla="*/ 0 h 8063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28566" h="806393">
                  <a:moveTo>
                    <a:pt x="0" y="0"/>
                  </a:moveTo>
                  <a:lnTo>
                    <a:pt x="4428566" y="7035"/>
                  </a:lnTo>
                  <a:lnTo>
                    <a:pt x="4428566" y="806393"/>
                  </a:lnTo>
                  <a:lnTo>
                    <a:pt x="792480" y="800100"/>
                  </a:lnTo>
                  <a:lnTo>
                    <a:pt x="0" y="0"/>
                  </a:lnTo>
                  <a:close/>
                </a:path>
              </a:pathLst>
            </a:custGeom>
            <a:solidFill>
              <a:srgbClr val="0B84FF"/>
            </a:soli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nSpc>
                  <a:spcPct val="120000"/>
                </a:lnSpc>
                <a:spcBef>
                  <a:spcPts val="200"/>
                </a:spcBef>
              </a:pPr>
              <a:r>
                <a:rPr lang="fr-FR" sz="1000" kern="1000" dirty="0">
                  <a:solidFill>
                    <a:srgbClr val="00366C"/>
                  </a:solidFill>
                  <a:effectLst/>
                  <a:ea typeface="Calibri" panose="020F0502020204030204" pitchFamily="34" charset="0"/>
                  <a:cs typeface="Times New Roman" panose="02020603050405020304" pitchFamily="18" charset="0"/>
                </a:rPr>
                <a:t> </a:t>
              </a:r>
            </a:p>
          </p:txBody>
        </p:sp>
      </p:grpSp>
      <p:pic>
        <p:nvPicPr>
          <p:cNvPr id="16" name="Graphique 218">
            <a:extLst>
              <a:ext uri="{FF2B5EF4-FFF2-40B4-BE49-F238E27FC236}">
                <a16:creationId xmlns:a16="http://schemas.microsoft.com/office/drawing/2014/main" id="{797E772C-3E32-4DC4-9154-2641BFB9AA2D}"/>
              </a:ext>
            </a:extLst>
          </p:cNvPr>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40909" y="193345"/>
            <a:ext cx="1424861" cy="311868"/>
          </a:xfrm>
          <a:prstGeom prst="rect">
            <a:avLst/>
          </a:prstGeom>
        </p:spPr>
      </p:pic>
      <p:sp>
        <p:nvSpPr>
          <p:cNvPr id="17" name="Zone de texte 2">
            <a:extLst>
              <a:ext uri="{FF2B5EF4-FFF2-40B4-BE49-F238E27FC236}">
                <a16:creationId xmlns:a16="http://schemas.microsoft.com/office/drawing/2014/main" id="{BB37616C-272E-47F1-863A-B2C92FBE80F3}"/>
              </a:ext>
            </a:extLst>
          </p:cNvPr>
          <p:cNvSpPr txBox="1">
            <a:spLocks noChangeArrowheads="1"/>
          </p:cNvSpPr>
          <p:nvPr/>
        </p:nvSpPr>
        <p:spPr bwMode="auto">
          <a:xfrm>
            <a:off x="10440745" y="130371"/>
            <a:ext cx="18367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ja-JP" dirty="0">
                <a:solidFill>
                  <a:schemeClr val="bg1"/>
                </a:solidFill>
                <a:latin typeface="Arial" panose="020B0604020202020204" pitchFamily="34" charset="0"/>
              </a:rPr>
              <a:t>JS DOM</a:t>
            </a:r>
            <a:endParaRPr kumimoji="0" lang="fr-FR" altLang="ja-JP" sz="1800" b="0" i="0" u="none" strike="noStrike" cap="none" normalizeH="0" baseline="0" dirty="0">
              <a:ln>
                <a:noFill/>
              </a:ln>
              <a:solidFill>
                <a:schemeClr val="bg1"/>
              </a:solidFill>
              <a:effectLst/>
              <a:latin typeface="Arial" panose="020B0604020202020204" pitchFamily="34" charset="0"/>
            </a:endParaRPr>
          </a:p>
        </p:txBody>
      </p:sp>
      <p:cxnSp>
        <p:nvCxnSpPr>
          <p:cNvPr id="21" name="Connecteur droit 12">
            <a:extLst>
              <a:ext uri="{FF2B5EF4-FFF2-40B4-BE49-F238E27FC236}">
                <a16:creationId xmlns:a16="http://schemas.microsoft.com/office/drawing/2014/main" id="{2FD4896E-C3EA-4312-B8B9-061395FD30B9}"/>
              </a:ext>
              <a:ext uri="{C183D7F6-B498-43B3-948B-1728B52AA6E4}">
                <adec:decorative xmlns:adec="http://schemas.microsoft.com/office/drawing/2017/decorative" val="1"/>
              </a:ext>
            </a:extLst>
          </p:cNvPr>
          <p:cNvCxnSpPr>
            <a:cxnSpLocks/>
          </p:cNvCxnSpPr>
          <p:nvPr/>
        </p:nvCxnSpPr>
        <p:spPr>
          <a:xfrm>
            <a:off x="10526228" y="71037"/>
            <a:ext cx="1416204" cy="0"/>
          </a:xfrm>
          <a:prstGeom prst="line">
            <a:avLst/>
          </a:prstGeom>
          <a:ln w="57150">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2" name="Titre 1">
            <a:extLst>
              <a:ext uri="{FF2B5EF4-FFF2-40B4-BE49-F238E27FC236}">
                <a16:creationId xmlns:a16="http://schemas.microsoft.com/office/drawing/2014/main" id="{0B3CC462-55AF-4043-88EB-4DAD89B19EE6}"/>
              </a:ext>
            </a:extLst>
          </p:cNvPr>
          <p:cNvSpPr>
            <a:spLocks noGrp="1"/>
          </p:cNvSpPr>
          <p:nvPr>
            <p:ph type="title"/>
          </p:nvPr>
        </p:nvSpPr>
        <p:spPr/>
        <p:txBody>
          <a:bodyPr/>
          <a:lstStyle/>
          <a:p>
            <a:r>
              <a:rPr lang="fr-FR" dirty="0"/>
              <a:t>Modifier le DOM</a:t>
            </a:r>
          </a:p>
        </p:txBody>
      </p:sp>
      <p:sp>
        <p:nvSpPr>
          <p:cNvPr id="3" name="Espace réservé du contenu 2">
            <a:extLst>
              <a:ext uri="{FF2B5EF4-FFF2-40B4-BE49-F238E27FC236}">
                <a16:creationId xmlns:a16="http://schemas.microsoft.com/office/drawing/2014/main" id="{CC35CF24-869C-48F7-AC36-2ABFD5EC56C5}"/>
              </a:ext>
            </a:extLst>
          </p:cNvPr>
          <p:cNvSpPr>
            <a:spLocks noGrp="1"/>
          </p:cNvSpPr>
          <p:nvPr>
            <p:ph idx="1"/>
          </p:nvPr>
        </p:nvSpPr>
        <p:spPr/>
        <p:txBody>
          <a:bodyPr vert="horz" lIns="91440" tIns="45720" rIns="91440" bIns="45720" rtlCol="0" anchor="t">
            <a:normAutofit/>
          </a:bodyPr>
          <a:lstStyle/>
          <a:p>
            <a:pPr marL="0" indent="0">
              <a:buNone/>
            </a:pPr>
            <a:r>
              <a:rPr lang="fr-CA" dirty="0"/>
              <a:t>Enfin, nous allons ajouté notre nouvel élément dans les enfants de l'élément  </a:t>
            </a:r>
            <a:r>
              <a:rPr lang="fr-CA" b="1" i="1" dirty="0"/>
              <a:t>#my-form </a:t>
            </a:r>
            <a:r>
              <a:rPr lang="fr-CA" dirty="0"/>
              <a:t>.</a:t>
            </a:r>
          </a:p>
          <a:p>
            <a:pPr marL="0" indent="0">
              <a:buNone/>
            </a:pPr>
            <a:endParaRPr lang="fr-CA" dirty="0"/>
          </a:p>
          <a:p>
            <a:pPr marL="0" indent="0">
              <a:buNone/>
              <a:defRPr/>
            </a:pPr>
            <a:endParaRPr lang="fr-CA" sz="2000" dirty="0">
              <a:latin typeface="Calibri" panose="020F0502020204030204"/>
            </a:endParaRPr>
          </a:p>
          <a:p>
            <a:pPr marL="0" indent="0">
              <a:buNone/>
              <a:defRPr/>
            </a:pPr>
            <a:endParaRPr lang="fr-CA" sz="2000" dirty="0">
              <a:latin typeface="Calibri" panose="020F0502020204030204"/>
            </a:endParaRPr>
          </a:p>
          <a:p>
            <a:pPr marL="0" indent="0">
              <a:buNone/>
              <a:defRPr/>
            </a:pPr>
            <a:r>
              <a:rPr kumimoji="0" lang="fr-CA" sz="2000" b="0" i="0" u="none" strike="noStrike" kern="1200" cap="none" spc="0" normalizeH="0" baseline="0" noProof="0" dirty="0">
                <a:ln>
                  <a:noFill/>
                </a:ln>
                <a:effectLst/>
                <a:uLnTx/>
                <a:uFillTx/>
                <a:latin typeface="Calibri" panose="020F0502020204030204"/>
                <a:ea typeface="+mn-ea"/>
                <a:cs typeface="+mn-cs"/>
              </a:rPr>
              <a:t>Pour en savoir plus : </a:t>
            </a:r>
            <a:r>
              <a:rPr kumimoji="0" lang="fr-CA" sz="2000" b="0" i="0" u="none" strike="noStrike" kern="1200" cap="none" spc="0" normalizeH="0" baseline="0" noProof="0" dirty="0">
                <a:ln>
                  <a:noFill/>
                </a:ln>
                <a:effectLst/>
                <a:uLnTx/>
                <a:uFillTx/>
                <a:latin typeface="Calibri" panose="020F0502020204030204"/>
                <a:ea typeface="+mn-ea"/>
                <a:cs typeface="+mn-cs"/>
                <a:hlinkClick r:id="rId4"/>
              </a:rPr>
              <a:t>https://developer.mozilla.org/fr/docs/Web/API/Node/appendChild</a:t>
            </a:r>
            <a:r>
              <a:rPr lang="fr-CA" sz="2000" dirty="0">
                <a:latin typeface="Calibri" panose="020F0502020204030204"/>
              </a:rPr>
              <a:t> </a:t>
            </a:r>
            <a:endParaRPr lang="fr-CA">
              <a:cs typeface="Calibri"/>
            </a:endParaRPr>
          </a:p>
        </p:txBody>
      </p:sp>
      <p:sp>
        <p:nvSpPr>
          <p:cNvPr id="25" name="Espace réservé du numéro de diapositive 24">
            <a:extLst>
              <a:ext uri="{FF2B5EF4-FFF2-40B4-BE49-F238E27FC236}">
                <a16:creationId xmlns:a16="http://schemas.microsoft.com/office/drawing/2014/main" id="{6BFAE7BC-893E-4B9B-AB04-BFD3DE9B75A1}"/>
              </a:ext>
            </a:extLst>
          </p:cNvPr>
          <p:cNvSpPr>
            <a:spLocks noGrp="1"/>
          </p:cNvSpPr>
          <p:nvPr>
            <p:ph type="sldNum" sz="quarter" idx="12"/>
          </p:nvPr>
        </p:nvSpPr>
        <p:spPr/>
        <p:txBody>
          <a:bodyPr/>
          <a:lstStyle/>
          <a:p>
            <a:r>
              <a:rPr lang="fr-FR" dirty="0"/>
              <a:t>1</a:t>
            </a:r>
          </a:p>
        </p:txBody>
      </p:sp>
      <p:sp>
        <p:nvSpPr>
          <p:cNvPr id="19" name="Rectangle 18">
            <a:extLst>
              <a:ext uri="{FF2B5EF4-FFF2-40B4-BE49-F238E27FC236}">
                <a16:creationId xmlns:a16="http://schemas.microsoft.com/office/drawing/2014/main" id="{5F501D65-629A-405A-80AF-4943C5830443}"/>
              </a:ext>
            </a:extLst>
          </p:cNvPr>
          <p:cNvSpPr/>
          <p:nvPr/>
        </p:nvSpPr>
        <p:spPr>
          <a:xfrm>
            <a:off x="4721909" y="3038224"/>
            <a:ext cx="2738413" cy="52761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fr-FR" b="0" dirty="0">
                <a:solidFill>
                  <a:srgbClr val="DFAB5C"/>
                </a:solidFill>
                <a:effectLst/>
                <a:latin typeface="MonoLisa"/>
              </a:rPr>
              <a:t>elt</a:t>
            </a:r>
            <a:r>
              <a:rPr lang="fr-FR" b="0" dirty="0">
                <a:solidFill>
                  <a:srgbClr val="DFE2E7"/>
                </a:solidFill>
                <a:effectLst/>
                <a:latin typeface="MonoLisa"/>
              </a:rPr>
              <a:t>.</a:t>
            </a:r>
            <a:r>
              <a:rPr lang="fr-FR" b="0" dirty="0">
                <a:solidFill>
                  <a:srgbClr val="86D9CA"/>
                </a:solidFill>
                <a:effectLst/>
                <a:latin typeface="MonoLisa"/>
              </a:rPr>
              <a:t>appendChild</a:t>
            </a:r>
            <a:r>
              <a:rPr lang="fr-FR" b="0" dirty="0">
                <a:solidFill>
                  <a:srgbClr val="DFE2E7"/>
                </a:solidFill>
                <a:effectLst/>
                <a:latin typeface="MonoLisa"/>
              </a:rPr>
              <a:t>(newElt);</a:t>
            </a:r>
            <a:endParaRPr lang="fr-FR" b="0" dirty="0">
              <a:solidFill>
                <a:srgbClr val="FFFFFF"/>
              </a:solidFill>
              <a:effectLst/>
              <a:latin typeface="MonoLisa"/>
            </a:endParaRPr>
          </a:p>
        </p:txBody>
      </p:sp>
    </p:spTree>
    <p:extLst>
      <p:ext uri="{BB962C8B-B14F-4D97-AF65-F5344CB8AC3E}">
        <p14:creationId xmlns:p14="http://schemas.microsoft.com/office/powerpoint/2010/main" val="28645011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Connecteur droit 12">
            <a:extLst>
              <a:ext uri="{FF2B5EF4-FFF2-40B4-BE49-F238E27FC236}">
                <a16:creationId xmlns:a16="http://schemas.microsoft.com/office/drawing/2014/main" id="{7F409621-235B-42B7-8C57-C671A5B850E8}"/>
              </a:ext>
              <a:ext uri="{C183D7F6-B498-43B3-948B-1728B52AA6E4}">
                <adec:decorative xmlns:adec="http://schemas.microsoft.com/office/drawing/2017/decorative" val="1"/>
              </a:ext>
            </a:extLst>
          </p:cNvPr>
          <p:cNvCxnSpPr>
            <a:cxnSpLocks/>
          </p:cNvCxnSpPr>
          <p:nvPr/>
        </p:nvCxnSpPr>
        <p:spPr>
          <a:xfrm>
            <a:off x="240908" y="6459681"/>
            <a:ext cx="0" cy="398319"/>
          </a:xfrm>
          <a:prstGeom prst="line">
            <a:avLst/>
          </a:prstGeom>
          <a:ln w="139700">
            <a:solidFill>
              <a:schemeClr val="accent2"/>
            </a:solidFill>
            <a:prstDash val="solid"/>
          </a:ln>
        </p:spPr>
        <p:style>
          <a:lnRef idx="1">
            <a:schemeClr val="accent1"/>
          </a:lnRef>
          <a:fillRef idx="0">
            <a:schemeClr val="accent1"/>
          </a:fillRef>
          <a:effectRef idx="0">
            <a:schemeClr val="accent1"/>
          </a:effectRef>
          <a:fontRef idx="minor">
            <a:schemeClr val="tx1"/>
          </a:fontRef>
        </p:style>
      </p:cxnSp>
      <p:grpSp>
        <p:nvGrpSpPr>
          <p:cNvPr id="13" name="Groupe 12">
            <a:extLst>
              <a:ext uri="{FF2B5EF4-FFF2-40B4-BE49-F238E27FC236}">
                <a16:creationId xmlns:a16="http://schemas.microsoft.com/office/drawing/2014/main" id="{85DCF745-39CA-459B-8ACF-F7DEC90EFF33}"/>
              </a:ext>
              <a:ext uri="{C183D7F6-B498-43B3-948B-1728B52AA6E4}">
                <adec:decorative xmlns:adec="http://schemas.microsoft.com/office/drawing/2017/decorative" val="1"/>
              </a:ext>
            </a:extLst>
          </p:cNvPr>
          <p:cNvGrpSpPr/>
          <p:nvPr/>
        </p:nvGrpSpPr>
        <p:grpSpPr>
          <a:xfrm>
            <a:off x="9233656" y="-30668"/>
            <a:ext cx="2958344" cy="565210"/>
            <a:chOff x="1216702" y="-785818"/>
            <a:chExt cx="6391124" cy="1384729"/>
          </a:xfrm>
        </p:grpSpPr>
        <p:sp>
          <p:nvSpPr>
            <p:cNvPr id="14" name="Rectangle 1">
              <a:extLst>
                <a:ext uri="{FF2B5EF4-FFF2-40B4-BE49-F238E27FC236}">
                  <a16:creationId xmlns:a16="http://schemas.microsoft.com/office/drawing/2014/main" id="{1DD38E9F-DD41-498F-8651-C39F97B54463}"/>
                </a:ext>
              </a:extLst>
            </p:cNvPr>
            <p:cNvSpPr/>
            <p:nvPr/>
          </p:nvSpPr>
          <p:spPr>
            <a:xfrm>
              <a:off x="1216702" y="-755745"/>
              <a:ext cx="2792437" cy="728927"/>
            </a:xfrm>
            <a:custGeom>
              <a:avLst/>
              <a:gdLst>
                <a:gd name="connsiteX0" fmla="*/ 0 w 2778276"/>
                <a:gd name="connsiteY0" fmla="*/ 0 h 471777"/>
                <a:gd name="connsiteX1" fmla="*/ 2778276 w 2778276"/>
                <a:gd name="connsiteY1" fmla="*/ 0 h 471777"/>
                <a:gd name="connsiteX2" fmla="*/ 2778276 w 2778276"/>
                <a:gd name="connsiteY2" fmla="*/ 471777 h 471777"/>
                <a:gd name="connsiteX3" fmla="*/ 0 w 2778276"/>
                <a:gd name="connsiteY3" fmla="*/ 471777 h 471777"/>
                <a:gd name="connsiteX4" fmla="*/ 0 w 2778276"/>
                <a:gd name="connsiteY4" fmla="*/ 0 h 471777"/>
                <a:gd name="connsiteX0" fmla="*/ 0 w 2778276"/>
                <a:gd name="connsiteY0" fmla="*/ 0 h 499912"/>
                <a:gd name="connsiteX1" fmla="*/ 2778276 w 2778276"/>
                <a:gd name="connsiteY1" fmla="*/ 0 h 499912"/>
                <a:gd name="connsiteX2" fmla="*/ 2778276 w 2778276"/>
                <a:gd name="connsiteY2" fmla="*/ 471777 h 499912"/>
                <a:gd name="connsiteX3" fmla="*/ 576775 w 2778276"/>
                <a:gd name="connsiteY3" fmla="*/ 499912 h 499912"/>
                <a:gd name="connsiteX4" fmla="*/ 0 w 2778276"/>
                <a:gd name="connsiteY4" fmla="*/ 0 h 499912"/>
                <a:gd name="connsiteX0" fmla="*/ 0 w 2792344"/>
                <a:gd name="connsiteY0" fmla="*/ 0 h 514001"/>
                <a:gd name="connsiteX1" fmla="*/ 2778276 w 2792344"/>
                <a:gd name="connsiteY1" fmla="*/ 0 h 514001"/>
                <a:gd name="connsiteX2" fmla="*/ 2792344 w 2792344"/>
                <a:gd name="connsiteY2" fmla="*/ 514001 h 514001"/>
                <a:gd name="connsiteX3" fmla="*/ 576775 w 2792344"/>
                <a:gd name="connsiteY3" fmla="*/ 499912 h 514001"/>
                <a:gd name="connsiteX4" fmla="*/ 0 w 2792344"/>
                <a:gd name="connsiteY4" fmla="*/ 0 h 5140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92344" h="514001">
                  <a:moveTo>
                    <a:pt x="0" y="0"/>
                  </a:moveTo>
                  <a:lnTo>
                    <a:pt x="2778276" y="0"/>
                  </a:lnTo>
                  <a:lnTo>
                    <a:pt x="2792344" y="514001"/>
                  </a:lnTo>
                  <a:lnTo>
                    <a:pt x="576775" y="499912"/>
                  </a:lnTo>
                  <a:lnTo>
                    <a:pt x="0" y="0"/>
                  </a:lnTo>
                  <a:close/>
                </a:path>
              </a:pathLst>
            </a:custGeom>
            <a:solidFill>
              <a:srgbClr val="EE740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fr-FR">
                <a:solidFill>
                  <a:srgbClr val="00366C"/>
                </a:solidFill>
              </a:endParaRPr>
            </a:p>
          </p:txBody>
        </p:sp>
        <p:sp>
          <p:nvSpPr>
            <p:cNvPr id="15" name="Rectangle 2">
              <a:extLst>
                <a:ext uri="{FF2B5EF4-FFF2-40B4-BE49-F238E27FC236}">
                  <a16:creationId xmlns:a16="http://schemas.microsoft.com/office/drawing/2014/main" id="{ADAB0AEC-795E-4826-A0D6-2720A6B5F17E}"/>
                </a:ext>
              </a:extLst>
            </p:cNvPr>
            <p:cNvSpPr/>
            <p:nvPr/>
          </p:nvSpPr>
          <p:spPr>
            <a:xfrm>
              <a:off x="1968078" y="-785818"/>
              <a:ext cx="5639748" cy="1384729"/>
            </a:xfrm>
            <a:custGeom>
              <a:avLst/>
              <a:gdLst>
                <a:gd name="connsiteX0" fmla="*/ 0 w 4000500"/>
                <a:gd name="connsiteY0" fmla="*/ 0 h 800100"/>
                <a:gd name="connsiteX1" fmla="*/ 4000500 w 4000500"/>
                <a:gd name="connsiteY1" fmla="*/ 0 h 800100"/>
                <a:gd name="connsiteX2" fmla="*/ 4000500 w 4000500"/>
                <a:gd name="connsiteY2" fmla="*/ 800100 h 800100"/>
                <a:gd name="connsiteX3" fmla="*/ 0 w 4000500"/>
                <a:gd name="connsiteY3" fmla="*/ 800100 h 800100"/>
                <a:gd name="connsiteX4" fmla="*/ 0 w 4000500"/>
                <a:gd name="connsiteY4" fmla="*/ 0 h 800100"/>
                <a:gd name="connsiteX0" fmla="*/ 0 w 4000500"/>
                <a:gd name="connsiteY0" fmla="*/ 0 h 800100"/>
                <a:gd name="connsiteX1" fmla="*/ 4000500 w 4000500"/>
                <a:gd name="connsiteY1" fmla="*/ 0 h 800100"/>
                <a:gd name="connsiteX2" fmla="*/ 4000500 w 4000500"/>
                <a:gd name="connsiteY2" fmla="*/ 800100 h 800100"/>
                <a:gd name="connsiteX3" fmla="*/ 792480 w 4000500"/>
                <a:gd name="connsiteY3" fmla="*/ 800100 h 800100"/>
                <a:gd name="connsiteX4" fmla="*/ 0 w 4000500"/>
                <a:gd name="connsiteY4" fmla="*/ 0 h 800100"/>
                <a:gd name="connsiteX0" fmla="*/ 0 w 4428566"/>
                <a:gd name="connsiteY0" fmla="*/ 0 h 806393"/>
                <a:gd name="connsiteX1" fmla="*/ 4000500 w 4428566"/>
                <a:gd name="connsiteY1" fmla="*/ 0 h 806393"/>
                <a:gd name="connsiteX2" fmla="*/ 4428566 w 4428566"/>
                <a:gd name="connsiteY2" fmla="*/ 806393 h 806393"/>
                <a:gd name="connsiteX3" fmla="*/ 792480 w 4428566"/>
                <a:gd name="connsiteY3" fmla="*/ 800100 h 806393"/>
                <a:gd name="connsiteX4" fmla="*/ 0 w 4428566"/>
                <a:gd name="connsiteY4" fmla="*/ 0 h 806393"/>
                <a:gd name="connsiteX0" fmla="*/ 0 w 4428566"/>
                <a:gd name="connsiteY0" fmla="*/ 0 h 806393"/>
                <a:gd name="connsiteX1" fmla="*/ 4428566 w 4428566"/>
                <a:gd name="connsiteY1" fmla="*/ 7035 h 806393"/>
                <a:gd name="connsiteX2" fmla="*/ 4428566 w 4428566"/>
                <a:gd name="connsiteY2" fmla="*/ 806393 h 806393"/>
                <a:gd name="connsiteX3" fmla="*/ 792480 w 4428566"/>
                <a:gd name="connsiteY3" fmla="*/ 800100 h 806393"/>
                <a:gd name="connsiteX4" fmla="*/ 0 w 4428566"/>
                <a:gd name="connsiteY4" fmla="*/ 0 h 8063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28566" h="806393">
                  <a:moveTo>
                    <a:pt x="0" y="0"/>
                  </a:moveTo>
                  <a:lnTo>
                    <a:pt x="4428566" y="7035"/>
                  </a:lnTo>
                  <a:lnTo>
                    <a:pt x="4428566" y="806393"/>
                  </a:lnTo>
                  <a:lnTo>
                    <a:pt x="792480" y="800100"/>
                  </a:lnTo>
                  <a:lnTo>
                    <a:pt x="0" y="0"/>
                  </a:lnTo>
                  <a:close/>
                </a:path>
              </a:pathLst>
            </a:custGeom>
            <a:solidFill>
              <a:srgbClr val="0B84FF"/>
            </a:soli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nSpc>
                  <a:spcPct val="120000"/>
                </a:lnSpc>
                <a:spcBef>
                  <a:spcPts val="200"/>
                </a:spcBef>
              </a:pPr>
              <a:r>
                <a:rPr lang="fr-FR" sz="1000" kern="1000" dirty="0">
                  <a:solidFill>
                    <a:srgbClr val="00366C"/>
                  </a:solidFill>
                  <a:effectLst/>
                  <a:ea typeface="Calibri" panose="020F0502020204030204" pitchFamily="34" charset="0"/>
                  <a:cs typeface="Times New Roman" panose="02020603050405020304" pitchFamily="18" charset="0"/>
                </a:rPr>
                <a:t> </a:t>
              </a:r>
            </a:p>
          </p:txBody>
        </p:sp>
      </p:grpSp>
      <p:pic>
        <p:nvPicPr>
          <p:cNvPr id="16" name="Graphique 218">
            <a:extLst>
              <a:ext uri="{FF2B5EF4-FFF2-40B4-BE49-F238E27FC236}">
                <a16:creationId xmlns:a16="http://schemas.microsoft.com/office/drawing/2014/main" id="{797E772C-3E32-4DC4-9154-2641BFB9AA2D}"/>
              </a:ext>
            </a:extLst>
          </p:cNvPr>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40909" y="193345"/>
            <a:ext cx="1424861" cy="311868"/>
          </a:xfrm>
          <a:prstGeom prst="rect">
            <a:avLst/>
          </a:prstGeom>
        </p:spPr>
      </p:pic>
      <p:sp>
        <p:nvSpPr>
          <p:cNvPr id="17" name="Zone de texte 2">
            <a:extLst>
              <a:ext uri="{FF2B5EF4-FFF2-40B4-BE49-F238E27FC236}">
                <a16:creationId xmlns:a16="http://schemas.microsoft.com/office/drawing/2014/main" id="{BB37616C-272E-47F1-863A-B2C92FBE80F3}"/>
              </a:ext>
            </a:extLst>
          </p:cNvPr>
          <p:cNvSpPr txBox="1">
            <a:spLocks noChangeArrowheads="1"/>
          </p:cNvSpPr>
          <p:nvPr/>
        </p:nvSpPr>
        <p:spPr bwMode="auto">
          <a:xfrm>
            <a:off x="10440745" y="130371"/>
            <a:ext cx="18367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ja-JP" dirty="0">
                <a:solidFill>
                  <a:schemeClr val="bg1"/>
                </a:solidFill>
                <a:latin typeface="Arial" panose="020B0604020202020204" pitchFamily="34" charset="0"/>
              </a:rPr>
              <a:t>JS DOM</a:t>
            </a:r>
            <a:endParaRPr kumimoji="0" lang="fr-FR" altLang="ja-JP" sz="1800" b="0" i="0" u="none" strike="noStrike" cap="none" normalizeH="0" baseline="0" dirty="0">
              <a:ln>
                <a:noFill/>
              </a:ln>
              <a:solidFill>
                <a:schemeClr val="bg1"/>
              </a:solidFill>
              <a:effectLst/>
              <a:latin typeface="Arial" panose="020B0604020202020204" pitchFamily="34" charset="0"/>
            </a:endParaRPr>
          </a:p>
        </p:txBody>
      </p:sp>
      <p:cxnSp>
        <p:nvCxnSpPr>
          <p:cNvPr id="21" name="Connecteur droit 12">
            <a:extLst>
              <a:ext uri="{FF2B5EF4-FFF2-40B4-BE49-F238E27FC236}">
                <a16:creationId xmlns:a16="http://schemas.microsoft.com/office/drawing/2014/main" id="{2FD4896E-C3EA-4312-B8B9-061395FD30B9}"/>
              </a:ext>
              <a:ext uri="{C183D7F6-B498-43B3-948B-1728B52AA6E4}">
                <adec:decorative xmlns:adec="http://schemas.microsoft.com/office/drawing/2017/decorative" val="1"/>
              </a:ext>
            </a:extLst>
          </p:cNvPr>
          <p:cNvCxnSpPr>
            <a:cxnSpLocks/>
          </p:cNvCxnSpPr>
          <p:nvPr/>
        </p:nvCxnSpPr>
        <p:spPr>
          <a:xfrm>
            <a:off x="10526228" y="71037"/>
            <a:ext cx="1416204" cy="0"/>
          </a:xfrm>
          <a:prstGeom prst="line">
            <a:avLst/>
          </a:prstGeom>
          <a:ln w="57150">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2" name="Titre 1">
            <a:extLst>
              <a:ext uri="{FF2B5EF4-FFF2-40B4-BE49-F238E27FC236}">
                <a16:creationId xmlns:a16="http://schemas.microsoft.com/office/drawing/2014/main" id="{0B3CC462-55AF-4043-88EB-4DAD89B19EE6}"/>
              </a:ext>
            </a:extLst>
          </p:cNvPr>
          <p:cNvSpPr>
            <a:spLocks noGrp="1"/>
          </p:cNvSpPr>
          <p:nvPr>
            <p:ph type="title"/>
          </p:nvPr>
        </p:nvSpPr>
        <p:spPr/>
        <p:txBody>
          <a:bodyPr/>
          <a:lstStyle/>
          <a:p>
            <a:r>
              <a:rPr lang="fr-FR" dirty="0"/>
              <a:t>Modifier le DOM</a:t>
            </a:r>
          </a:p>
        </p:txBody>
      </p:sp>
      <p:sp>
        <p:nvSpPr>
          <p:cNvPr id="3" name="Espace réservé du contenu 2">
            <a:extLst>
              <a:ext uri="{FF2B5EF4-FFF2-40B4-BE49-F238E27FC236}">
                <a16:creationId xmlns:a16="http://schemas.microsoft.com/office/drawing/2014/main" id="{CC35CF24-869C-48F7-AC36-2ABFD5EC56C5}"/>
              </a:ext>
            </a:extLst>
          </p:cNvPr>
          <p:cNvSpPr>
            <a:spLocks noGrp="1"/>
          </p:cNvSpPr>
          <p:nvPr>
            <p:ph idx="1"/>
          </p:nvPr>
        </p:nvSpPr>
        <p:spPr/>
        <p:txBody>
          <a:bodyPr vert="horz" lIns="91440" tIns="45720" rIns="91440" bIns="45720" rtlCol="0" anchor="t">
            <a:normAutofit/>
          </a:bodyPr>
          <a:lstStyle/>
          <a:p>
            <a:pPr>
              <a:buFont typeface="Wingdings" panose="05000000000000000000" pitchFamily="2" charset="2"/>
              <a:buChar char="Ø"/>
            </a:pPr>
            <a:r>
              <a:rPr lang="fr-CA" b="1" dirty="0"/>
              <a:t>Supprimez et remplacez des éléments</a:t>
            </a:r>
          </a:p>
          <a:p>
            <a:pPr marL="0" indent="0">
              <a:buNone/>
            </a:pPr>
            <a:r>
              <a:rPr lang="fr-CA" dirty="0"/>
              <a:t>Il existe les fonctions  </a:t>
            </a:r>
            <a:r>
              <a:rPr lang="fr-CA" b="1" i="1" dirty="0"/>
              <a:t>removeChild</a:t>
            </a:r>
            <a:r>
              <a:rPr lang="fr-CA" dirty="0"/>
              <a:t>  et  </a:t>
            </a:r>
            <a:r>
              <a:rPr lang="fr-CA" b="1" i="1" dirty="0"/>
              <a:t>replaceChild</a:t>
            </a:r>
            <a:r>
              <a:rPr lang="fr-CA" dirty="0"/>
              <a:t> , afin de respectivement supprimer et remplacer un élément.</a:t>
            </a:r>
          </a:p>
          <a:p>
            <a:pPr marL="0" indent="0">
              <a:buNone/>
            </a:pPr>
            <a:r>
              <a:rPr lang="fr-CA" b="1" u="sng" dirty="0"/>
              <a:t>Exemple : </a:t>
            </a:r>
          </a:p>
          <a:p>
            <a:pPr marL="0" indent="0">
              <a:buNone/>
            </a:pPr>
            <a:r>
              <a:rPr lang="fr-CA" sz="2000" dirty="0"/>
              <a:t>Reprenons notre code précédent :</a:t>
            </a:r>
            <a:endParaRPr lang="fr-CA" sz="2000" b="1" u="sng">
              <a:cs typeface="Calibri"/>
            </a:endParaRPr>
          </a:p>
          <a:p>
            <a:pPr marL="0" indent="0">
              <a:buNone/>
            </a:pPr>
            <a:endParaRPr lang="fr-CA" b="1" u="sng" dirty="0"/>
          </a:p>
          <a:p>
            <a:pPr marL="0" indent="0">
              <a:buNone/>
            </a:pPr>
            <a:r>
              <a:rPr lang="fr-CA" sz="2000" dirty="0"/>
              <a:t>Ajoutons ce qui suit :</a:t>
            </a:r>
            <a:endParaRPr lang="fr-CA" sz="2000" dirty="0">
              <a:cs typeface="Calibri"/>
            </a:endParaRPr>
          </a:p>
          <a:p>
            <a:pPr marL="0" indent="0">
              <a:buNone/>
            </a:pPr>
            <a:endParaRPr lang="fr-CA" dirty="0"/>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fr-CA" sz="2000" b="0" i="0" u="none" strike="noStrike" kern="1200" cap="none" spc="0" normalizeH="0" baseline="0" noProof="0" dirty="0">
                <a:ln>
                  <a:noFill/>
                </a:ln>
                <a:solidFill>
                  <a:prstClr val="black"/>
                </a:solidFill>
                <a:effectLst/>
                <a:uLnTx/>
                <a:uFillTx/>
                <a:latin typeface="Calibri" panose="020F0502020204030204"/>
                <a:ea typeface="+mn-ea"/>
                <a:cs typeface="+mn-cs"/>
              </a:rPr>
              <a:t>Pour en savoir plus : </a:t>
            </a:r>
            <a:r>
              <a:rPr kumimoji="0" lang="fr-CA" sz="2000" b="0" i="0" u="none" strike="noStrike" kern="1200" cap="none" spc="0" normalizeH="0" baseline="0" noProof="0" dirty="0">
                <a:ln>
                  <a:noFill/>
                </a:ln>
                <a:solidFill>
                  <a:prstClr val="black"/>
                </a:solidFill>
                <a:effectLst/>
                <a:uLnTx/>
                <a:uFillTx/>
                <a:latin typeface="Calibri" panose="020F0502020204030204"/>
                <a:ea typeface="+mn-ea"/>
                <a:cs typeface="+mn-cs"/>
                <a:hlinkClick r:id="rId4"/>
              </a:rPr>
              <a:t>https://developer.mozilla.org/fr/docs/Web/API/Node/removeChild</a:t>
            </a:r>
            <a:r>
              <a:rPr kumimoji="0" lang="fr-CA" sz="20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fr-CA" dirty="0"/>
          </a:p>
        </p:txBody>
      </p:sp>
      <p:sp>
        <p:nvSpPr>
          <p:cNvPr id="25" name="Espace réservé du numéro de diapositive 24">
            <a:extLst>
              <a:ext uri="{FF2B5EF4-FFF2-40B4-BE49-F238E27FC236}">
                <a16:creationId xmlns:a16="http://schemas.microsoft.com/office/drawing/2014/main" id="{6BFAE7BC-893E-4B9B-AB04-BFD3DE9B75A1}"/>
              </a:ext>
            </a:extLst>
          </p:cNvPr>
          <p:cNvSpPr>
            <a:spLocks noGrp="1"/>
          </p:cNvSpPr>
          <p:nvPr>
            <p:ph type="sldNum" sz="quarter" idx="12"/>
          </p:nvPr>
        </p:nvSpPr>
        <p:spPr/>
        <p:txBody>
          <a:bodyPr/>
          <a:lstStyle/>
          <a:p>
            <a:r>
              <a:rPr lang="fr-FR" dirty="0"/>
              <a:t>1</a:t>
            </a:r>
          </a:p>
        </p:txBody>
      </p:sp>
      <p:sp>
        <p:nvSpPr>
          <p:cNvPr id="20" name="Rectangle 19">
            <a:extLst>
              <a:ext uri="{FF2B5EF4-FFF2-40B4-BE49-F238E27FC236}">
                <a16:creationId xmlns:a16="http://schemas.microsoft.com/office/drawing/2014/main" id="{4356FF77-DDFE-409D-A67D-7C7607BCB0CD}"/>
              </a:ext>
            </a:extLst>
          </p:cNvPr>
          <p:cNvSpPr/>
          <p:nvPr/>
        </p:nvSpPr>
        <p:spPr>
          <a:xfrm>
            <a:off x="4872050" y="3295872"/>
            <a:ext cx="5841785" cy="94191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fr-FR" b="0" dirty="0">
                <a:solidFill>
                  <a:srgbClr val="77B7D7"/>
                </a:solidFill>
                <a:effectLst/>
                <a:latin typeface="MonoLisa"/>
              </a:rPr>
              <a:t>const</a:t>
            </a:r>
            <a:r>
              <a:rPr lang="fr-FR" b="0" dirty="0">
                <a:solidFill>
                  <a:srgbClr val="FFFFFF"/>
                </a:solidFill>
                <a:effectLst/>
                <a:latin typeface="MonoLisa"/>
              </a:rPr>
              <a:t> </a:t>
            </a:r>
            <a:r>
              <a:rPr lang="fr-FR" b="0" dirty="0">
                <a:solidFill>
                  <a:srgbClr val="DFE2E7"/>
                </a:solidFill>
                <a:effectLst/>
                <a:latin typeface="MonoLisa"/>
              </a:rPr>
              <a:t>newElt</a:t>
            </a:r>
            <a:r>
              <a:rPr lang="fr-FR" b="0" dirty="0">
                <a:solidFill>
                  <a:srgbClr val="FFFFFF"/>
                </a:solidFill>
                <a:effectLst/>
                <a:latin typeface="MonoLisa"/>
              </a:rPr>
              <a:t> </a:t>
            </a:r>
            <a:r>
              <a:rPr lang="fr-FR" b="0" dirty="0">
                <a:solidFill>
                  <a:srgbClr val="DFE2E7"/>
                </a:solidFill>
                <a:effectLst/>
                <a:latin typeface="MonoLisa"/>
              </a:rPr>
              <a:t>=</a:t>
            </a:r>
            <a:r>
              <a:rPr lang="fr-FR" b="0" dirty="0">
                <a:solidFill>
                  <a:srgbClr val="FFFFFF"/>
                </a:solidFill>
                <a:effectLst/>
                <a:latin typeface="MonoLisa"/>
              </a:rPr>
              <a:t> </a:t>
            </a:r>
            <a:r>
              <a:rPr lang="fr-FR" b="0" dirty="0">
                <a:solidFill>
                  <a:srgbClr val="DFAB5C"/>
                </a:solidFill>
                <a:effectLst/>
                <a:latin typeface="MonoLisa"/>
              </a:rPr>
              <a:t>document</a:t>
            </a:r>
            <a:r>
              <a:rPr lang="fr-FR" b="0" dirty="0">
                <a:solidFill>
                  <a:srgbClr val="DFE2E7"/>
                </a:solidFill>
                <a:effectLst/>
                <a:latin typeface="MonoLisa"/>
              </a:rPr>
              <a:t>.</a:t>
            </a:r>
            <a:r>
              <a:rPr lang="fr-FR" b="0" dirty="0">
                <a:solidFill>
                  <a:srgbClr val="86D9CA"/>
                </a:solidFill>
                <a:effectLst/>
                <a:latin typeface="MonoLisa"/>
              </a:rPr>
              <a:t>createElement</a:t>
            </a:r>
            <a:r>
              <a:rPr lang="fr-FR" b="0" dirty="0">
                <a:solidFill>
                  <a:srgbClr val="DFE2E7"/>
                </a:solidFill>
                <a:effectLst/>
                <a:latin typeface="MonoLisa"/>
              </a:rPr>
              <a:t>("</a:t>
            </a:r>
            <a:r>
              <a:rPr lang="fr-FR" b="0" dirty="0">
                <a:solidFill>
                  <a:srgbClr val="977CDC"/>
                </a:solidFill>
                <a:effectLst/>
                <a:latin typeface="MonoLisa"/>
              </a:rPr>
              <a:t>div</a:t>
            </a:r>
            <a:r>
              <a:rPr lang="fr-FR" b="0" dirty="0">
                <a:solidFill>
                  <a:srgbClr val="DFE2E7"/>
                </a:solidFill>
                <a:effectLst/>
                <a:latin typeface="MonoLisa"/>
              </a:rPr>
              <a:t>");</a:t>
            </a:r>
          </a:p>
          <a:p>
            <a:r>
              <a:rPr lang="fr-FR" b="0" dirty="0">
                <a:solidFill>
                  <a:srgbClr val="77B7D7"/>
                </a:solidFill>
                <a:effectLst/>
                <a:latin typeface="MonoLisa"/>
              </a:rPr>
              <a:t>let</a:t>
            </a:r>
            <a:r>
              <a:rPr lang="fr-FR" b="0" dirty="0">
                <a:solidFill>
                  <a:srgbClr val="FFFFFF"/>
                </a:solidFill>
                <a:effectLst/>
                <a:latin typeface="MonoLisa"/>
              </a:rPr>
              <a:t> </a:t>
            </a:r>
            <a:r>
              <a:rPr lang="fr-FR" b="0" dirty="0">
                <a:solidFill>
                  <a:srgbClr val="DFE2E7"/>
                </a:solidFill>
                <a:effectLst/>
                <a:latin typeface="MonoLisa"/>
              </a:rPr>
              <a:t>elt</a:t>
            </a:r>
            <a:r>
              <a:rPr lang="fr-FR" b="0" dirty="0">
                <a:solidFill>
                  <a:srgbClr val="FFFFFF"/>
                </a:solidFill>
                <a:effectLst/>
                <a:latin typeface="MonoLisa"/>
              </a:rPr>
              <a:t> </a:t>
            </a:r>
            <a:r>
              <a:rPr lang="fr-FR" b="0" dirty="0">
                <a:solidFill>
                  <a:srgbClr val="DFE2E7"/>
                </a:solidFill>
                <a:effectLst/>
                <a:latin typeface="MonoLisa"/>
              </a:rPr>
              <a:t>=</a:t>
            </a:r>
            <a:r>
              <a:rPr lang="fr-FR" b="0" dirty="0">
                <a:solidFill>
                  <a:srgbClr val="FFFFFF"/>
                </a:solidFill>
                <a:effectLst/>
                <a:latin typeface="MonoLisa"/>
              </a:rPr>
              <a:t> </a:t>
            </a:r>
            <a:r>
              <a:rPr lang="fr-FR" b="0" dirty="0">
                <a:solidFill>
                  <a:srgbClr val="DFAB5C"/>
                </a:solidFill>
                <a:effectLst/>
                <a:latin typeface="MonoLisa"/>
              </a:rPr>
              <a:t>document</a:t>
            </a:r>
            <a:r>
              <a:rPr lang="fr-FR" b="0" dirty="0">
                <a:solidFill>
                  <a:srgbClr val="DFE2E7"/>
                </a:solidFill>
                <a:effectLst/>
                <a:latin typeface="MonoLisa"/>
              </a:rPr>
              <a:t>.</a:t>
            </a:r>
            <a:r>
              <a:rPr lang="fr-FR" b="0" dirty="0">
                <a:solidFill>
                  <a:srgbClr val="86D9CA"/>
                </a:solidFill>
                <a:effectLst/>
                <a:latin typeface="MonoLisa"/>
              </a:rPr>
              <a:t>getElementById</a:t>
            </a:r>
            <a:r>
              <a:rPr lang="fr-FR" b="0" dirty="0">
                <a:solidFill>
                  <a:srgbClr val="DFE2E7"/>
                </a:solidFill>
                <a:effectLst/>
                <a:latin typeface="MonoLisa"/>
              </a:rPr>
              <a:t>("</a:t>
            </a:r>
            <a:r>
              <a:rPr lang="fr-FR" b="0" dirty="0">
                <a:solidFill>
                  <a:srgbClr val="977CDC"/>
                </a:solidFill>
                <a:effectLst/>
                <a:latin typeface="MonoLisa"/>
              </a:rPr>
              <a:t>my-form</a:t>
            </a:r>
            <a:r>
              <a:rPr lang="fr-FR" b="0" dirty="0">
                <a:solidFill>
                  <a:srgbClr val="DFE2E7"/>
                </a:solidFill>
                <a:effectLst/>
                <a:latin typeface="MonoLisa"/>
              </a:rPr>
              <a:t>");</a:t>
            </a:r>
          </a:p>
          <a:p>
            <a:r>
              <a:rPr lang="fr-FR" b="0" dirty="0">
                <a:solidFill>
                  <a:srgbClr val="DFAB5C"/>
                </a:solidFill>
                <a:effectLst/>
                <a:latin typeface="MonoLisa"/>
              </a:rPr>
              <a:t>elt</a:t>
            </a:r>
            <a:r>
              <a:rPr lang="fr-FR" b="0" dirty="0">
                <a:solidFill>
                  <a:srgbClr val="DFE2E7"/>
                </a:solidFill>
                <a:effectLst/>
                <a:latin typeface="MonoLisa"/>
              </a:rPr>
              <a:t>.</a:t>
            </a:r>
            <a:r>
              <a:rPr lang="fr-FR" b="0" dirty="0">
                <a:solidFill>
                  <a:srgbClr val="86D9CA"/>
                </a:solidFill>
                <a:effectLst/>
                <a:latin typeface="MonoLisa"/>
              </a:rPr>
              <a:t>appendChild</a:t>
            </a:r>
            <a:r>
              <a:rPr lang="fr-FR" b="0" dirty="0">
                <a:solidFill>
                  <a:srgbClr val="DFE2E7"/>
                </a:solidFill>
                <a:effectLst/>
                <a:latin typeface="MonoLisa"/>
              </a:rPr>
              <a:t>(newElt);</a:t>
            </a:r>
            <a:endParaRPr lang="fr-FR" b="0" dirty="0">
              <a:solidFill>
                <a:srgbClr val="FFFFFF"/>
              </a:solidFill>
              <a:effectLst/>
              <a:latin typeface="MonoLisa"/>
            </a:endParaRPr>
          </a:p>
        </p:txBody>
      </p:sp>
      <p:sp>
        <p:nvSpPr>
          <p:cNvPr id="18" name="Rectangle 17">
            <a:extLst>
              <a:ext uri="{FF2B5EF4-FFF2-40B4-BE49-F238E27FC236}">
                <a16:creationId xmlns:a16="http://schemas.microsoft.com/office/drawing/2014/main" id="{47FEF42A-CAFF-4CA2-B978-C27F221A6067}"/>
              </a:ext>
            </a:extLst>
          </p:cNvPr>
          <p:cNvSpPr/>
          <p:nvPr/>
        </p:nvSpPr>
        <p:spPr>
          <a:xfrm>
            <a:off x="3680546" y="4361726"/>
            <a:ext cx="7033290" cy="1156841"/>
          </a:xfrm>
          <a:prstGeom prst="rect">
            <a:avLst/>
          </a:prstGeom>
        </p:spPr>
        <p:style>
          <a:lnRef idx="2">
            <a:schemeClr val="dk1">
              <a:shade val="50000"/>
            </a:schemeClr>
          </a:lnRef>
          <a:fillRef idx="1">
            <a:schemeClr val="dk1"/>
          </a:fillRef>
          <a:effectRef idx="0">
            <a:schemeClr val="dk1"/>
          </a:effectRef>
          <a:fontRef idx="minor">
            <a:schemeClr val="lt1"/>
          </a:fontRef>
        </p:style>
        <p:txBody>
          <a:bodyPr lIns="91440" tIns="45720" rIns="91440" bIns="45720" rtlCol="0" anchor="ctr"/>
          <a:lstStyle/>
          <a:p>
            <a:r>
              <a:rPr lang="fr-CA" b="0" dirty="0">
                <a:solidFill>
                  <a:srgbClr val="DFAB5C"/>
                </a:solidFill>
                <a:effectLst/>
                <a:latin typeface="MonoLisa"/>
              </a:rPr>
              <a:t>elt</a:t>
            </a:r>
            <a:r>
              <a:rPr lang="fr-CA" b="0" dirty="0">
                <a:solidFill>
                  <a:srgbClr val="DFE2E7"/>
                </a:solidFill>
                <a:effectLst/>
                <a:latin typeface="MonoLisa"/>
              </a:rPr>
              <a:t>.</a:t>
            </a:r>
            <a:r>
              <a:rPr lang="fr-CA" b="0" dirty="0">
                <a:solidFill>
                  <a:srgbClr val="86D9CA"/>
                </a:solidFill>
                <a:effectLst/>
                <a:latin typeface="MonoLisa"/>
              </a:rPr>
              <a:t>removeChild</a:t>
            </a:r>
            <a:r>
              <a:rPr lang="fr-CA" b="0" dirty="0">
                <a:solidFill>
                  <a:srgbClr val="DFE2E7"/>
                </a:solidFill>
                <a:effectLst/>
                <a:latin typeface="MonoLisa"/>
              </a:rPr>
              <a:t>(newElt);</a:t>
            </a:r>
            <a:r>
              <a:rPr lang="fr-CA" b="0" dirty="0">
                <a:solidFill>
                  <a:srgbClr val="FFFFFF"/>
                </a:solidFill>
                <a:effectLst/>
                <a:latin typeface="MonoLisa"/>
              </a:rPr>
              <a:t> </a:t>
            </a:r>
            <a:endParaRPr lang="en-US"/>
          </a:p>
          <a:p>
            <a:r>
              <a:rPr lang="fr-CA" b="0" i="1" dirty="0">
                <a:solidFill>
                  <a:srgbClr val="757575"/>
                </a:solidFill>
                <a:effectLst/>
                <a:latin typeface="MonoLisa"/>
              </a:rPr>
              <a:t>// Supprime l'élément </a:t>
            </a:r>
            <a:r>
              <a:rPr lang="fr-CA" b="0" i="1" dirty="0" err="1">
                <a:solidFill>
                  <a:srgbClr val="757575"/>
                </a:solidFill>
                <a:effectLst/>
                <a:latin typeface="MonoLisa"/>
              </a:rPr>
              <a:t>newElt</a:t>
            </a:r>
            <a:r>
              <a:rPr lang="fr-CA" b="0" i="1" dirty="0">
                <a:solidFill>
                  <a:srgbClr val="757575"/>
                </a:solidFill>
                <a:effectLst/>
                <a:latin typeface="MonoLisa"/>
              </a:rPr>
              <a:t> de l'élément </a:t>
            </a:r>
            <a:r>
              <a:rPr lang="fr-CA" b="0" i="1" dirty="0" err="1">
                <a:solidFill>
                  <a:srgbClr val="757575"/>
                </a:solidFill>
                <a:effectLst/>
                <a:latin typeface="MonoLisa"/>
              </a:rPr>
              <a:t>elt</a:t>
            </a:r>
            <a:endParaRPr lang="fr-CA" dirty="0" err="1"/>
          </a:p>
          <a:p>
            <a:r>
              <a:rPr lang="fr-CA" b="0" dirty="0">
                <a:solidFill>
                  <a:srgbClr val="DFAB5C"/>
                </a:solidFill>
                <a:effectLst/>
                <a:latin typeface="MonoLisa"/>
              </a:rPr>
              <a:t>elt</a:t>
            </a:r>
            <a:r>
              <a:rPr lang="fr-CA" b="0" dirty="0">
                <a:solidFill>
                  <a:srgbClr val="DFE2E7"/>
                </a:solidFill>
                <a:effectLst/>
                <a:latin typeface="MonoLisa"/>
              </a:rPr>
              <a:t>.</a:t>
            </a:r>
            <a:r>
              <a:rPr lang="fr-CA" b="0" dirty="0">
                <a:solidFill>
                  <a:srgbClr val="86D9CA"/>
                </a:solidFill>
                <a:effectLst/>
                <a:latin typeface="MonoLisa"/>
              </a:rPr>
              <a:t>replaceChild</a:t>
            </a:r>
            <a:r>
              <a:rPr lang="fr-CA" b="0" dirty="0">
                <a:solidFill>
                  <a:srgbClr val="DFE2E7"/>
                </a:solidFill>
                <a:effectLst/>
                <a:latin typeface="MonoLisa"/>
              </a:rPr>
              <a:t>(</a:t>
            </a:r>
            <a:r>
              <a:rPr lang="fr-CA" b="0" dirty="0">
                <a:solidFill>
                  <a:srgbClr val="DFAB5C"/>
                </a:solidFill>
                <a:effectLst/>
                <a:latin typeface="MonoLisa"/>
              </a:rPr>
              <a:t>document</a:t>
            </a:r>
            <a:r>
              <a:rPr lang="fr-CA" b="0" dirty="0">
                <a:solidFill>
                  <a:srgbClr val="DFE2E7"/>
                </a:solidFill>
                <a:effectLst/>
                <a:latin typeface="MonoLisa"/>
              </a:rPr>
              <a:t>.</a:t>
            </a:r>
            <a:r>
              <a:rPr lang="fr-CA" b="0" dirty="0">
                <a:solidFill>
                  <a:srgbClr val="86D9CA"/>
                </a:solidFill>
                <a:effectLst/>
                <a:latin typeface="MonoLisa"/>
              </a:rPr>
              <a:t>createElement</a:t>
            </a:r>
            <a:r>
              <a:rPr lang="fr-CA" b="0" dirty="0">
                <a:solidFill>
                  <a:srgbClr val="DFE2E7"/>
                </a:solidFill>
                <a:effectLst/>
                <a:latin typeface="MonoLisa"/>
              </a:rPr>
              <a:t>("</a:t>
            </a:r>
            <a:r>
              <a:rPr lang="fr-CA" b="0" dirty="0">
                <a:solidFill>
                  <a:srgbClr val="977CDC"/>
                </a:solidFill>
                <a:effectLst/>
                <a:latin typeface="MonoLisa"/>
              </a:rPr>
              <a:t>article</a:t>
            </a:r>
            <a:r>
              <a:rPr lang="fr-CA" b="0" dirty="0">
                <a:solidFill>
                  <a:srgbClr val="DFE2E7"/>
                </a:solidFill>
                <a:effectLst/>
                <a:latin typeface="MonoLisa"/>
              </a:rPr>
              <a:t>"),</a:t>
            </a:r>
            <a:r>
              <a:rPr lang="fr-CA" b="0" dirty="0">
                <a:solidFill>
                  <a:srgbClr val="FFFFFF"/>
                </a:solidFill>
                <a:effectLst/>
                <a:latin typeface="MonoLisa"/>
              </a:rPr>
              <a:t> </a:t>
            </a:r>
            <a:r>
              <a:rPr lang="fr-CA" b="0" dirty="0">
                <a:solidFill>
                  <a:srgbClr val="DFE2E7"/>
                </a:solidFill>
                <a:effectLst/>
                <a:latin typeface="MonoLisa"/>
              </a:rPr>
              <a:t>newElt);</a:t>
            </a:r>
            <a:r>
              <a:rPr lang="fr-CA" b="0" dirty="0">
                <a:solidFill>
                  <a:srgbClr val="FFFFFF"/>
                </a:solidFill>
                <a:effectLst/>
                <a:latin typeface="MonoLisa"/>
              </a:rPr>
              <a:t> </a:t>
            </a:r>
          </a:p>
          <a:p>
            <a:r>
              <a:rPr lang="fr-CA" b="0" i="1" dirty="0">
                <a:solidFill>
                  <a:srgbClr val="757575"/>
                </a:solidFill>
                <a:effectLst/>
                <a:latin typeface="MonoLisa"/>
              </a:rPr>
              <a:t>// Remplace l'élément newElt par un nouvel élément de type article</a:t>
            </a:r>
            <a:endParaRPr lang="fr-CA" b="0" dirty="0">
              <a:solidFill>
                <a:srgbClr val="FFFFFF"/>
              </a:solidFill>
              <a:effectLst/>
              <a:latin typeface="MonoLisa"/>
            </a:endParaRPr>
          </a:p>
        </p:txBody>
      </p:sp>
    </p:spTree>
    <p:extLst>
      <p:ext uri="{BB962C8B-B14F-4D97-AF65-F5344CB8AC3E}">
        <p14:creationId xmlns:p14="http://schemas.microsoft.com/office/powerpoint/2010/main" val="743854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Connecteur droit 12">
            <a:extLst>
              <a:ext uri="{FF2B5EF4-FFF2-40B4-BE49-F238E27FC236}">
                <a16:creationId xmlns:a16="http://schemas.microsoft.com/office/drawing/2014/main" id="{7F409621-235B-42B7-8C57-C671A5B850E8}"/>
              </a:ext>
              <a:ext uri="{C183D7F6-B498-43B3-948B-1728B52AA6E4}">
                <adec:decorative xmlns:adec="http://schemas.microsoft.com/office/drawing/2017/decorative" val="1"/>
              </a:ext>
            </a:extLst>
          </p:cNvPr>
          <p:cNvCxnSpPr>
            <a:cxnSpLocks/>
          </p:cNvCxnSpPr>
          <p:nvPr/>
        </p:nvCxnSpPr>
        <p:spPr>
          <a:xfrm>
            <a:off x="240908" y="6459681"/>
            <a:ext cx="0" cy="398319"/>
          </a:xfrm>
          <a:prstGeom prst="line">
            <a:avLst/>
          </a:prstGeom>
          <a:ln w="139700">
            <a:solidFill>
              <a:schemeClr val="accent2"/>
            </a:solidFill>
            <a:prstDash val="solid"/>
          </a:ln>
        </p:spPr>
        <p:style>
          <a:lnRef idx="1">
            <a:schemeClr val="accent1"/>
          </a:lnRef>
          <a:fillRef idx="0">
            <a:schemeClr val="accent1"/>
          </a:fillRef>
          <a:effectRef idx="0">
            <a:schemeClr val="accent1"/>
          </a:effectRef>
          <a:fontRef idx="minor">
            <a:schemeClr val="tx1"/>
          </a:fontRef>
        </p:style>
      </p:cxnSp>
      <p:grpSp>
        <p:nvGrpSpPr>
          <p:cNvPr id="13" name="Groupe 12">
            <a:extLst>
              <a:ext uri="{FF2B5EF4-FFF2-40B4-BE49-F238E27FC236}">
                <a16:creationId xmlns:a16="http://schemas.microsoft.com/office/drawing/2014/main" id="{85DCF745-39CA-459B-8ACF-F7DEC90EFF33}"/>
              </a:ext>
              <a:ext uri="{C183D7F6-B498-43B3-948B-1728B52AA6E4}">
                <adec:decorative xmlns:adec="http://schemas.microsoft.com/office/drawing/2017/decorative" val="1"/>
              </a:ext>
            </a:extLst>
          </p:cNvPr>
          <p:cNvGrpSpPr/>
          <p:nvPr/>
        </p:nvGrpSpPr>
        <p:grpSpPr>
          <a:xfrm>
            <a:off x="9233656" y="-30668"/>
            <a:ext cx="2958344" cy="565210"/>
            <a:chOff x="1216702" y="-785818"/>
            <a:chExt cx="6391124" cy="1384729"/>
          </a:xfrm>
        </p:grpSpPr>
        <p:sp>
          <p:nvSpPr>
            <p:cNvPr id="14" name="Rectangle 1">
              <a:extLst>
                <a:ext uri="{FF2B5EF4-FFF2-40B4-BE49-F238E27FC236}">
                  <a16:creationId xmlns:a16="http://schemas.microsoft.com/office/drawing/2014/main" id="{1DD38E9F-DD41-498F-8651-C39F97B54463}"/>
                </a:ext>
              </a:extLst>
            </p:cNvPr>
            <p:cNvSpPr/>
            <p:nvPr/>
          </p:nvSpPr>
          <p:spPr>
            <a:xfrm>
              <a:off x="1216702" y="-755745"/>
              <a:ext cx="2792437" cy="728927"/>
            </a:xfrm>
            <a:custGeom>
              <a:avLst/>
              <a:gdLst>
                <a:gd name="connsiteX0" fmla="*/ 0 w 2778276"/>
                <a:gd name="connsiteY0" fmla="*/ 0 h 471777"/>
                <a:gd name="connsiteX1" fmla="*/ 2778276 w 2778276"/>
                <a:gd name="connsiteY1" fmla="*/ 0 h 471777"/>
                <a:gd name="connsiteX2" fmla="*/ 2778276 w 2778276"/>
                <a:gd name="connsiteY2" fmla="*/ 471777 h 471777"/>
                <a:gd name="connsiteX3" fmla="*/ 0 w 2778276"/>
                <a:gd name="connsiteY3" fmla="*/ 471777 h 471777"/>
                <a:gd name="connsiteX4" fmla="*/ 0 w 2778276"/>
                <a:gd name="connsiteY4" fmla="*/ 0 h 471777"/>
                <a:gd name="connsiteX0" fmla="*/ 0 w 2778276"/>
                <a:gd name="connsiteY0" fmla="*/ 0 h 499912"/>
                <a:gd name="connsiteX1" fmla="*/ 2778276 w 2778276"/>
                <a:gd name="connsiteY1" fmla="*/ 0 h 499912"/>
                <a:gd name="connsiteX2" fmla="*/ 2778276 w 2778276"/>
                <a:gd name="connsiteY2" fmla="*/ 471777 h 499912"/>
                <a:gd name="connsiteX3" fmla="*/ 576775 w 2778276"/>
                <a:gd name="connsiteY3" fmla="*/ 499912 h 499912"/>
                <a:gd name="connsiteX4" fmla="*/ 0 w 2778276"/>
                <a:gd name="connsiteY4" fmla="*/ 0 h 499912"/>
                <a:gd name="connsiteX0" fmla="*/ 0 w 2792344"/>
                <a:gd name="connsiteY0" fmla="*/ 0 h 514001"/>
                <a:gd name="connsiteX1" fmla="*/ 2778276 w 2792344"/>
                <a:gd name="connsiteY1" fmla="*/ 0 h 514001"/>
                <a:gd name="connsiteX2" fmla="*/ 2792344 w 2792344"/>
                <a:gd name="connsiteY2" fmla="*/ 514001 h 514001"/>
                <a:gd name="connsiteX3" fmla="*/ 576775 w 2792344"/>
                <a:gd name="connsiteY3" fmla="*/ 499912 h 514001"/>
                <a:gd name="connsiteX4" fmla="*/ 0 w 2792344"/>
                <a:gd name="connsiteY4" fmla="*/ 0 h 5140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92344" h="514001">
                  <a:moveTo>
                    <a:pt x="0" y="0"/>
                  </a:moveTo>
                  <a:lnTo>
                    <a:pt x="2778276" y="0"/>
                  </a:lnTo>
                  <a:lnTo>
                    <a:pt x="2792344" y="514001"/>
                  </a:lnTo>
                  <a:lnTo>
                    <a:pt x="576775" y="499912"/>
                  </a:lnTo>
                  <a:lnTo>
                    <a:pt x="0" y="0"/>
                  </a:lnTo>
                  <a:close/>
                </a:path>
              </a:pathLst>
            </a:custGeom>
            <a:solidFill>
              <a:srgbClr val="EE740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fr-FR">
                <a:solidFill>
                  <a:srgbClr val="00366C"/>
                </a:solidFill>
              </a:endParaRPr>
            </a:p>
          </p:txBody>
        </p:sp>
        <p:sp>
          <p:nvSpPr>
            <p:cNvPr id="15" name="Rectangle 2">
              <a:extLst>
                <a:ext uri="{FF2B5EF4-FFF2-40B4-BE49-F238E27FC236}">
                  <a16:creationId xmlns:a16="http://schemas.microsoft.com/office/drawing/2014/main" id="{ADAB0AEC-795E-4826-A0D6-2720A6B5F17E}"/>
                </a:ext>
              </a:extLst>
            </p:cNvPr>
            <p:cNvSpPr/>
            <p:nvPr/>
          </p:nvSpPr>
          <p:spPr>
            <a:xfrm>
              <a:off x="1968078" y="-785818"/>
              <a:ext cx="5639748" cy="1384729"/>
            </a:xfrm>
            <a:custGeom>
              <a:avLst/>
              <a:gdLst>
                <a:gd name="connsiteX0" fmla="*/ 0 w 4000500"/>
                <a:gd name="connsiteY0" fmla="*/ 0 h 800100"/>
                <a:gd name="connsiteX1" fmla="*/ 4000500 w 4000500"/>
                <a:gd name="connsiteY1" fmla="*/ 0 h 800100"/>
                <a:gd name="connsiteX2" fmla="*/ 4000500 w 4000500"/>
                <a:gd name="connsiteY2" fmla="*/ 800100 h 800100"/>
                <a:gd name="connsiteX3" fmla="*/ 0 w 4000500"/>
                <a:gd name="connsiteY3" fmla="*/ 800100 h 800100"/>
                <a:gd name="connsiteX4" fmla="*/ 0 w 4000500"/>
                <a:gd name="connsiteY4" fmla="*/ 0 h 800100"/>
                <a:gd name="connsiteX0" fmla="*/ 0 w 4000500"/>
                <a:gd name="connsiteY0" fmla="*/ 0 h 800100"/>
                <a:gd name="connsiteX1" fmla="*/ 4000500 w 4000500"/>
                <a:gd name="connsiteY1" fmla="*/ 0 h 800100"/>
                <a:gd name="connsiteX2" fmla="*/ 4000500 w 4000500"/>
                <a:gd name="connsiteY2" fmla="*/ 800100 h 800100"/>
                <a:gd name="connsiteX3" fmla="*/ 792480 w 4000500"/>
                <a:gd name="connsiteY3" fmla="*/ 800100 h 800100"/>
                <a:gd name="connsiteX4" fmla="*/ 0 w 4000500"/>
                <a:gd name="connsiteY4" fmla="*/ 0 h 800100"/>
                <a:gd name="connsiteX0" fmla="*/ 0 w 4428566"/>
                <a:gd name="connsiteY0" fmla="*/ 0 h 806393"/>
                <a:gd name="connsiteX1" fmla="*/ 4000500 w 4428566"/>
                <a:gd name="connsiteY1" fmla="*/ 0 h 806393"/>
                <a:gd name="connsiteX2" fmla="*/ 4428566 w 4428566"/>
                <a:gd name="connsiteY2" fmla="*/ 806393 h 806393"/>
                <a:gd name="connsiteX3" fmla="*/ 792480 w 4428566"/>
                <a:gd name="connsiteY3" fmla="*/ 800100 h 806393"/>
                <a:gd name="connsiteX4" fmla="*/ 0 w 4428566"/>
                <a:gd name="connsiteY4" fmla="*/ 0 h 806393"/>
                <a:gd name="connsiteX0" fmla="*/ 0 w 4428566"/>
                <a:gd name="connsiteY0" fmla="*/ 0 h 806393"/>
                <a:gd name="connsiteX1" fmla="*/ 4428566 w 4428566"/>
                <a:gd name="connsiteY1" fmla="*/ 7035 h 806393"/>
                <a:gd name="connsiteX2" fmla="*/ 4428566 w 4428566"/>
                <a:gd name="connsiteY2" fmla="*/ 806393 h 806393"/>
                <a:gd name="connsiteX3" fmla="*/ 792480 w 4428566"/>
                <a:gd name="connsiteY3" fmla="*/ 800100 h 806393"/>
                <a:gd name="connsiteX4" fmla="*/ 0 w 4428566"/>
                <a:gd name="connsiteY4" fmla="*/ 0 h 8063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28566" h="806393">
                  <a:moveTo>
                    <a:pt x="0" y="0"/>
                  </a:moveTo>
                  <a:lnTo>
                    <a:pt x="4428566" y="7035"/>
                  </a:lnTo>
                  <a:lnTo>
                    <a:pt x="4428566" y="806393"/>
                  </a:lnTo>
                  <a:lnTo>
                    <a:pt x="792480" y="800100"/>
                  </a:lnTo>
                  <a:lnTo>
                    <a:pt x="0" y="0"/>
                  </a:lnTo>
                  <a:close/>
                </a:path>
              </a:pathLst>
            </a:custGeom>
            <a:solidFill>
              <a:srgbClr val="0B84FF"/>
            </a:soli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nSpc>
                  <a:spcPct val="120000"/>
                </a:lnSpc>
                <a:spcBef>
                  <a:spcPts val="200"/>
                </a:spcBef>
              </a:pPr>
              <a:r>
                <a:rPr lang="fr-FR" sz="1000" kern="1000" dirty="0">
                  <a:solidFill>
                    <a:srgbClr val="00366C"/>
                  </a:solidFill>
                  <a:effectLst/>
                  <a:ea typeface="Calibri" panose="020F0502020204030204" pitchFamily="34" charset="0"/>
                  <a:cs typeface="Times New Roman" panose="02020603050405020304" pitchFamily="18" charset="0"/>
                </a:rPr>
                <a:t> </a:t>
              </a:r>
            </a:p>
          </p:txBody>
        </p:sp>
      </p:grpSp>
      <p:pic>
        <p:nvPicPr>
          <p:cNvPr id="16" name="Graphique 218">
            <a:extLst>
              <a:ext uri="{FF2B5EF4-FFF2-40B4-BE49-F238E27FC236}">
                <a16:creationId xmlns:a16="http://schemas.microsoft.com/office/drawing/2014/main" id="{797E772C-3E32-4DC4-9154-2641BFB9AA2D}"/>
              </a:ext>
            </a:extLst>
          </p:cNvPr>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40909" y="193345"/>
            <a:ext cx="1424861" cy="311868"/>
          </a:xfrm>
          <a:prstGeom prst="rect">
            <a:avLst/>
          </a:prstGeom>
        </p:spPr>
      </p:pic>
      <p:sp>
        <p:nvSpPr>
          <p:cNvPr id="17" name="Zone de texte 2">
            <a:extLst>
              <a:ext uri="{FF2B5EF4-FFF2-40B4-BE49-F238E27FC236}">
                <a16:creationId xmlns:a16="http://schemas.microsoft.com/office/drawing/2014/main" id="{BB37616C-272E-47F1-863A-B2C92FBE80F3}"/>
              </a:ext>
            </a:extLst>
          </p:cNvPr>
          <p:cNvSpPr txBox="1">
            <a:spLocks noChangeArrowheads="1"/>
          </p:cNvSpPr>
          <p:nvPr/>
        </p:nvSpPr>
        <p:spPr bwMode="auto">
          <a:xfrm>
            <a:off x="10440745" y="130371"/>
            <a:ext cx="18367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ja-JP" dirty="0">
                <a:solidFill>
                  <a:schemeClr val="bg1"/>
                </a:solidFill>
                <a:latin typeface="Arial" panose="020B0604020202020204" pitchFamily="34" charset="0"/>
              </a:rPr>
              <a:t>JS DOM</a:t>
            </a:r>
            <a:endParaRPr kumimoji="0" lang="fr-FR" altLang="ja-JP" sz="1800" b="0" i="0" u="none" strike="noStrike" cap="none" normalizeH="0" baseline="0" dirty="0">
              <a:ln>
                <a:noFill/>
              </a:ln>
              <a:solidFill>
                <a:schemeClr val="bg1"/>
              </a:solidFill>
              <a:effectLst/>
              <a:latin typeface="Arial" panose="020B0604020202020204" pitchFamily="34" charset="0"/>
            </a:endParaRPr>
          </a:p>
        </p:txBody>
      </p:sp>
      <p:cxnSp>
        <p:nvCxnSpPr>
          <p:cNvPr id="21" name="Connecteur droit 12">
            <a:extLst>
              <a:ext uri="{FF2B5EF4-FFF2-40B4-BE49-F238E27FC236}">
                <a16:creationId xmlns:a16="http://schemas.microsoft.com/office/drawing/2014/main" id="{2FD4896E-C3EA-4312-B8B9-061395FD30B9}"/>
              </a:ext>
              <a:ext uri="{C183D7F6-B498-43B3-948B-1728B52AA6E4}">
                <adec:decorative xmlns:adec="http://schemas.microsoft.com/office/drawing/2017/decorative" val="1"/>
              </a:ext>
            </a:extLst>
          </p:cNvPr>
          <p:cNvCxnSpPr>
            <a:cxnSpLocks/>
          </p:cNvCxnSpPr>
          <p:nvPr/>
        </p:nvCxnSpPr>
        <p:spPr>
          <a:xfrm>
            <a:off x="10526228" y="71037"/>
            <a:ext cx="1416204" cy="0"/>
          </a:xfrm>
          <a:prstGeom prst="line">
            <a:avLst/>
          </a:prstGeom>
          <a:ln w="57150">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2" name="Titre 1">
            <a:extLst>
              <a:ext uri="{FF2B5EF4-FFF2-40B4-BE49-F238E27FC236}">
                <a16:creationId xmlns:a16="http://schemas.microsoft.com/office/drawing/2014/main" id="{0B3CC462-55AF-4043-88EB-4DAD89B19EE6}"/>
              </a:ext>
            </a:extLst>
          </p:cNvPr>
          <p:cNvSpPr>
            <a:spLocks noGrp="1"/>
          </p:cNvSpPr>
          <p:nvPr>
            <p:ph type="title"/>
          </p:nvPr>
        </p:nvSpPr>
        <p:spPr/>
        <p:txBody>
          <a:bodyPr/>
          <a:lstStyle/>
          <a:p>
            <a:r>
              <a:rPr lang="fr-FR" dirty="0"/>
              <a:t>Écouter des events (événements)</a:t>
            </a:r>
          </a:p>
        </p:txBody>
      </p:sp>
      <p:sp>
        <p:nvSpPr>
          <p:cNvPr id="3" name="Espace réservé du contenu 2">
            <a:extLst>
              <a:ext uri="{FF2B5EF4-FFF2-40B4-BE49-F238E27FC236}">
                <a16:creationId xmlns:a16="http://schemas.microsoft.com/office/drawing/2014/main" id="{CC35CF24-869C-48F7-AC36-2ABFD5EC56C5}"/>
              </a:ext>
            </a:extLst>
          </p:cNvPr>
          <p:cNvSpPr>
            <a:spLocks noGrp="1"/>
          </p:cNvSpPr>
          <p:nvPr>
            <p:ph idx="1"/>
          </p:nvPr>
        </p:nvSpPr>
        <p:spPr/>
        <p:txBody>
          <a:bodyPr>
            <a:normAutofit/>
          </a:bodyPr>
          <a:lstStyle/>
          <a:p>
            <a:pPr>
              <a:buFont typeface="Wingdings" panose="05000000000000000000" pitchFamily="2" charset="2"/>
              <a:buChar char="Ø"/>
            </a:pPr>
            <a:r>
              <a:rPr lang="fr-CA" b="1" dirty="0"/>
              <a:t>Qu'est-ce qu'un événement ?</a:t>
            </a:r>
          </a:p>
          <a:p>
            <a:pPr marL="0" indent="0">
              <a:buNone/>
            </a:pPr>
            <a:r>
              <a:rPr lang="fr-CA" dirty="0"/>
              <a:t>Un </a:t>
            </a:r>
            <a:r>
              <a:rPr lang="fr-CA" b="1" dirty="0"/>
              <a:t>événement</a:t>
            </a:r>
            <a:r>
              <a:rPr lang="fr-CA" dirty="0"/>
              <a:t> ou </a:t>
            </a:r>
            <a:r>
              <a:rPr lang="fr-CA" b="1" dirty="0"/>
              <a:t>event</a:t>
            </a:r>
            <a:r>
              <a:rPr lang="fr-CA" dirty="0"/>
              <a:t> est une réaction à une action émise par l'utilisateur, comme le clic sur un bouton ou la saisie d'un texte dans un formulaire.</a:t>
            </a:r>
          </a:p>
          <a:p>
            <a:pPr marL="0" indent="0">
              <a:buNone/>
            </a:pPr>
            <a:r>
              <a:rPr lang="fr-CA" dirty="0"/>
              <a:t>Un </a:t>
            </a:r>
            <a:r>
              <a:rPr lang="fr-CA" b="1" dirty="0"/>
              <a:t>événement</a:t>
            </a:r>
            <a:r>
              <a:rPr lang="fr-CA" dirty="0"/>
              <a:t> en JavaScript est représenté par un nom ( </a:t>
            </a:r>
            <a:r>
              <a:rPr lang="fr-CA" b="1" i="1" dirty="0"/>
              <a:t>click</a:t>
            </a:r>
            <a:r>
              <a:rPr lang="fr-CA" dirty="0"/>
              <a:t> ,  </a:t>
            </a:r>
            <a:r>
              <a:rPr lang="fr-CA" b="1" i="1" dirty="0"/>
              <a:t>mousemove</a:t>
            </a:r>
            <a:r>
              <a:rPr lang="fr-CA" dirty="0"/>
              <a:t> ...) et une fonction que l'on nomme une  </a:t>
            </a:r>
            <a:r>
              <a:rPr lang="fr-CA" b="1" dirty="0"/>
              <a:t>callback</a:t>
            </a:r>
            <a:r>
              <a:rPr lang="fr-CA" dirty="0"/>
              <a:t> . </a:t>
            </a:r>
          </a:p>
          <a:p>
            <a:pPr marL="0" indent="0">
              <a:buNone/>
            </a:pPr>
            <a:r>
              <a:rPr lang="fr-CA" dirty="0"/>
              <a:t>Un événement est par défaut propagé, c'est-à-dire que si nous n'indiquons pas à l'événement que nous le traitons, il sera transmis à l'élément parent, et ainsi de suite jusqu'à l'élément racine.</a:t>
            </a:r>
          </a:p>
        </p:txBody>
      </p:sp>
      <p:sp>
        <p:nvSpPr>
          <p:cNvPr id="25" name="Espace réservé du numéro de diapositive 24">
            <a:extLst>
              <a:ext uri="{FF2B5EF4-FFF2-40B4-BE49-F238E27FC236}">
                <a16:creationId xmlns:a16="http://schemas.microsoft.com/office/drawing/2014/main" id="{6BFAE7BC-893E-4B9B-AB04-BFD3DE9B75A1}"/>
              </a:ext>
            </a:extLst>
          </p:cNvPr>
          <p:cNvSpPr>
            <a:spLocks noGrp="1"/>
          </p:cNvSpPr>
          <p:nvPr>
            <p:ph type="sldNum" sz="quarter" idx="12"/>
          </p:nvPr>
        </p:nvSpPr>
        <p:spPr/>
        <p:txBody>
          <a:bodyPr/>
          <a:lstStyle/>
          <a:p>
            <a:r>
              <a:rPr lang="fr-FR" dirty="0"/>
              <a:t>1</a:t>
            </a:r>
          </a:p>
        </p:txBody>
      </p:sp>
    </p:spTree>
    <p:extLst>
      <p:ext uri="{BB962C8B-B14F-4D97-AF65-F5344CB8AC3E}">
        <p14:creationId xmlns:p14="http://schemas.microsoft.com/office/powerpoint/2010/main" val="24452551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Connecteur droit 12">
            <a:extLst>
              <a:ext uri="{FF2B5EF4-FFF2-40B4-BE49-F238E27FC236}">
                <a16:creationId xmlns:a16="http://schemas.microsoft.com/office/drawing/2014/main" id="{7F409621-235B-42B7-8C57-C671A5B850E8}"/>
              </a:ext>
              <a:ext uri="{C183D7F6-B498-43B3-948B-1728B52AA6E4}">
                <adec:decorative xmlns:adec="http://schemas.microsoft.com/office/drawing/2017/decorative" val="1"/>
              </a:ext>
            </a:extLst>
          </p:cNvPr>
          <p:cNvCxnSpPr>
            <a:cxnSpLocks/>
          </p:cNvCxnSpPr>
          <p:nvPr/>
        </p:nvCxnSpPr>
        <p:spPr>
          <a:xfrm>
            <a:off x="240908" y="6459681"/>
            <a:ext cx="0" cy="398319"/>
          </a:xfrm>
          <a:prstGeom prst="line">
            <a:avLst/>
          </a:prstGeom>
          <a:ln w="139700">
            <a:solidFill>
              <a:schemeClr val="accent2"/>
            </a:solidFill>
            <a:prstDash val="solid"/>
          </a:ln>
        </p:spPr>
        <p:style>
          <a:lnRef idx="1">
            <a:schemeClr val="accent1"/>
          </a:lnRef>
          <a:fillRef idx="0">
            <a:schemeClr val="accent1"/>
          </a:fillRef>
          <a:effectRef idx="0">
            <a:schemeClr val="accent1"/>
          </a:effectRef>
          <a:fontRef idx="minor">
            <a:schemeClr val="tx1"/>
          </a:fontRef>
        </p:style>
      </p:cxnSp>
      <p:grpSp>
        <p:nvGrpSpPr>
          <p:cNvPr id="13" name="Groupe 12">
            <a:extLst>
              <a:ext uri="{FF2B5EF4-FFF2-40B4-BE49-F238E27FC236}">
                <a16:creationId xmlns:a16="http://schemas.microsoft.com/office/drawing/2014/main" id="{85DCF745-39CA-459B-8ACF-F7DEC90EFF33}"/>
              </a:ext>
              <a:ext uri="{C183D7F6-B498-43B3-948B-1728B52AA6E4}">
                <adec:decorative xmlns:adec="http://schemas.microsoft.com/office/drawing/2017/decorative" val="1"/>
              </a:ext>
            </a:extLst>
          </p:cNvPr>
          <p:cNvGrpSpPr/>
          <p:nvPr/>
        </p:nvGrpSpPr>
        <p:grpSpPr>
          <a:xfrm>
            <a:off x="9233656" y="-30668"/>
            <a:ext cx="2958344" cy="565210"/>
            <a:chOff x="1216702" y="-785818"/>
            <a:chExt cx="6391124" cy="1384729"/>
          </a:xfrm>
        </p:grpSpPr>
        <p:sp>
          <p:nvSpPr>
            <p:cNvPr id="14" name="Rectangle 1">
              <a:extLst>
                <a:ext uri="{FF2B5EF4-FFF2-40B4-BE49-F238E27FC236}">
                  <a16:creationId xmlns:a16="http://schemas.microsoft.com/office/drawing/2014/main" id="{1DD38E9F-DD41-498F-8651-C39F97B54463}"/>
                </a:ext>
              </a:extLst>
            </p:cNvPr>
            <p:cNvSpPr/>
            <p:nvPr/>
          </p:nvSpPr>
          <p:spPr>
            <a:xfrm>
              <a:off x="1216702" y="-755745"/>
              <a:ext cx="2792437" cy="728927"/>
            </a:xfrm>
            <a:custGeom>
              <a:avLst/>
              <a:gdLst>
                <a:gd name="connsiteX0" fmla="*/ 0 w 2778276"/>
                <a:gd name="connsiteY0" fmla="*/ 0 h 471777"/>
                <a:gd name="connsiteX1" fmla="*/ 2778276 w 2778276"/>
                <a:gd name="connsiteY1" fmla="*/ 0 h 471777"/>
                <a:gd name="connsiteX2" fmla="*/ 2778276 w 2778276"/>
                <a:gd name="connsiteY2" fmla="*/ 471777 h 471777"/>
                <a:gd name="connsiteX3" fmla="*/ 0 w 2778276"/>
                <a:gd name="connsiteY3" fmla="*/ 471777 h 471777"/>
                <a:gd name="connsiteX4" fmla="*/ 0 w 2778276"/>
                <a:gd name="connsiteY4" fmla="*/ 0 h 471777"/>
                <a:gd name="connsiteX0" fmla="*/ 0 w 2778276"/>
                <a:gd name="connsiteY0" fmla="*/ 0 h 499912"/>
                <a:gd name="connsiteX1" fmla="*/ 2778276 w 2778276"/>
                <a:gd name="connsiteY1" fmla="*/ 0 h 499912"/>
                <a:gd name="connsiteX2" fmla="*/ 2778276 w 2778276"/>
                <a:gd name="connsiteY2" fmla="*/ 471777 h 499912"/>
                <a:gd name="connsiteX3" fmla="*/ 576775 w 2778276"/>
                <a:gd name="connsiteY3" fmla="*/ 499912 h 499912"/>
                <a:gd name="connsiteX4" fmla="*/ 0 w 2778276"/>
                <a:gd name="connsiteY4" fmla="*/ 0 h 499912"/>
                <a:gd name="connsiteX0" fmla="*/ 0 w 2792344"/>
                <a:gd name="connsiteY0" fmla="*/ 0 h 514001"/>
                <a:gd name="connsiteX1" fmla="*/ 2778276 w 2792344"/>
                <a:gd name="connsiteY1" fmla="*/ 0 h 514001"/>
                <a:gd name="connsiteX2" fmla="*/ 2792344 w 2792344"/>
                <a:gd name="connsiteY2" fmla="*/ 514001 h 514001"/>
                <a:gd name="connsiteX3" fmla="*/ 576775 w 2792344"/>
                <a:gd name="connsiteY3" fmla="*/ 499912 h 514001"/>
                <a:gd name="connsiteX4" fmla="*/ 0 w 2792344"/>
                <a:gd name="connsiteY4" fmla="*/ 0 h 5140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92344" h="514001">
                  <a:moveTo>
                    <a:pt x="0" y="0"/>
                  </a:moveTo>
                  <a:lnTo>
                    <a:pt x="2778276" y="0"/>
                  </a:lnTo>
                  <a:lnTo>
                    <a:pt x="2792344" y="514001"/>
                  </a:lnTo>
                  <a:lnTo>
                    <a:pt x="576775" y="499912"/>
                  </a:lnTo>
                  <a:lnTo>
                    <a:pt x="0" y="0"/>
                  </a:lnTo>
                  <a:close/>
                </a:path>
              </a:pathLst>
            </a:custGeom>
            <a:solidFill>
              <a:srgbClr val="EE740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fr-FR">
                <a:solidFill>
                  <a:srgbClr val="00366C"/>
                </a:solidFill>
              </a:endParaRPr>
            </a:p>
          </p:txBody>
        </p:sp>
        <p:sp>
          <p:nvSpPr>
            <p:cNvPr id="15" name="Rectangle 2">
              <a:extLst>
                <a:ext uri="{FF2B5EF4-FFF2-40B4-BE49-F238E27FC236}">
                  <a16:creationId xmlns:a16="http://schemas.microsoft.com/office/drawing/2014/main" id="{ADAB0AEC-795E-4826-A0D6-2720A6B5F17E}"/>
                </a:ext>
              </a:extLst>
            </p:cNvPr>
            <p:cNvSpPr/>
            <p:nvPr/>
          </p:nvSpPr>
          <p:spPr>
            <a:xfrm>
              <a:off x="1968078" y="-785818"/>
              <a:ext cx="5639748" cy="1384729"/>
            </a:xfrm>
            <a:custGeom>
              <a:avLst/>
              <a:gdLst>
                <a:gd name="connsiteX0" fmla="*/ 0 w 4000500"/>
                <a:gd name="connsiteY0" fmla="*/ 0 h 800100"/>
                <a:gd name="connsiteX1" fmla="*/ 4000500 w 4000500"/>
                <a:gd name="connsiteY1" fmla="*/ 0 h 800100"/>
                <a:gd name="connsiteX2" fmla="*/ 4000500 w 4000500"/>
                <a:gd name="connsiteY2" fmla="*/ 800100 h 800100"/>
                <a:gd name="connsiteX3" fmla="*/ 0 w 4000500"/>
                <a:gd name="connsiteY3" fmla="*/ 800100 h 800100"/>
                <a:gd name="connsiteX4" fmla="*/ 0 w 4000500"/>
                <a:gd name="connsiteY4" fmla="*/ 0 h 800100"/>
                <a:gd name="connsiteX0" fmla="*/ 0 w 4000500"/>
                <a:gd name="connsiteY0" fmla="*/ 0 h 800100"/>
                <a:gd name="connsiteX1" fmla="*/ 4000500 w 4000500"/>
                <a:gd name="connsiteY1" fmla="*/ 0 h 800100"/>
                <a:gd name="connsiteX2" fmla="*/ 4000500 w 4000500"/>
                <a:gd name="connsiteY2" fmla="*/ 800100 h 800100"/>
                <a:gd name="connsiteX3" fmla="*/ 792480 w 4000500"/>
                <a:gd name="connsiteY3" fmla="*/ 800100 h 800100"/>
                <a:gd name="connsiteX4" fmla="*/ 0 w 4000500"/>
                <a:gd name="connsiteY4" fmla="*/ 0 h 800100"/>
                <a:gd name="connsiteX0" fmla="*/ 0 w 4428566"/>
                <a:gd name="connsiteY0" fmla="*/ 0 h 806393"/>
                <a:gd name="connsiteX1" fmla="*/ 4000500 w 4428566"/>
                <a:gd name="connsiteY1" fmla="*/ 0 h 806393"/>
                <a:gd name="connsiteX2" fmla="*/ 4428566 w 4428566"/>
                <a:gd name="connsiteY2" fmla="*/ 806393 h 806393"/>
                <a:gd name="connsiteX3" fmla="*/ 792480 w 4428566"/>
                <a:gd name="connsiteY3" fmla="*/ 800100 h 806393"/>
                <a:gd name="connsiteX4" fmla="*/ 0 w 4428566"/>
                <a:gd name="connsiteY4" fmla="*/ 0 h 806393"/>
                <a:gd name="connsiteX0" fmla="*/ 0 w 4428566"/>
                <a:gd name="connsiteY0" fmla="*/ 0 h 806393"/>
                <a:gd name="connsiteX1" fmla="*/ 4428566 w 4428566"/>
                <a:gd name="connsiteY1" fmla="*/ 7035 h 806393"/>
                <a:gd name="connsiteX2" fmla="*/ 4428566 w 4428566"/>
                <a:gd name="connsiteY2" fmla="*/ 806393 h 806393"/>
                <a:gd name="connsiteX3" fmla="*/ 792480 w 4428566"/>
                <a:gd name="connsiteY3" fmla="*/ 800100 h 806393"/>
                <a:gd name="connsiteX4" fmla="*/ 0 w 4428566"/>
                <a:gd name="connsiteY4" fmla="*/ 0 h 8063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28566" h="806393">
                  <a:moveTo>
                    <a:pt x="0" y="0"/>
                  </a:moveTo>
                  <a:lnTo>
                    <a:pt x="4428566" y="7035"/>
                  </a:lnTo>
                  <a:lnTo>
                    <a:pt x="4428566" y="806393"/>
                  </a:lnTo>
                  <a:lnTo>
                    <a:pt x="792480" y="800100"/>
                  </a:lnTo>
                  <a:lnTo>
                    <a:pt x="0" y="0"/>
                  </a:lnTo>
                  <a:close/>
                </a:path>
              </a:pathLst>
            </a:custGeom>
            <a:solidFill>
              <a:srgbClr val="0B84FF"/>
            </a:soli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nSpc>
                  <a:spcPct val="120000"/>
                </a:lnSpc>
                <a:spcBef>
                  <a:spcPts val="200"/>
                </a:spcBef>
              </a:pPr>
              <a:r>
                <a:rPr lang="fr-FR" sz="1000" kern="1000" dirty="0">
                  <a:solidFill>
                    <a:srgbClr val="00366C"/>
                  </a:solidFill>
                  <a:effectLst/>
                  <a:ea typeface="Calibri" panose="020F0502020204030204" pitchFamily="34" charset="0"/>
                  <a:cs typeface="Times New Roman" panose="02020603050405020304" pitchFamily="18" charset="0"/>
                </a:rPr>
                <a:t> </a:t>
              </a:r>
            </a:p>
          </p:txBody>
        </p:sp>
      </p:grpSp>
      <p:pic>
        <p:nvPicPr>
          <p:cNvPr id="16" name="Graphique 218">
            <a:extLst>
              <a:ext uri="{FF2B5EF4-FFF2-40B4-BE49-F238E27FC236}">
                <a16:creationId xmlns:a16="http://schemas.microsoft.com/office/drawing/2014/main" id="{797E772C-3E32-4DC4-9154-2641BFB9AA2D}"/>
              </a:ext>
            </a:extLst>
          </p:cNvPr>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40909" y="193345"/>
            <a:ext cx="1424861" cy="311868"/>
          </a:xfrm>
          <a:prstGeom prst="rect">
            <a:avLst/>
          </a:prstGeom>
        </p:spPr>
      </p:pic>
      <p:sp>
        <p:nvSpPr>
          <p:cNvPr id="17" name="Zone de texte 2">
            <a:extLst>
              <a:ext uri="{FF2B5EF4-FFF2-40B4-BE49-F238E27FC236}">
                <a16:creationId xmlns:a16="http://schemas.microsoft.com/office/drawing/2014/main" id="{BB37616C-272E-47F1-863A-B2C92FBE80F3}"/>
              </a:ext>
            </a:extLst>
          </p:cNvPr>
          <p:cNvSpPr txBox="1">
            <a:spLocks noChangeArrowheads="1"/>
          </p:cNvSpPr>
          <p:nvPr/>
        </p:nvSpPr>
        <p:spPr bwMode="auto">
          <a:xfrm>
            <a:off x="10440745" y="130371"/>
            <a:ext cx="18367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ja-JP" dirty="0">
                <a:solidFill>
                  <a:schemeClr val="bg1"/>
                </a:solidFill>
                <a:latin typeface="Arial" panose="020B0604020202020204" pitchFamily="34" charset="0"/>
              </a:rPr>
              <a:t>JS DOM</a:t>
            </a:r>
            <a:endParaRPr kumimoji="0" lang="fr-FR" altLang="ja-JP" sz="1800" b="0" i="0" u="none" strike="noStrike" cap="none" normalizeH="0" baseline="0" dirty="0">
              <a:ln>
                <a:noFill/>
              </a:ln>
              <a:solidFill>
                <a:schemeClr val="bg1"/>
              </a:solidFill>
              <a:effectLst/>
              <a:latin typeface="Arial" panose="020B0604020202020204" pitchFamily="34" charset="0"/>
            </a:endParaRPr>
          </a:p>
        </p:txBody>
      </p:sp>
      <p:cxnSp>
        <p:nvCxnSpPr>
          <p:cNvPr id="21" name="Connecteur droit 12">
            <a:extLst>
              <a:ext uri="{FF2B5EF4-FFF2-40B4-BE49-F238E27FC236}">
                <a16:creationId xmlns:a16="http://schemas.microsoft.com/office/drawing/2014/main" id="{2FD4896E-C3EA-4312-B8B9-061395FD30B9}"/>
              </a:ext>
              <a:ext uri="{C183D7F6-B498-43B3-948B-1728B52AA6E4}">
                <adec:decorative xmlns:adec="http://schemas.microsoft.com/office/drawing/2017/decorative" val="1"/>
              </a:ext>
            </a:extLst>
          </p:cNvPr>
          <p:cNvCxnSpPr>
            <a:cxnSpLocks/>
          </p:cNvCxnSpPr>
          <p:nvPr/>
        </p:nvCxnSpPr>
        <p:spPr>
          <a:xfrm>
            <a:off x="10526228" y="71037"/>
            <a:ext cx="1416204" cy="0"/>
          </a:xfrm>
          <a:prstGeom prst="line">
            <a:avLst/>
          </a:prstGeom>
          <a:ln w="57150">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2" name="Titre 1">
            <a:extLst>
              <a:ext uri="{FF2B5EF4-FFF2-40B4-BE49-F238E27FC236}">
                <a16:creationId xmlns:a16="http://schemas.microsoft.com/office/drawing/2014/main" id="{0B3CC462-55AF-4043-88EB-4DAD89B19EE6}"/>
              </a:ext>
            </a:extLst>
          </p:cNvPr>
          <p:cNvSpPr>
            <a:spLocks noGrp="1"/>
          </p:cNvSpPr>
          <p:nvPr>
            <p:ph type="title"/>
          </p:nvPr>
        </p:nvSpPr>
        <p:spPr/>
        <p:txBody>
          <a:bodyPr/>
          <a:lstStyle/>
          <a:p>
            <a:r>
              <a:rPr lang="fr-FR" dirty="0"/>
              <a:t>Écouter des events (événements)</a:t>
            </a:r>
          </a:p>
        </p:txBody>
      </p:sp>
      <p:sp>
        <p:nvSpPr>
          <p:cNvPr id="3" name="Espace réservé du contenu 2">
            <a:extLst>
              <a:ext uri="{FF2B5EF4-FFF2-40B4-BE49-F238E27FC236}">
                <a16:creationId xmlns:a16="http://schemas.microsoft.com/office/drawing/2014/main" id="{CC35CF24-869C-48F7-AC36-2ABFD5EC56C5}"/>
              </a:ext>
            </a:extLst>
          </p:cNvPr>
          <p:cNvSpPr>
            <a:spLocks noGrp="1"/>
          </p:cNvSpPr>
          <p:nvPr>
            <p:ph idx="1"/>
          </p:nvPr>
        </p:nvSpPr>
        <p:spPr/>
        <p:txBody>
          <a:bodyPr>
            <a:normAutofit/>
          </a:bodyPr>
          <a:lstStyle/>
          <a:p>
            <a:pPr marL="0" indent="0">
              <a:buNone/>
            </a:pPr>
            <a:r>
              <a:rPr lang="fr-CA" dirty="0"/>
              <a:t>Cette fonction  </a:t>
            </a:r>
            <a:r>
              <a:rPr lang="fr-CA" b="1" dirty="0"/>
              <a:t>callback</a:t>
            </a:r>
            <a:r>
              <a:rPr lang="fr-CA" dirty="0"/>
              <a:t> , c'est nous qui allons la spécifier. </a:t>
            </a:r>
          </a:p>
          <a:p>
            <a:pPr marL="0" indent="0">
              <a:buNone/>
            </a:pPr>
            <a:r>
              <a:rPr lang="fr-CA" dirty="0"/>
              <a:t>Elle sera appelée à chaque fois que l'action que l'on désire suivre est exécutée. </a:t>
            </a:r>
          </a:p>
          <a:p>
            <a:pPr marL="0" indent="0">
              <a:buNone/>
            </a:pPr>
            <a:r>
              <a:rPr lang="fr-CA" dirty="0"/>
              <a:t>Cela signifie que si l'on désire suivre le clic sur un élément, notre fonction sera appelée à chaque fois que l'utilisateur cliquera sur cet élément. </a:t>
            </a:r>
          </a:p>
        </p:txBody>
      </p:sp>
      <p:sp>
        <p:nvSpPr>
          <p:cNvPr id="25" name="Espace réservé du numéro de diapositive 24">
            <a:extLst>
              <a:ext uri="{FF2B5EF4-FFF2-40B4-BE49-F238E27FC236}">
                <a16:creationId xmlns:a16="http://schemas.microsoft.com/office/drawing/2014/main" id="{6BFAE7BC-893E-4B9B-AB04-BFD3DE9B75A1}"/>
              </a:ext>
            </a:extLst>
          </p:cNvPr>
          <p:cNvSpPr>
            <a:spLocks noGrp="1"/>
          </p:cNvSpPr>
          <p:nvPr>
            <p:ph type="sldNum" sz="quarter" idx="12"/>
          </p:nvPr>
        </p:nvSpPr>
        <p:spPr/>
        <p:txBody>
          <a:bodyPr/>
          <a:lstStyle/>
          <a:p>
            <a:r>
              <a:rPr lang="fr-FR" dirty="0"/>
              <a:t>1</a:t>
            </a:r>
          </a:p>
        </p:txBody>
      </p:sp>
    </p:spTree>
    <p:extLst>
      <p:ext uri="{BB962C8B-B14F-4D97-AF65-F5344CB8AC3E}">
        <p14:creationId xmlns:p14="http://schemas.microsoft.com/office/powerpoint/2010/main" val="9079569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Connecteur droit 12">
            <a:extLst>
              <a:ext uri="{FF2B5EF4-FFF2-40B4-BE49-F238E27FC236}">
                <a16:creationId xmlns:a16="http://schemas.microsoft.com/office/drawing/2014/main" id="{7F409621-235B-42B7-8C57-C671A5B850E8}"/>
              </a:ext>
              <a:ext uri="{C183D7F6-B498-43B3-948B-1728B52AA6E4}">
                <adec:decorative xmlns:adec="http://schemas.microsoft.com/office/drawing/2017/decorative" val="1"/>
              </a:ext>
            </a:extLst>
          </p:cNvPr>
          <p:cNvCxnSpPr>
            <a:cxnSpLocks/>
          </p:cNvCxnSpPr>
          <p:nvPr/>
        </p:nvCxnSpPr>
        <p:spPr>
          <a:xfrm>
            <a:off x="240908" y="6459681"/>
            <a:ext cx="0" cy="398319"/>
          </a:xfrm>
          <a:prstGeom prst="line">
            <a:avLst/>
          </a:prstGeom>
          <a:ln w="139700">
            <a:solidFill>
              <a:schemeClr val="accent2"/>
            </a:solidFill>
            <a:prstDash val="solid"/>
          </a:ln>
        </p:spPr>
        <p:style>
          <a:lnRef idx="1">
            <a:schemeClr val="accent1"/>
          </a:lnRef>
          <a:fillRef idx="0">
            <a:schemeClr val="accent1"/>
          </a:fillRef>
          <a:effectRef idx="0">
            <a:schemeClr val="accent1"/>
          </a:effectRef>
          <a:fontRef idx="minor">
            <a:schemeClr val="tx1"/>
          </a:fontRef>
        </p:style>
      </p:cxnSp>
      <p:grpSp>
        <p:nvGrpSpPr>
          <p:cNvPr id="13" name="Groupe 12">
            <a:extLst>
              <a:ext uri="{FF2B5EF4-FFF2-40B4-BE49-F238E27FC236}">
                <a16:creationId xmlns:a16="http://schemas.microsoft.com/office/drawing/2014/main" id="{85DCF745-39CA-459B-8ACF-F7DEC90EFF33}"/>
              </a:ext>
              <a:ext uri="{C183D7F6-B498-43B3-948B-1728B52AA6E4}">
                <adec:decorative xmlns:adec="http://schemas.microsoft.com/office/drawing/2017/decorative" val="1"/>
              </a:ext>
            </a:extLst>
          </p:cNvPr>
          <p:cNvGrpSpPr/>
          <p:nvPr/>
        </p:nvGrpSpPr>
        <p:grpSpPr>
          <a:xfrm>
            <a:off x="9233656" y="-30668"/>
            <a:ext cx="2958344" cy="565210"/>
            <a:chOff x="1216702" y="-785818"/>
            <a:chExt cx="6391124" cy="1384729"/>
          </a:xfrm>
        </p:grpSpPr>
        <p:sp>
          <p:nvSpPr>
            <p:cNvPr id="14" name="Rectangle 1">
              <a:extLst>
                <a:ext uri="{FF2B5EF4-FFF2-40B4-BE49-F238E27FC236}">
                  <a16:creationId xmlns:a16="http://schemas.microsoft.com/office/drawing/2014/main" id="{1DD38E9F-DD41-498F-8651-C39F97B54463}"/>
                </a:ext>
              </a:extLst>
            </p:cNvPr>
            <p:cNvSpPr/>
            <p:nvPr/>
          </p:nvSpPr>
          <p:spPr>
            <a:xfrm>
              <a:off x="1216702" y="-755745"/>
              <a:ext cx="2792437" cy="728927"/>
            </a:xfrm>
            <a:custGeom>
              <a:avLst/>
              <a:gdLst>
                <a:gd name="connsiteX0" fmla="*/ 0 w 2778276"/>
                <a:gd name="connsiteY0" fmla="*/ 0 h 471777"/>
                <a:gd name="connsiteX1" fmla="*/ 2778276 w 2778276"/>
                <a:gd name="connsiteY1" fmla="*/ 0 h 471777"/>
                <a:gd name="connsiteX2" fmla="*/ 2778276 w 2778276"/>
                <a:gd name="connsiteY2" fmla="*/ 471777 h 471777"/>
                <a:gd name="connsiteX3" fmla="*/ 0 w 2778276"/>
                <a:gd name="connsiteY3" fmla="*/ 471777 h 471777"/>
                <a:gd name="connsiteX4" fmla="*/ 0 w 2778276"/>
                <a:gd name="connsiteY4" fmla="*/ 0 h 471777"/>
                <a:gd name="connsiteX0" fmla="*/ 0 w 2778276"/>
                <a:gd name="connsiteY0" fmla="*/ 0 h 499912"/>
                <a:gd name="connsiteX1" fmla="*/ 2778276 w 2778276"/>
                <a:gd name="connsiteY1" fmla="*/ 0 h 499912"/>
                <a:gd name="connsiteX2" fmla="*/ 2778276 w 2778276"/>
                <a:gd name="connsiteY2" fmla="*/ 471777 h 499912"/>
                <a:gd name="connsiteX3" fmla="*/ 576775 w 2778276"/>
                <a:gd name="connsiteY3" fmla="*/ 499912 h 499912"/>
                <a:gd name="connsiteX4" fmla="*/ 0 w 2778276"/>
                <a:gd name="connsiteY4" fmla="*/ 0 h 499912"/>
                <a:gd name="connsiteX0" fmla="*/ 0 w 2792344"/>
                <a:gd name="connsiteY0" fmla="*/ 0 h 514001"/>
                <a:gd name="connsiteX1" fmla="*/ 2778276 w 2792344"/>
                <a:gd name="connsiteY1" fmla="*/ 0 h 514001"/>
                <a:gd name="connsiteX2" fmla="*/ 2792344 w 2792344"/>
                <a:gd name="connsiteY2" fmla="*/ 514001 h 514001"/>
                <a:gd name="connsiteX3" fmla="*/ 576775 w 2792344"/>
                <a:gd name="connsiteY3" fmla="*/ 499912 h 514001"/>
                <a:gd name="connsiteX4" fmla="*/ 0 w 2792344"/>
                <a:gd name="connsiteY4" fmla="*/ 0 h 5140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92344" h="514001">
                  <a:moveTo>
                    <a:pt x="0" y="0"/>
                  </a:moveTo>
                  <a:lnTo>
                    <a:pt x="2778276" y="0"/>
                  </a:lnTo>
                  <a:lnTo>
                    <a:pt x="2792344" y="514001"/>
                  </a:lnTo>
                  <a:lnTo>
                    <a:pt x="576775" y="499912"/>
                  </a:lnTo>
                  <a:lnTo>
                    <a:pt x="0" y="0"/>
                  </a:lnTo>
                  <a:close/>
                </a:path>
              </a:pathLst>
            </a:custGeom>
            <a:solidFill>
              <a:srgbClr val="EE740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fr-FR">
                <a:solidFill>
                  <a:srgbClr val="00366C"/>
                </a:solidFill>
              </a:endParaRPr>
            </a:p>
          </p:txBody>
        </p:sp>
        <p:sp>
          <p:nvSpPr>
            <p:cNvPr id="15" name="Rectangle 2">
              <a:extLst>
                <a:ext uri="{FF2B5EF4-FFF2-40B4-BE49-F238E27FC236}">
                  <a16:creationId xmlns:a16="http://schemas.microsoft.com/office/drawing/2014/main" id="{ADAB0AEC-795E-4826-A0D6-2720A6B5F17E}"/>
                </a:ext>
              </a:extLst>
            </p:cNvPr>
            <p:cNvSpPr/>
            <p:nvPr/>
          </p:nvSpPr>
          <p:spPr>
            <a:xfrm>
              <a:off x="1968078" y="-785818"/>
              <a:ext cx="5639748" cy="1384729"/>
            </a:xfrm>
            <a:custGeom>
              <a:avLst/>
              <a:gdLst>
                <a:gd name="connsiteX0" fmla="*/ 0 w 4000500"/>
                <a:gd name="connsiteY0" fmla="*/ 0 h 800100"/>
                <a:gd name="connsiteX1" fmla="*/ 4000500 w 4000500"/>
                <a:gd name="connsiteY1" fmla="*/ 0 h 800100"/>
                <a:gd name="connsiteX2" fmla="*/ 4000500 w 4000500"/>
                <a:gd name="connsiteY2" fmla="*/ 800100 h 800100"/>
                <a:gd name="connsiteX3" fmla="*/ 0 w 4000500"/>
                <a:gd name="connsiteY3" fmla="*/ 800100 h 800100"/>
                <a:gd name="connsiteX4" fmla="*/ 0 w 4000500"/>
                <a:gd name="connsiteY4" fmla="*/ 0 h 800100"/>
                <a:gd name="connsiteX0" fmla="*/ 0 w 4000500"/>
                <a:gd name="connsiteY0" fmla="*/ 0 h 800100"/>
                <a:gd name="connsiteX1" fmla="*/ 4000500 w 4000500"/>
                <a:gd name="connsiteY1" fmla="*/ 0 h 800100"/>
                <a:gd name="connsiteX2" fmla="*/ 4000500 w 4000500"/>
                <a:gd name="connsiteY2" fmla="*/ 800100 h 800100"/>
                <a:gd name="connsiteX3" fmla="*/ 792480 w 4000500"/>
                <a:gd name="connsiteY3" fmla="*/ 800100 h 800100"/>
                <a:gd name="connsiteX4" fmla="*/ 0 w 4000500"/>
                <a:gd name="connsiteY4" fmla="*/ 0 h 800100"/>
                <a:gd name="connsiteX0" fmla="*/ 0 w 4428566"/>
                <a:gd name="connsiteY0" fmla="*/ 0 h 806393"/>
                <a:gd name="connsiteX1" fmla="*/ 4000500 w 4428566"/>
                <a:gd name="connsiteY1" fmla="*/ 0 h 806393"/>
                <a:gd name="connsiteX2" fmla="*/ 4428566 w 4428566"/>
                <a:gd name="connsiteY2" fmla="*/ 806393 h 806393"/>
                <a:gd name="connsiteX3" fmla="*/ 792480 w 4428566"/>
                <a:gd name="connsiteY3" fmla="*/ 800100 h 806393"/>
                <a:gd name="connsiteX4" fmla="*/ 0 w 4428566"/>
                <a:gd name="connsiteY4" fmla="*/ 0 h 806393"/>
                <a:gd name="connsiteX0" fmla="*/ 0 w 4428566"/>
                <a:gd name="connsiteY0" fmla="*/ 0 h 806393"/>
                <a:gd name="connsiteX1" fmla="*/ 4428566 w 4428566"/>
                <a:gd name="connsiteY1" fmla="*/ 7035 h 806393"/>
                <a:gd name="connsiteX2" fmla="*/ 4428566 w 4428566"/>
                <a:gd name="connsiteY2" fmla="*/ 806393 h 806393"/>
                <a:gd name="connsiteX3" fmla="*/ 792480 w 4428566"/>
                <a:gd name="connsiteY3" fmla="*/ 800100 h 806393"/>
                <a:gd name="connsiteX4" fmla="*/ 0 w 4428566"/>
                <a:gd name="connsiteY4" fmla="*/ 0 h 8063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28566" h="806393">
                  <a:moveTo>
                    <a:pt x="0" y="0"/>
                  </a:moveTo>
                  <a:lnTo>
                    <a:pt x="4428566" y="7035"/>
                  </a:lnTo>
                  <a:lnTo>
                    <a:pt x="4428566" y="806393"/>
                  </a:lnTo>
                  <a:lnTo>
                    <a:pt x="792480" y="800100"/>
                  </a:lnTo>
                  <a:lnTo>
                    <a:pt x="0" y="0"/>
                  </a:lnTo>
                  <a:close/>
                </a:path>
              </a:pathLst>
            </a:custGeom>
            <a:solidFill>
              <a:srgbClr val="0B84FF"/>
            </a:soli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nSpc>
                  <a:spcPct val="120000"/>
                </a:lnSpc>
                <a:spcBef>
                  <a:spcPts val="200"/>
                </a:spcBef>
              </a:pPr>
              <a:r>
                <a:rPr lang="fr-FR" sz="1000" kern="1000" dirty="0">
                  <a:solidFill>
                    <a:srgbClr val="00366C"/>
                  </a:solidFill>
                  <a:effectLst/>
                  <a:ea typeface="Calibri" panose="020F0502020204030204" pitchFamily="34" charset="0"/>
                  <a:cs typeface="Times New Roman" panose="02020603050405020304" pitchFamily="18" charset="0"/>
                </a:rPr>
                <a:t> </a:t>
              </a:r>
            </a:p>
          </p:txBody>
        </p:sp>
      </p:grpSp>
      <p:pic>
        <p:nvPicPr>
          <p:cNvPr id="16" name="Graphique 218">
            <a:extLst>
              <a:ext uri="{FF2B5EF4-FFF2-40B4-BE49-F238E27FC236}">
                <a16:creationId xmlns:a16="http://schemas.microsoft.com/office/drawing/2014/main" id="{797E772C-3E32-4DC4-9154-2641BFB9AA2D}"/>
              </a:ext>
            </a:extLst>
          </p:cNvPr>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40909" y="193345"/>
            <a:ext cx="1424861" cy="311868"/>
          </a:xfrm>
          <a:prstGeom prst="rect">
            <a:avLst/>
          </a:prstGeom>
        </p:spPr>
      </p:pic>
      <p:sp>
        <p:nvSpPr>
          <p:cNvPr id="17" name="Zone de texte 2">
            <a:extLst>
              <a:ext uri="{FF2B5EF4-FFF2-40B4-BE49-F238E27FC236}">
                <a16:creationId xmlns:a16="http://schemas.microsoft.com/office/drawing/2014/main" id="{BB37616C-272E-47F1-863A-B2C92FBE80F3}"/>
              </a:ext>
            </a:extLst>
          </p:cNvPr>
          <p:cNvSpPr txBox="1">
            <a:spLocks noChangeArrowheads="1"/>
          </p:cNvSpPr>
          <p:nvPr/>
        </p:nvSpPr>
        <p:spPr bwMode="auto">
          <a:xfrm>
            <a:off x="10440745" y="130371"/>
            <a:ext cx="18367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ja-JP" dirty="0">
                <a:solidFill>
                  <a:schemeClr val="bg1"/>
                </a:solidFill>
                <a:latin typeface="Arial" panose="020B0604020202020204" pitchFamily="34" charset="0"/>
              </a:rPr>
              <a:t>JS DOM</a:t>
            </a:r>
            <a:endParaRPr kumimoji="0" lang="fr-FR" altLang="ja-JP" sz="1800" b="0" i="0" u="none" strike="noStrike" cap="none" normalizeH="0" baseline="0" dirty="0">
              <a:ln>
                <a:noFill/>
              </a:ln>
              <a:solidFill>
                <a:schemeClr val="bg1"/>
              </a:solidFill>
              <a:effectLst/>
              <a:latin typeface="Arial" panose="020B0604020202020204" pitchFamily="34" charset="0"/>
            </a:endParaRPr>
          </a:p>
        </p:txBody>
      </p:sp>
      <p:cxnSp>
        <p:nvCxnSpPr>
          <p:cNvPr id="21" name="Connecteur droit 12">
            <a:extLst>
              <a:ext uri="{FF2B5EF4-FFF2-40B4-BE49-F238E27FC236}">
                <a16:creationId xmlns:a16="http://schemas.microsoft.com/office/drawing/2014/main" id="{2FD4896E-C3EA-4312-B8B9-061395FD30B9}"/>
              </a:ext>
              <a:ext uri="{C183D7F6-B498-43B3-948B-1728B52AA6E4}">
                <adec:decorative xmlns:adec="http://schemas.microsoft.com/office/drawing/2017/decorative" val="1"/>
              </a:ext>
            </a:extLst>
          </p:cNvPr>
          <p:cNvCxnSpPr>
            <a:cxnSpLocks/>
          </p:cNvCxnSpPr>
          <p:nvPr/>
        </p:nvCxnSpPr>
        <p:spPr>
          <a:xfrm>
            <a:off x="10526228" y="71037"/>
            <a:ext cx="1416204" cy="0"/>
          </a:xfrm>
          <a:prstGeom prst="line">
            <a:avLst/>
          </a:prstGeom>
          <a:ln w="57150">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2" name="Titre 1">
            <a:extLst>
              <a:ext uri="{FF2B5EF4-FFF2-40B4-BE49-F238E27FC236}">
                <a16:creationId xmlns:a16="http://schemas.microsoft.com/office/drawing/2014/main" id="{0B3CC462-55AF-4043-88EB-4DAD89B19EE6}"/>
              </a:ext>
            </a:extLst>
          </p:cNvPr>
          <p:cNvSpPr>
            <a:spLocks noGrp="1"/>
          </p:cNvSpPr>
          <p:nvPr>
            <p:ph type="title"/>
          </p:nvPr>
        </p:nvSpPr>
        <p:spPr/>
        <p:txBody>
          <a:bodyPr/>
          <a:lstStyle/>
          <a:p>
            <a:r>
              <a:rPr lang="fr-FR" dirty="0"/>
              <a:t>Écouter des events (événements)</a:t>
            </a:r>
          </a:p>
        </p:txBody>
      </p:sp>
      <p:sp>
        <p:nvSpPr>
          <p:cNvPr id="3" name="Espace réservé du contenu 2">
            <a:extLst>
              <a:ext uri="{FF2B5EF4-FFF2-40B4-BE49-F238E27FC236}">
                <a16:creationId xmlns:a16="http://schemas.microsoft.com/office/drawing/2014/main" id="{CC35CF24-869C-48F7-AC36-2ABFD5EC56C5}"/>
              </a:ext>
            </a:extLst>
          </p:cNvPr>
          <p:cNvSpPr>
            <a:spLocks noGrp="1"/>
          </p:cNvSpPr>
          <p:nvPr>
            <p:ph idx="1"/>
          </p:nvPr>
        </p:nvSpPr>
        <p:spPr/>
        <p:txBody>
          <a:bodyPr>
            <a:normAutofit/>
          </a:bodyPr>
          <a:lstStyle/>
          <a:p>
            <a:pPr>
              <a:buFont typeface="Wingdings" panose="05000000000000000000" pitchFamily="2" charset="2"/>
              <a:buChar char="Ø"/>
            </a:pPr>
            <a:r>
              <a:rPr lang="fr-CA" b="1" dirty="0"/>
              <a:t>Événement lors d’un clic sur un élément</a:t>
            </a:r>
          </a:p>
          <a:p>
            <a:pPr marL="0" indent="0">
              <a:buNone/>
            </a:pPr>
            <a:r>
              <a:rPr lang="fr-CA" dirty="0"/>
              <a:t>Afin de réagir lors d'un </a:t>
            </a:r>
            <a:r>
              <a:rPr lang="fr-CA" b="1" dirty="0"/>
              <a:t>clic</a:t>
            </a:r>
            <a:r>
              <a:rPr lang="fr-CA" dirty="0"/>
              <a:t> sur un élément, il faut </a:t>
            </a:r>
            <a:r>
              <a:rPr lang="fr-CA" i="1" dirty="0"/>
              <a:t>écouter</a:t>
            </a:r>
            <a:r>
              <a:rPr lang="fr-CA" dirty="0"/>
              <a:t> cet </a:t>
            </a:r>
            <a:r>
              <a:rPr lang="fr-CA" b="1" dirty="0"/>
              <a:t>événement</a:t>
            </a:r>
            <a:r>
              <a:rPr lang="fr-CA" dirty="0"/>
              <a:t>. </a:t>
            </a:r>
          </a:p>
          <a:p>
            <a:pPr marL="0" indent="0">
              <a:buNone/>
            </a:pPr>
            <a:r>
              <a:rPr lang="fr-CA" dirty="0"/>
              <a:t>Pour cela, nous avons à notre disposition la fonction   </a:t>
            </a:r>
            <a:r>
              <a:rPr lang="fr-CA" b="1" i="1" dirty="0" err="1"/>
              <a:t>addEventListener</a:t>
            </a:r>
            <a:r>
              <a:rPr lang="fr-CA" b="1" i="1" dirty="0"/>
              <a:t>() </a:t>
            </a:r>
            <a:r>
              <a:rPr lang="fr-CA" dirty="0"/>
              <a:t>. </a:t>
            </a:r>
          </a:p>
          <a:p>
            <a:pPr marL="0" indent="0">
              <a:buNone/>
            </a:pPr>
            <a:r>
              <a:rPr lang="fr-CA" dirty="0"/>
              <a:t>Cette fonction nous permet d'écouter tous types d'événements (pas que le clic).</a:t>
            </a:r>
          </a:p>
          <a:p>
            <a:pPr marL="0" indent="0">
              <a:buNone/>
            </a:pPr>
            <a:endParaRPr lang="fr-CA" dirty="0"/>
          </a:p>
          <a:p>
            <a:pPr marL="0" indent="0">
              <a:buNone/>
            </a:pPr>
            <a:endParaRPr lang="fr-CA" dirty="0"/>
          </a:p>
        </p:txBody>
      </p:sp>
      <p:sp>
        <p:nvSpPr>
          <p:cNvPr id="25" name="Espace réservé du numéro de diapositive 24">
            <a:extLst>
              <a:ext uri="{FF2B5EF4-FFF2-40B4-BE49-F238E27FC236}">
                <a16:creationId xmlns:a16="http://schemas.microsoft.com/office/drawing/2014/main" id="{6BFAE7BC-893E-4B9B-AB04-BFD3DE9B75A1}"/>
              </a:ext>
            </a:extLst>
          </p:cNvPr>
          <p:cNvSpPr>
            <a:spLocks noGrp="1"/>
          </p:cNvSpPr>
          <p:nvPr>
            <p:ph type="sldNum" sz="quarter" idx="12"/>
          </p:nvPr>
        </p:nvSpPr>
        <p:spPr/>
        <p:txBody>
          <a:bodyPr/>
          <a:lstStyle/>
          <a:p>
            <a:r>
              <a:rPr lang="fr-FR" dirty="0"/>
              <a:t>1</a:t>
            </a:r>
          </a:p>
        </p:txBody>
      </p:sp>
      <p:sp>
        <p:nvSpPr>
          <p:cNvPr id="18" name="Rectangle 17">
            <a:extLst>
              <a:ext uri="{FF2B5EF4-FFF2-40B4-BE49-F238E27FC236}">
                <a16:creationId xmlns:a16="http://schemas.microsoft.com/office/drawing/2014/main" id="{1DD7E804-F29B-4263-9910-E02E5A160678}"/>
              </a:ext>
            </a:extLst>
          </p:cNvPr>
          <p:cNvSpPr/>
          <p:nvPr/>
        </p:nvSpPr>
        <p:spPr>
          <a:xfrm>
            <a:off x="2481185" y="5104503"/>
            <a:ext cx="7229629" cy="84572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0" indent="0">
              <a:buNone/>
            </a:pPr>
            <a:r>
              <a:rPr lang="fr-CA" b="1" dirty="0">
                <a:solidFill>
                  <a:srgbClr val="FF0000"/>
                </a:solidFill>
              </a:rPr>
              <a:t>Réagir</a:t>
            </a:r>
            <a:r>
              <a:rPr lang="fr-CA" dirty="0">
                <a:solidFill>
                  <a:srgbClr val="FF0000"/>
                </a:solidFill>
              </a:rPr>
              <a:t> à un </a:t>
            </a:r>
            <a:r>
              <a:rPr lang="fr-CA" b="1" dirty="0">
                <a:solidFill>
                  <a:srgbClr val="FF0000"/>
                </a:solidFill>
              </a:rPr>
              <a:t>événement</a:t>
            </a:r>
            <a:r>
              <a:rPr lang="fr-CA" dirty="0">
                <a:solidFill>
                  <a:srgbClr val="FF0000"/>
                </a:solidFill>
              </a:rPr>
              <a:t>, c'est faire une action lorsque celui-ci se déclenche. </a:t>
            </a:r>
          </a:p>
          <a:p>
            <a:pPr marL="0" indent="0">
              <a:buNone/>
            </a:pPr>
            <a:r>
              <a:rPr lang="fr-CA" b="1" dirty="0">
                <a:solidFill>
                  <a:srgbClr val="FF0000"/>
                </a:solidFill>
              </a:rPr>
              <a:t>Écouter</a:t>
            </a:r>
            <a:r>
              <a:rPr lang="fr-CA" dirty="0">
                <a:solidFill>
                  <a:srgbClr val="FF0000"/>
                </a:solidFill>
              </a:rPr>
              <a:t>, c'est vouloir être averti quand </a:t>
            </a:r>
            <a:r>
              <a:rPr lang="fr-CA" b="1" dirty="0">
                <a:solidFill>
                  <a:srgbClr val="FF0000"/>
                </a:solidFill>
              </a:rPr>
              <a:t>l'événement</a:t>
            </a:r>
            <a:r>
              <a:rPr lang="fr-CA" dirty="0">
                <a:solidFill>
                  <a:srgbClr val="FF0000"/>
                </a:solidFill>
              </a:rPr>
              <a:t> se déclenche. </a:t>
            </a:r>
          </a:p>
        </p:txBody>
      </p:sp>
    </p:spTree>
    <p:extLst>
      <p:ext uri="{BB962C8B-B14F-4D97-AF65-F5344CB8AC3E}">
        <p14:creationId xmlns:p14="http://schemas.microsoft.com/office/powerpoint/2010/main" val="19187534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Connecteur droit 12">
            <a:extLst>
              <a:ext uri="{FF2B5EF4-FFF2-40B4-BE49-F238E27FC236}">
                <a16:creationId xmlns:a16="http://schemas.microsoft.com/office/drawing/2014/main" id="{7F409621-235B-42B7-8C57-C671A5B850E8}"/>
              </a:ext>
              <a:ext uri="{C183D7F6-B498-43B3-948B-1728B52AA6E4}">
                <adec:decorative xmlns:adec="http://schemas.microsoft.com/office/drawing/2017/decorative" val="1"/>
              </a:ext>
            </a:extLst>
          </p:cNvPr>
          <p:cNvCxnSpPr>
            <a:cxnSpLocks/>
          </p:cNvCxnSpPr>
          <p:nvPr/>
        </p:nvCxnSpPr>
        <p:spPr>
          <a:xfrm>
            <a:off x="240908" y="6459681"/>
            <a:ext cx="0" cy="398319"/>
          </a:xfrm>
          <a:prstGeom prst="line">
            <a:avLst/>
          </a:prstGeom>
          <a:ln w="139700">
            <a:solidFill>
              <a:schemeClr val="accent2"/>
            </a:solidFill>
            <a:prstDash val="solid"/>
          </a:ln>
        </p:spPr>
        <p:style>
          <a:lnRef idx="1">
            <a:schemeClr val="accent1"/>
          </a:lnRef>
          <a:fillRef idx="0">
            <a:schemeClr val="accent1"/>
          </a:fillRef>
          <a:effectRef idx="0">
            <a:schemeClr val="accent1"/>
          </a:effectRef>
          <a:fontRef idx="minor">
            <a:schemeClr val="tx1"/>
          </a:fontRef>
        </p:style>
      </p:cxnSp>
      <p:grpSp>
        <p:nvGrpSpPr>
          <p:cNvPr id="13" name="Groupe 12">
            <a:extLst>
              <a:ext uri="{FF2B5EF4-FFF2-40B4-BE49-F238E27FC236}">
                <a16:creationId xmlns:a16="http://schemas.microsoft.com/office/drawing/2014/main" id="{85DCF745-39CA-459B-8ACF-F7DEC90EFF33}"/>
              </a:ext>
              <a:ext uri="{C183D7F6-B498-43B3-948B-1728B52AA6E4}">
                <adec:decorative xmlns:adec="http://schemas.microsoft.com/office/drawing/2017/decorative" val="1"/>
              </a:ext>
            </a:extLst>
          </p:cNvPr>
          <p:cNvGrpSpPr/>
          <p:nvPr/>
        </p:nvGrpSpPr>
        <p:grpSpPr>
          <a:xfrm>
            <a:off x="9233656" y="-30668"/>
            <a:ext cx="2958344" cy="565210"/>
            <a:chOff x="1216702" y="-785818"/>
            <a:chExt cx="6391124" cy="1384729"/>
          </a:xfrm>
        </p:grpSpPr>
        <p:sp>
          <p:nvSpPr>
            <p:cNvPr id="14" name="Rectangle 1">
              <a:extLst>
                <a:ext uri="{FF2B5EF4-FFF2-40B4-BE49-F238E27FC236}">
                  <a16:creationId xmlns:a16="http://schemas.microsoft.com/office/drawing/2014/main" id="{1DD38E9F-DD41-498F-8651-C39F97B54463}"/>
                </a:ext>
              </a:extLst>
            </p:cNvPr>
            <p:cNvSpPr/>
            <p:nvPr/>
          </p:nvSpPr>
          <p:spPr>
            <a:xfrm>
              <a:off x="1216702" y="-755745"/>
              <a:ext cx="2792437" cy="728927"/>
            </a:xfrm>
            <a:custGeom>
              <a:avLst/>
              <a:gdLst>
                <a:gd name="connsiteX0" fmla="*/ 0 w 2778276"/>
                <a:gd name="connsiteY0" fmla="*/ 0 h 471777"/>
                <a:gd name="connsiteX1" fmla="*/ 2778276 w 2778276"/>
                <a:gd name="connsiteY1" fmla="*/ 0 h 471777"/>
                <a:gd name="connsiteX2" fmla="*/ 2778276 w 2778276"/>
                <a:gd name="connsiteY2" fmla="*/ 471777 h 471777"/>
                <a:gd name="connsiteX3" fmla="*/ 0 w 2778276"/>
                <a:gd name="connsiteY3" fmla="*/ 471777 h 471777"/>
                <a:gd name="connsiteX4" fmla="*/ 0 w 2778276"/>
                <a:gd name="connsiteY4" fmla="*/ 0 h 471777"/>
                <a:gd name="connsiteX0" fmla="*/ 0 w 2778276"/>
                <a:gd name="connsiteY0" fmla="*/ 0 h 499912"/>
                <a:gd name="connsiteX1" fmla="*/ 2778276 w 2778276"/>
                <a:gd name="connsiteY1" fmla="*/ 0 h 499912"/>
                <a:gd name="connsiteX2" fmla="*/ 2778276 w 2778276"/>
                <a:gd name="connsiteY2" fmla="*/ 471777 h 499912"/>
                <a:gd name="connsiteX3" fmla="*/ 576775 w 2778276"/>
                <a:gd name="connsiteY3" fmla="*/ 499912 h 499912"/>
                <a:gd name="connsiteX4" fmla="*/ 0 w 2778276"/>
                <a:gd name="connsiteY4" fmla="*/ 0 h 499912"/>
                <a:gd name="connsiteX0" fmla="*/ 0 w 2792344"/>
                <a:gd name="connsiteY0" fmla="*/ 0 h 514001"/>
                <a:gd name="connsiteX1" fmla="*/ 2778276 w 2792344"/>
                <a:gd name="connsiteY1" fmla="*/ 0 h 514001"/>
                <a:gd name="connsiteX2" fmla="*/ 2792344 w 2792344"/>
                <a:gd name="connsiteY2" fmla="*/ 514001 h 514001"/>
                <a:gd name="connsiteX3" fmla="*/ 576775 w 2792344"/>
                <a:gd name="connsiteY3" fmla="*/ 499912 h 514001"/>
                <a:gd name="connsiteX4" fmla="*/ 0 w 2792344"/>
                <a:gd name="connsiteY4" fmla="*/ 0 h 5140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92344" h="514001">
                  <a:moveTo>
                    <a:pt x="0" y="0"/>
                  </a:moveTo>
                  <a:lnTo>
                    <a:pt x="2778276" y="0"/>
                  </a:lnTo>
                  <a:lnTo>
                    <a:pt x="2792344" y="514001"/>
                  </a:lnTo>
                  <a:lnTo>
                    <a:pt x="576775" y="499912"/>
                  </a:lnTo>
                  <a:lnTo>
                    <a:pt x="0" y="0"/>
                  </a:lnTo>
                  <a:close/>
                </a:path>
              </a:pathLst>
            </a:custGeom>
            <a:solidFill>
              <a:srgbClr val="EE740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fr-FR">
                <a:solidFill>
                  <a:srgbClr val="00366C"/>
                </a:solidFill>
              </a:endParaRPr>
            </a:p>
          </p:txBody>
        </p:sp>
        <p:sp>
          <p:nvSpPr>
            <p:cNvPr id="15" name="Rectangle 2">
              <a:extLst>
                <a:ext uri="{FF2B5EF4-FFF2-40B4-BE49-F238E27FC236}">
                  <a16:creationId xmlns:a16="http://schemas.microsoft.com/office/drawing/2014/main" id="{ADAB0AEC-795E-4826-A0D6-2720A6B5F17E}"/>
                </a:ext>
              </a:extLst>
            </p:cNvPr>
            <p:cNvSpPr/>
            <p:nvPr/>
          </p:nvSpPr>
          <p:spPr>
            <a:xfrm>
              <a:off x="1968078" y="-785818"/>
              <a:ext cx="5639748" cy="1384729"/>
            </a:xfrm>
            <a:custGeom>
              <a:avLst/>
              <a:gdLst>
                <a:gd name="connsiteX0" fmla="*/ 0 w 4000500"/>
                <a:gd name="connsiteY0" fmla="*/ 0 h 800100"/>
                <a:gd name="connsiteX1" fmla="*/ 4000500 w 4000500"/>
                <a:gd name="connsiteY1" fmla="*/ 0 h 800100"/>
                <a:gd name="connsiteX2" fmla="*/ 4000500 w 4000500"/>
                <a:gd name="connsiteY2" fmla="*/ 800100 h 800100"/>
                <a:gd name="connsiteX3" fmla="*/ 0 w 4000500"/>
                <a:gd name="connsiteY3" fmla="*/ 800100 h 800100"/>
                <a:gd name="connsiteX4" fmla="*/ 0 w 4000500"/>
                <a:gd name="connsiteY4" fmla="*/ 0 h 800100"/>
                <a:gd name="connsiteX0" fmla="*/ 0 w 4000500"/>
                <a:gd name="connsiteY0" fmla="*/ 0 h 800100"/>
                <a:gd name="connsiteX1" fmla="*/ 4000500 w 4000500"/>
                <a:gd name="connsiteY1" fmla="*/ 0 h 800100"/>
                <a:gd name="connsiteX2" fmla="*/ 4000500 w 4000500"/>
                <a:gd name="connsiteY2" fmla="*/ 800100 h 800100"/>
                <a:gd name="connsiteX3" fmla="*/ 792480 w 4000500"/>
                <a:gd name="connsiteY3" fmla="*/ 800100 h 800100"/>
                <a:gd name="connsiteX4" fmla="*/ 0 w 4000500"/>
                <a:gd name="connsiteY4" fmla="*/ 0 h 800100"/>
                <a:gd name="connsiteX0" fmla="*/ 0 w 4428566"/>
                <a:gd name="connsiteY0" fmla="*/ 0 h 806393"/>
                <a:gd name="connsiteX1" fmla="*/ 4000500 w 4428566"/>
                <a:gd name="connsiteY1" fmla="*/ 0 h 806393"/>
                <a:gd name="connsiteX2" fmla="*/ 4428566 w 4428566"/>
                <a:gd name="connsiteY2" fmla="*/ 806393 h 806393"/>
                <a:gd name="connsiteX3" fmla="*/ 792480 w 4428566"/>
                <a:gd name="connsiteY3" fmla="*/ 800100 h 806393"/>
                <a:gd name="connsiteX4" fmla="*/ 0 w 4428566"/>
                <a:gd name="connsiteY4" fmla="*/ 0 h 806393"/>
                <a:gd name="connsiteX0" fmla="*/ 0 w 4428566"/>
                <a:gd name="connsiteY0" fmla="*/ 0 h 806393"/>
                <a:gd name="connsiteX1" fmla="*/ 4428566 w 4428566"/>
                <a:gd name="connsiteY1" fmla="*/ 7035 h 806393"/>
                <a:gd name="connsiteX2" fmla="*/ 4428566 w 4428566"/>
                <a:gd name="connsiteY2" fmla="*/ 806393 h 806393"/>
                <a:gd name="connsiteX3" fmla="*/ 792480 w 4428566"/>
                <a:gd name="connsiteY3" fmla="*/ 800100 h 806393"/>
                <a:gd name="connsiteX4" fmla="*/ 0 w 4428566"/>
                <a:gd name="connsiteY4" fmla="*/ 0 h 8063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28566" h="806393">
                  <a:moveTo>
                    <a:pt x="0" y="0"/>
                  </a:moveTo>
                  <a:lnTo>
                    <a:pt x="4428566" y="7035"/>
                  </a:lnTo>
                  <a:lnTo>
                    <a:pt x="4428566" y="806393"/>
                  </a:lnTo>
                  <a:lnTo>
                    <a:pt x="792480" y="800100"/>
                  </a:lnTo>
                  <a:lnTo>
                    <a:pt x="0" y="0"/>
                  </a:lnTo>
                  <a:close/>
                </a:path>
              </a:pathLst>
            </a:custGeom>
            <a:solidFill>
              <a:srgbClr val="0B84FF"/>
            </a:soli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nSpc>
                  <a:spcPct val="120000"/>
                </a:lnSpc>
                <a:spcBef>
                  <a:spcPts val="200"/>
                </a:spcBef>
              </a:pPr>
              <a:r>
                <a:rPr lang="fr-FR" sz="1000" kern="1000" dirty="0">
                  <a:solidFill>
                    <a:srgbClr val="00366C"/>
                  </a:solidFill>
                  <a:effectLst/>
                  <a:ea typeface="Calibri" panose="020F0502020204030204" pitchFamily="34" charset="0"/>
                  <a:cs typeface="Times New Roman" panose="02020603050405020304" pitchFamily="18" charset="0"/>
                </a:rPr>
                <a:t> </a:t>
              </a:r>
            </a:p>
          </p:txBody>
        </p:sp>
      </p:grpSp>
      <p:pic>
        <p:nvPicPr>
          <p:cNvPr id="16" name="Graphique 218">
            <a:extLst>
              <a:ext uri="{FF2B5EF4-FFF2-40B4-BE49-F238E27FC236}">
                <a16:creationId xmlns:a16="http://schemas.microsoft.com/office/drawing/2014/main" id="{797E772C-3E32-4DC4-9154-2641BFB9AA2D}"/>
              </a:ext>
            </a:extLst>
          </p:cNvPr>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40909" y="193345"/>
            <a:ext cx="1424861" cy="311868"/>
          </a:xfrm>
          <a:prstGeom prst="rect">
            <a:avLst/>
          </a:prstGeom>
        </p:spPr>
      </p:pic>
      <p:sp>
        <p:nvSpPr>
          <p:cNvPr id="17" name="Zone de texte 2">
            <a:extLst>
              <a:ext uri="{FF2B5EF4-FFF2-40B4-BE49-F238E27FC236}">
                <a16:creationId xmlns:a16="http://schemas.microsoft.com/office/drawing/2014/main" id="{BB37616C-272E-47F1-863A-B2C92FBE80F3}"/>
              </a:ext>
            </a:extLst>
          </p:cNvPr>
          <p:cNvSpPr txBox="1">
            <a:spLocks noChangeArrowheads="1"/>
          </p:cNvSpPr>
          <p:nvPr/>
        </p:nvSpPr>
        <p:spPr bwMode="auto">
          <a:xfrm>
            <a:off x="10440745" y="130371"/>
            <a:ext cx="18367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ja-JP" dirty="0">
                <a:solidFill>
                  <a:schemeClr val="bg1"/>
                </a:solidFill>
                <a:latin typeface="Arial" panose="020B0604020202020204" pitchFamily="34" charset="0"/>
              </a:rPr>
              <a:t>JS DOM</a:t>
            </a:r>
            <a:endParaRPr kumimoji="0" lang="fr-FR" altLang="ja-JP" sz="1800" b="0" i="0" u="none" strike="noStrike" cap="none" normalizeH="0" baseline="0" dirty="0">
              <a:ln>
                <a:noFill/>
              </a:ln>
              <a:solidFill>
                <a:schemeClr val="bg1"/>
              </a:solidFill>
              <a:effectLst/>
              <a:latin typeface="Arial" panose="020B0604020202020204" pitchFamily="34" charset="0"/>
            </a:endParaRPr>
          </a:p>
        </p:txBody>
      </p:sp>
      <p:cxnSp>
        <p:nvCxnSpPr>
          <p:cNvPr id="21" name="Connecteur droit 12">
            <a:extLst>
              <a:ext uri="{FF2B5EF4-FFF2-40B4-BE49-F238E27FC236}">
                <a16:creationId xmlns:a16="http://schemas.microsoft.com/office/drawing/2014/main" id="{2FD4896E-C3EA-4312-B8B9-061395FD30B9}"/>
              </a:ext>
              <a:ext uri="{C183D7F6-B498-43B3-948B-1728B52AA6E4}">
                <adec:decorative xmlns:adec="http://schemas.microsoft.com/office/drawing/2017/decorative" val="1"/>
              </a:ext>
            </a:extLst>
          </p:cNvPr>
          <p:cNvCxnSpPr>
            <a:cxnSpLocks/>
          </p:cNvCxnSpPr>
          <p:nvPr/>
        </p:nvCxnSpPr>
        <p:spPr>
          <a:xfrm>
            <a:off x="10526228" y="71037"/>
            <a:ext cx="1416204" cy="0"/>
          </a:xfrm>
          <a:prstGeom prst="line">
            <a:avLst/>
          </a:prstGeom>
          <a:ln w="57150">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2" name="Titre 1">
            <a:extLst>
              <a:ext uri="{FF2B5EF4-FFF2-40B4-BE49-F238E27FC236}">
                <a16:creationId xmlns:a16="http://schemas.microsoft.com/office/drawing/2014/main" id="{0B3CC462-55AF-4043-88EB-4DAD89B19EE6}"/>
              </a:ext>
            </a:extLst>
          </p:cNvPr>
          <p:cNvSpPr>
            <a:spLocks noGrp="1"/>
          </p:cNvSpPr>
          <p:nvPr>
            <p:ph type="title"/>
          </p:nvPr>
        </p:nvSpPr>
        <p:spPr/>
        <p:txBody>
          <a:bodyPr/>
          <a:lstStyle/>
          <a:p>
            <a:r>
              <a:rPr lang="fr-FR" dirty="0"/>
              <a:t>Écouter des events (événements)</a:t>
            </a:r>
          </a:p>
        </p:txBody>
      </p:sp>
      <p:sp>
        <p:nvSpPr>
          <p:cNvPr id="3" name="Espace réservé du contenu 2">
            <a:extLst>
              <a:ext uri="{FF2B5EF4-FFF2-40B4-BE49-F238E27FC236}">
                <a16:creationId xmlns:a16="http://schemas.microsoft.com/office/drawing/2014/main" id="{CC35CF24-869C-48F7-AC36-2ABFD5EC56C5}"/>
              </a:ext>
            </a:extLst>
          </p:cNvPr>
          <p:cNvSpPr>
            <a:spLocks noGrp="1"/>
          </p:cNvSpPr>
          <p:nvPr>
            <p:ph idx="1"/>
          </p:nvPr>
        </p:nvSpPr>
        <p:spPr/>
        <p:txBody>
          <a:bodyPr>
            <a:normAutofit/>
          </a:bodyPr>
          <a:lstStyle/>
          <a:p>
            <a:pPr marL="0" indent="0">
              <a:buNone/>
            </a:pPr>
            <a:r>
              <a:rPr lang="fr-CA" b="1" u="sng" dirty="0"/>
              <a:t>Exemple :</a:t>
            </a:r>
            <a:endParaRPr lang="fr-CA" dirty="0"/>
          </a:p>
          <a:p>
            <a:pPr marL="0" indent="0">
              <a:buNone/>
            </a:pPr>
            <a:endParaRPr lang="fr-CA" dirty="0"/>
          </a:p>
        </p:txBody>
      </p:sp>
      <p:sp>
        <p:nvSpPr>
          <p:cNvPr id="25" name="Espace réservé du numéro de diapositive 24">
            <a:extLst>
              <a:ext uri="{FF2B5EF4-FFF2-40B4-BE49-F238E27FC236}">
                <a16:creationId xmlns:a16="http://schemas.microsoft.com/office/drawing/2014/main" id="{6BFAE7BC-893E-4B9B-AB04-BFD3DE9B75A1}"/>
              </a:ext>
            </a:extLst>
          </p:cNvPr>
          <p:cNvSpPr>
            <a:spLocks noGrp="1"/>
          </p:cNvSpPr>
          <p:nvPr>
            <p:ph type="sldNum" sz="quarter" idx="12"/>
          </p:nvPr>
        </p:nvSpPr>
        <p:spPr/>
        <p:txBody>
          <a:bodyPr/>
          <a:lstStyle/>
          <a:p>
            <a:r>
              <a:rPr lang="fr-FR" dirty="0"/>
              <a:t>1</a:t>
            </a:r>
          </a:p>
        </p:txBody>
      </p:sp>
      <p:sp>
        <p:nvSpPr>
          <p:cNvPr id="18" name="Rectangle 17">
            <a:extLst>
              <a:ext uri="{FF2B5EF4-FFF2-40B4-BE49-F238E27FC236}">
                <a16:creationId xmlns:a16="http://schemas.microsoft.com/office/drawing/2014/main" id="{F8F6846B-D8A4-4E50-BFF3-B00492F4B364}"/>
              </a:ext>
            </a:extLst>
          </p:cNvPr>
          <p:cNvSpPr/>
          <p:nvPr/>
        </p:nvSpPr>
        <p:spPr>
          <a:xfrm>
            <a:off x="838200" y="2765663"/>
            <a:ext cx="10515600" cy="247126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b="0" dirty="0">
                <a:solidFill>
                  <a:srgbClr val="569CD6"/>
                </a:solidFill>
                <a:effectLst/>
                <a:latin typeface="Consolas" panose="020B0609020204030204" pitchFamily="49" charset="0"/>
              </a:rPr>
              <a:t>const</a:t>
            </a:r>
            <a:r>
              <a:rPr lang="en-US" b="0" dirty="0">
                <a:solidFill>
                  <a:srgbClr val="D4D4D4"/>
                </a:solidFill>
                <a:effectLst/>
                <a:latin typeface="Consolas" panose="020B0609020204030204" pitchFamily="49" charset="0"/>
              </a:rPr>
              <a:t> </a:t>
            </a:r>
            <a:r>
              <a:rPr lang="en-US" b="0" dirty="0">
                <a:solidFill>
                  <a:srgbClr val="4FC1FF"/>
                </a:solidFill>
                <a:effectLst/>
                <a:latin typeface="Consolas" panose="020B0609020204030204" pitchFamily="49" charset="0"/>
              </a:rPr>
              <a:t>element</a:t>
            </a:r>
            <a:r>
              <a:rPr lang="en-US" b="0" dirty="0">
                <a:solidFill>
                  <a:srgbClr val="D4D4D4"/>
                </a:solidFill>
                <a:effectLst/>
                <a:latin typeface="Consolas" panose="020B0609020204030204" pitchFamily="49" charset="0"/>
              </a:rPr>
              <a:t> = </a:t>
            </a:r>
            <a:r>
              <a:rPr lang="en-US" b="0" dirty="0">
                <a:solidFill>
                  <a:srgbClr val="9CDCFE"/>
                </a:solidFill>
                <a:effectLst/>
                <a:latin typeface="Consolas" panose="020B0609020204030204" pitchFamily="49" charset="0"/>
              </a:rPr>
              <a:t>document</a:t>
            </a:r>
            <a:r>
              <a:rPr lang="en-US" b="0" dirty="0">
                <a:solidFill>
                  <a:srgbClr val="D4D4D4"/>
                </a:solidFill>
                <a:effectLst/>
                <a:latin typeface="Consolas" panose="020B0609020204030204" pitchFamily="49" charset="0"/>
              </a:rPr>
              <a:t>.</a:t>
            </a:r>
            <a:r>
              <a:rPr lang="en-US" b="0" dirty="0">
                <a:solidFill>
                  <a:srgbClr val="DCDCAA"/>
                </a:solidFill>
                <a:effectLst/>
                <a:latin typeface="Consolas" panose="020B0609020204030204" pitchFamily="49" charset="0"/>
              </a:rPr>
              <a:t>getElementsByClassName</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"btn"</a:t>
            </a:r>
            <a:r>
              <a:rPr lang="en-US" b="0" dirty="0">
                <a:solidFill>
                  <a:srgbClr val="D4D4D4"/>
                </a:solidFill>
                <a:effectLst/>
                <a:latin typeface="Consolas" panose="020B0609020204030204" pitchFamily="49" charset="0"/>
              </a:rPr>
              <a:t>);</a:t>
            </a:r>
          </a:p>
          <a:p>
            <a:r>
              <a:rPr lang="fr-CA" b="0" dirty="0">
                <a:solidFill>
                  <a:srgbClr val="D4D4D4"/>
                </a:solidFill>
                <a:effectLst/>
                <a:latin typeface="Consolas" panose="020B0609020204030204" pitchFamily="49" charset="0"/>
              </a:rPr>
              <a:t>// On récupère l'élément sur lequel on veut détecter le clic</a:t>
            </a:r>
            <a:endParaRPr lang="en-US" b="0" dirty="0">
              <a:solidFill>
                <a:srgbClr val="D4D4D4"/>
              </a:solidFill>
              <a:effectLst/>
              <a:latin typeface="Consolas" panose="020B0609020204030204" pitchFamily="49" charset="0"/>
            </a:endParaRPr>
          </a:p>
          <a:p>
            <a:r>
              <a:rPr lang="en-US" b="0" dirty="0">
                <a:solidFill>
                  <a:srgbClr val="4FC1FF"/>
                </a:solidFill>
                <a:effectLst/>
                <a:latin typeface="Consolas" panose="020B0609020204030204" pitchFamily="49" charset="0"/>
              </a:rPr>
              <a:t>element</a:t>
            </a:r>
            <a:r>
              <a:rPr lang="en-US" b="0" dirty="0">
                <a:solidFill>
                  <a:srgbClr val="D4D4D4"/>
                </a:solidFill>
                <a:effectLst/>
                <a:latin typeface="Consolas" panose="020B0609020204030204" pitchFamily="49" charset="0"/>
              </a:rPr>
              <a:t>[</a:t>
            </a:r>
            <a:r>
              <a:rPr lang="en-US" b="0" dirty="0">
                <a:solidFill>
                  <a:srgbClr val="B5CEA8"/>
                </a:solidFill>
                <a:effectLst/>
                <a:latin typeface="Consolas" panose="020B0609020204030204" pitchFamily="49" charset="0"/>
              </a:rPr>
              <a:t>0</a:t>
            </a:r>
            <a:r>
              <a:rPr lang="en-US" b="0" dirty="0">
                <a:solidFill>
                  <a:srgbClr val="D4D4D4"/>
                </a:solidFill>
                <a:effectLst/>
                <a:latin typeface="Consolas" panose="020B0609020204030204" pitchFamily="49" charset="0"/>
              </a:rPr>
              <a:t>].</a:t>
            </a:r>
            <a:r>
              <a:rPr lang="en-US" b="0" dirty="0">
                <a:solidFill>
                  <a:srgbClr val="DCDCAA"/>
                </a:solidFill>
                <a:effectLst/>
                <a:latin typeface="Consolas" panose="020B0609020204030204" pitchFamily="49" charset="0"/>
              </a:rPr>
              <a:t>addEventListener</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"click"</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function</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e</a:t>
            </a:r>
            <a:r>
              <a:rPr lang="en-US" b="0" dirty="0">
                <a:solidFill>
                  <a:srgbClr val="D4D4D4"/>
                </a:solidFill>
                <a:effectLst/>
                <a:latin typeface="Consolas" panose="020B0609020204030204" pitchFamily="49" charset="0"/>
              </a:rPr>
              <a:t>) {</a:t>
            </a:r>
          </a:p>
          <a:p>
            <a:r>
              <a:rPr lang="en-US" b="0" dirty="0">
                <a:solidFill>
                  <a:srgbClr val="D4D4D4"/>
                </a:solidFill>
                <a:effectLst/>
                <a:latin typeface="Consolas" panose="020B0609020204030204" pitchFamily="49" charset="0"/>
              </a:rPr>
              <a:t>// On écoute l'événement click</a:t>
            </a:r>
          </a:p>
          <a:p>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e</a:t>
            </a:r>
            <a:r>
              <a:rPr lang="en-US" b="0" dirty="0">
                <a:solidFill>
                  <a:srgbClr val="D4D4D4"/>
                </a:solidFill>
                <a:effectLst/>
                <a:latin typeface="Consolas" panose="020B0609020204030204" pitchFamily="49" charset="0"/>
              </a:rPr>
              <a:t>.</a:t>
            </a:r>
            <a:r>
              <a:rPr lang="en-US" b="0" dirty="0">
                <a:solidFill>
                  <a:srgbClr val="DCDCAA"/>
                </a:solidFill>
                <a:effectLst/>
                <a:latin typeface="Consolas" panose="020B0609020204030204" pitchFamily="49" charset="0"/>
              </a:rPr>
              <a:t>preventDefault</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document</a:t>
            </a:r>
            <a:r>
              <a:rPr lang="en-US" b="0" dirty="0">
                <a:solidFill>
                  <a:srgbClr val="D4D4D4"/>
                </a:solidFill>
                <a:effectLst/>
                <a:latin typeface="Consolas" panose="020B0609020204030204" pitchFamily="49" charset="0"/>
              </a:rPr>
              <a:t>.</a:t>
            </a:r>
            <a:r>
              <a:rPr lang="en-US" b="0" dirty="0">
                <a:solidFill>
                  <a:srgbClr val="DCDCAA"/>
                </a:solidFill>
                <a:effectLst/>
                <a:latin typeface="Consolas" panose="020B0609020204030204" pitchFamily="49" charset="0"/>
              </a:rPr>
              <a:t>getElementById</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"users"</a:t>
            </a:r>
            <a:r>
              <a:rPr lang="en-US" b="0" dirty="0">
                <a:solidFill>
                  <a:srgbClr val="D4D4D4"/>
                </a:solidFill>
                <a:effectLst/>
                <a:latin typeface="Consolas" panose="020B0609020204030204" pitchFamily="49" charset="0"/>
              </a:rPr>
              <a:t>).</a:t>
            </a:r>
            <a:r>
              <a:rPr lang="en-US" b="0" dirty="0">
                <a:solidFill>
                  <a:srgbClr val="9CDCFE"/>
                </a:solidFill>
                <a:effectLst/>
                <a:latin typeface="Consolas" panose="020B0609020204030204" pitchFamily="49" charset="0"/>
              </a:rPr>
              <a:t>innerHTML</a:t>
            </a:r>
            <a:r>
              <a:rPr lang="en-US" b="0" dirty="0">
                <a:solidFill>
                  <a:srgbClr val="D4D4D4"/>
                </a:solidFill>
                <a:effectLst/>
                <a:latin typeface="Consolas" panose="020B0609020204030204" pitchFamily="49" charset="0"/>
              </a:rPr>
              <a:t> = </a:t>
            </a:r>
            <a:r>
              <a:rPr lang="en-US" b="0" dirty="0">
                <a:solidFill>
                  <a:srgbClr val="CE9178"/>
                </a:solidFill>
                <a:effectLst/>
                <a:latin typeface="Consolas" panose="020B0609020204030204" pitchFamily="49" charset="0"/>
              </a:rPr>
              <a:t>"&lt;li&gt;Hello World&lt;/li&gt;"</a:t>
            </a:r>
            <a:r>
              <a:rPr lang="en-US" b="0" dirty="0">
                <a:solidFill>
                  <a:srgbClr val="D4D4D4"/>
                </a:solidFill>
                <a:effectLst/>
                <a:latin typeface="Consolas" panose="020B0609020204030204" pitchFamily="49" charset="0"/>
              </a:rPr>
              <a:t>;</a:t>
            </a:r>
          </a:p>
          <a:p>
            <a:r>
              <a:rPr lang="fr-CA" b="0" dirty="0">
                <a:solidFill>
                  <a:srgbClr val="D4D4D4"/>
                </a:solidFill>
                <a:effectLst/>
                <a:latin typeface="Consolas" panose="020B0609020204030204" pitchFamily="49" charset="0"/>
              </a:rPr>
              <a:t>// On change le contenu de notre élément pour afficher « Hello World"</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a:t>
            </a:r>
            <a:endParaRPr lang="fr-CA" b="0" dirty="0">
              <a:solidFill>
                <a:srgbClr val="FFFFFF"/>
              </a:solidFill>
              <a:effectLst/>
              <a:latin typeface="MonoLisa"/>
            </a:endParaRPr>
          </a:p>
        </p:txBody>
      </p:sp>
    </p:spTree>
    <p:extLst>
      <p:ext uri="{BB962C8B-B14F-4D97-AF65-F5344CB8AC3E}">
        <p14:creationId xmlns:p14="http://schemas.microsoft.com/office/powerpoint/2010/main" val="24476536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Connecteur droit 12">
            <a:extLst>
              <a:ext uri="{FF2B5EF4-FFF2-40B4-BE49-F238E27FC236}">
                <a16:creationId xmlns:a16="http://schemas.microsoft.com/office/drawing/2014/main" id="{7F409621-235B-42B7-8C57-C671A5B850E8}"/>
              </a:ext>
              <a:ext uri="{C183D7F6-B498-43B3-948B-1728B52AA6E4}">
                <adec:decorative xmlns:adec="http://schemas.microsoft.com/office/drawing/2017/decorative" val="1"/>
              </a:ext>
            </a:extLst>
          </p:cNvPr>
          <p:cNvCxnSpPr>
            <a:cxnSpLocks/>
          </p:cNvCxnSpPr>
          <p:nvPr/>
        </p:nvCxnSpPr>
        <p:spPr>
          <a:xfrm>
            <a:off x="240908" y="6459681"/>
            <a:ext cx="0" cy="398319"/>
          </a:xfrm>
          <a:prstGeom prst="line">
            <a:avLst/>
          </a:prstGeom>
          <a:ln w="139700">
            <a:solidFill>
              <a:schemeClr val="accent2"/>
            </a:solidFill>
            <a:prstDash val="solid"/>
          </a:ln>
        </p:spPr>
        <p:style>
          <a:lnRef idx="1">
            <a:schemeClr val="accent1"/>
          </a:lnRef>
          <a:fillRef idx="0">
            <a:schemeClr val="accent1"/>
          </a:fillRef>
          <a:effectRef idx="0">
            <a:schemeClr val="accent1"/>
          </a:effectRef>
          <a:fontRef idx="minor">
            <a:schemeClr val="tx1"/>
          </a:fontRef>
        </p:style>
      </p:cxnSp>
      <p:grpSp>
        <p:nvGrpSpPr>
          <p:cNvPr id="13" name="Groupe 12">
            <a:extLst>
              <a:ext uri="{FF2B5EF4-FFF2-40B4-BE49-F238E27FC236}">
                <a16:creationId xmlns:a16="http://schemas.microsoft.com/office/drawing/2014/main" id="{85DCF745-39CA-459B-8ACF-F7DEC90EFF33}"/>
              </a:ext>
              <a:ext uri="{C183D7F6-B498-43B3-948B-1728B52AA6E4}">
                <adec:decorative xmlns:adec="http://schemas.microsoft.com/office/drawing/2017/decorative" val="1"/>
              </a:ext>
            </a:extLst>
          </p:cNvPr>
          <p:cNvGrpSpPr/>
          <p:nvPr/>
        </p:nvGrpSpPr>
        <p:grpSpPr>
          <a:xfrm>
            <a:off x="9233656" y="-30668"/>
            <a:ext cx="2958344" cy="565210"/>
            <a:chOff x="1216702" y="-785818"/>
            <a:chExt cx="6391124" cy="1384729"/>
          </a:xfrm>
        </p:grpSpPr>
        <p:sp>
          <p:nvSpPr>
            <p:cNvPr id="14" name="Rectangle 1">
              <a:extLst>
                <a:ext uri="{FF2B5EF4-FFF2-40B4-BE49-F238E27FC236}">
                  <a16:creationId xmlns:a16="http://schemas.microsoft.com/office/drawing/2014/main" id="{1DD38E9F-DD41-498F-8651-C39F97B54463}"/>
                </a:ext>
              </a:extLst>
            </p:cNvPr>
            <p:cNvSpPr/>
            <p:nvPr/>
          </p:nvSpPr>
          <p:spPr>
            <a:xfrm>
              <a:off x="1216702" y="-755745"/>
              <a:ext cx="2792437" cy="728927"/>
            </a:xfrm>
            <a:custGeom>
              <a:avLst/>
              <a:gdLst>
                <a:gd name="connsiteX0" fmla="*/ 0 w 2778276"/>
                <a:gd name="connsiteY0" fmla="*/ 0 h 471777"/>
                <a:gd name="connsiteX1" fmla="*/ 2778276 w 2778276"/>
                <a:gd name="connsiteY1" fmla="*/ 0 h 471777"/>
                <a:gd name="connsiteX2" fmla="*/ 2778276 w 2778276"/>
                <a:gd name="connsiteY2" fmla="*/ 471777 h 471777"/>
                <a:gd name="connsiteX3" fmla="*/ 0 w 2778276"/>
                <a:gd name="connsiteY3" fmla="*/ 471777 h 471777"/>
                <a:gd name="connsiteX4" fmla="*/ 0 w 2778276"/>
                <a:gd name="connsiteY4" fmla="*/ 0 h 471777"/>
                <a:gd name="connsiteX0" fmla="*/ 0 w 2778276"/>
                <a:gd name="connsiteY0" fmla="*/ 0 h 499912"/>
                <a:gd name="connsiteX1" fmla="*/ 2778276 w 2778276"/>
                <a:gd name="connsiteY1" fmla="*/ 0 h 499912"/>
                <a:gd name="connsiteX2" fmla="*/ 2778276 w 2778276"/>
                <a:gd name="connsiteY2" fmla="*/ 471777 h 499912"/>
                <a:gd name="connsiteX3" fmla="*/ 576775 w 2778276"/>
                <a:gd name="connsiteY3" fmla="*/ 499912 h 499912"/>
                <a:gd name="connsiteX4" fmla="*/ 0 w 2778276"/>
                <a:gd name="connsiteY4" fmla="*/ 0 h 499912"/>
                <a:gd name="connsiteX0" fmla="*/ 0 w 2792344"/>
                <a:gd name="connsiteY0" fmla="*/ 0 h 514001"/>
                <a:gd name="connsiteX1" fmla="*/ 2778276 w 2792344"/>
                <a:gd name="connsiteY1" fmla="*/ 0 h 514001"/>
                <a:gd name="connsiteX2" fmla="*/ 2792344 w 2792344"/>
                <a:gd name="connsiteY2" fmla="*/ 514001 h 514001"/>
                <a:gd name="connsiteX3" fmla="*/ 576775 w 2792344"/>
                <a:gd name="connsiteY3" fmla="*/ 499912 h 514001"/>
                <a:gd name="connsiteX4" fmla="*/ 0 w 2792344"/>
                <a:gd name="connsiteY4" fmla="*/ 0 h 5140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92344" h="514001">
                  <a:moveTo>
                    <a:pt x="0" y="0"/>
                  </a:moveTo>
                  <a:lnTo>
                    <a:pt x="2778276" y="0"/>
                  </a:lnTo>
                  <a:lnTo>
                    <a:pt x="2792344" y="514001"/>
                  </a:lnTo>
                  <a:lnTo>
                    <a:pt x="576775" y="499912"/>
                  </a:lnTo>
                  <a:lnTo>
                    <a:pt x="0" y="0"/>
                  </a:lnTo>
                  <a:close/>
                </a:path>
              </a:pathLst>
            </a:custGeom>
            <a:solidFill>
              <a:srgbClr val="EE740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fr-FR">
                <a:solidFill>
                  <a:srgbClr val="00366C"/>
                </a:solidFill>
              </a:endParaRPr>
            </a:p>
          </p:txBody>
        </p:sp>
        <p:sp>
          <p:nvSpPr>
            <p:cNvPr id="15" name="Rectangle 2">
              <a:extLst>
                <a:ext uri="{FF2B5EF4-FFF2-40B4-BE49-F238E27FC236}">
                  <a16:creationId xmlns:a16="http://schemas.microsoft.com/office/drawing/2014/main" id="{ADAB0AEC-795E-4826-A0D6-2720A6B5F17E}"/>
                </a:ext>
              </a:extLst>
            </p:cNvPr>
            <p:cNvSpPr/>
            <p:nvPr/>
          </p:nvSpPr>
          <p:spPr>
            <a:xfrm>
              <a:off x="1968078" y="-785818"/>
              <a:ext cx="5639748" cy="1384729"/>
            </a:xfrm>
            <a:custGeom>
              <a:avLst/>
              <a:gdLst>
                <a:gd name="connsiteX0" fmla="*/ 0 w 4000500"/>
                <a:gd name="connsiteY0" fmla="*/ 0 h 800100"/>
                <a:gd name="connsiteX1" fmla="*/ 4000500 w 4000500"/>
                <a:gd name="connsiteY1" fmla="*/ 0 h 800100"/>
                <a:gd name="connsiteX2" fmla="*/ 4000500 w 4000500"/>
                <a:gd name="connsiteY2" fmla="*/ 800100 h 800100"/>
                <a:gd name="connsiteX3" fmla="*/ 0 w 4000500"/>
                <a:gd name="connsiteY3" fmla="*/ 800100 h 800100"/>
                <a:gd name="connsiteX4" fmla="*/ 0 w 4000500"/>
                <a:gd name="connsiteY4" fmla="*/ 0 h 800100"/>
                <a:gd name="connsiteX0" fmla="*/ 0 w 4000500"/>
                <a:gd name="connsiteY0" fmla="*/ 0 h 800100"/>
                <a:gd name="connsiteX1" fmla="*/ 4000500 w 4000500"/>
                <a:gd name="connsiteY1" fmla="*/ 0 h 800100"/>
                <a:gd name="connsiteX2" fmla="*/ 4000500 w 4000500"/>
                <a:gd name="connsiteY2" fmla="*/ 800100 h 800100"/>
                <a:gd name="connsiteX3" fmla="*/ 792480 w 4000500"/>
                <a:gd name="connsiteY3" fmla="*/ 800100 h 800100"/>
                <a:gd name="connsiteX4" fmla="*/ 0 w 4000500"/>
                <a:gd name="connsiteY4" fmla="*/ 0 h 800100"/>
                <a:gd name="connsiteX0" fmla="*/ 0 w 4428566"/>
                <a:gd name="connsiteY0" fmla="*/ 0 h 806393"/>
                <a:gd name="connsiteX1" fmla="*/ 4000500 w 4428566"/>
                <a:gd name="connsiteY1" fmla="*/ 0 h 806393"/>
                <a:gd name="connsiteX2" fmla="*/ 4428566 w 4428566"/>
                <a:gd name="connsiteY2" fmla="*/ 806393 h 806393"/>
                <a:gd name="connsiteX3" fmla="*/ 792480 w 4428566"/>
                <a:gd name="connsiteY3" fmla="*/ 800100 h 806393"/>
                <a:gd name="connsiteX4" fmla="*/ 0 w 4428566"/>
                <a:gd name="connsiteY4" fmla="*/ 0 h 806393"/>
                <a:gd name="connsiteX0" fmla="*/ 0 w 4428566"/>
                <a:gd name="connsiteY0" fmla="*/ 0 h 806393"/>
                <a:gd name="connsiteX1" fmla="*/ 4428566 w 4428566"/>
                <a:gd name="connsiteY1" fmla="*/ 7035 h 806393"/>
                <a:gd name="connsiteX2" fmla="*/ 4428566 w 4428566"/>
                <a:gd name="connsiteY2" fmla="*/ 806393 h 806393"/>
                <a:gd name="connsiteX3" fmla="*/ 792480 w 4428566"/>
                <a:gd name="connsiteY3" fmla="*/ 800100 h 806393"/>
                <a:gd name="connsiteX4" fmla="*/ 0 w 4428566"/>
                <a:gd name="connsiteY4" fmla="*/ 0 h 8063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28566" h="806393">
                  <a:moveTo>
                    <a:pt x="0" y="0"/>
                  </a:moveTo>
                  <a:lnTo>
                    <a:pt x="4428566" y="7035"/>
                  </a:lnTo>
                  <a:lnTo>
                    <a:pt x="4428566" y="806393"/>
                  </a:lnTo>
                  <a:lnTo>
                    <a:pt x="792480" y="800100"/>
                  </a:lnTo>
                  <a:lnTo>
                    <a:pt x="0" y="0"/>
                  </a:lnTo>
                  <a:close/>
                </a:path>
              </a:pathLst>
            </a:custGeom>
            <a:solidFill>
              <a:srgbClr val="0B84FF"/>
            </a:soli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nSpc>
                  <a:spcPct val="120000"/>
                </a:lnSpc>
                <a:spcBef>
                  <a:spcPts val="200"/>
                </a:spcBef>
              </a:pPr>
              <a:r>
                <a:rPr lang="fr-FR" sz="1000" kern="1000" dirty="0">
                  <a:solidFill>
                    <a:srgbClr val="00366C"/>
                  </a:solidFill>
                  <a:effectLst/>
                  <a:ea typeface="Calibri" panose="020F0502020204030204" pitchFamily="34" charset="0"/>
                  <a:cs typeface="Times New Roman" panose="02020603050405020304" pitchFamily="18" charset="0"/>
                </a:rPr>
                <a:t> </a:t>
              </a:r>
            </a:p>
          </p:txBody>
        </p:sp>
      </p:grpSp>
      <p:pic>
        <p:nvPicPr>
          <p:cNvPr id="16" name="Graphique 218">
            <a:extLst>
              <a:ext uri="{FF2B5EF4-FFF2-40B4-BE49-F238E27FC236}">
                <a16:creationId xmlns:a16="http://schemas.microsoft.com/office/drawing/2014/main" id="{797E772C-3E32-4DC4-9154-2641BFB9AA2D}"/>
              </a:ext>
            </a:extLst>
          </p:cNvPr>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40909" y="193345"/>
            <a:ext cx="1424861" cy="311868"/>
          </a:xfrm>
          <a:prstGeom prst="rect">
            <a:avLst/>
          </a:prstGeom>
        </p:spPr>
      </p:pic>
      <p:sp>
        <p:nvSpPr>
          <p:cNvPr id="17" name="Zone de texte 2">
            <a:extLst>
              <a:ext uri="{FF2B5EF4-FFF2-40B4-BE49-F238E27FC236}">
                <a16:creationId xmlns:a16="http://schemas.microsoft.com/office/drawing/2014/main" id="{BB37616C-272E-47F1-863A-B2C92FBE80F3}"/>
              </a:ext>
            </a:extLst>
          </p:cNvPr>
          <p:cNvSpPr txBox="1">
            <a:spLocks noChangeArrowheads="1"/>
          </p:cNvSpPr>
          <p:nvPr/>
        </p:nvSpPr>
        <p:spPr bwMode="auto">
          <a:xfrm>
            <a:off x="10440745" y="130371"/>
            <a:ext cx="18367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ja-JP" dirty="0">
                <a:solidFill>
                  <a:schemeClr val="bg1"/>
                </a:solidFill>
                <a:latin typeface="Arial" panose="020B0604020202020204" pitchFamily="34" charset="0"/>
              </a:rPr>
              <a:t>JS DOM</a:t>
            </a:r>
            <a:endParaRPr kumimoji="0" lang="fr-FR" altLang="ja-JP" sz="1800" b="0" i="0" u="none" strike="noStrike" cap="none" normalizeH="0" baseline="0" dirty="0">
              <a:ln>
                <a:noFill/>
              </a:ln>
              <a:solidFill>
                <a:schemeClr val="bg1"/>
              </a:solidFill>
              <a:effectLst/>
              <a:latin typeface="Arial" panose="020B0604020202020204" pitchFamily="34" charset="0"/>
            </a:endParaRPr>
          </a:p>
        </p:txBody>
      </p:sp>
      <p:cxnSp>
        <p:nvCxnSpPr>
          <p:cNvPr id="21" name="Connecteur droit 12">
            <a:extLst>
              <a:ext uri="{FF2B5EF4-FFF2-40B4-BE49-F238E27FC236}">
                <a16:creationId xmlns:a16="http://schemas.microsoft.com/office/drawing/2014/main" id="{2FD4896E-C3EA-4312-B8B9-061395FD30B9}"/>
              </a:ext>
              <a:ext uri="{C183D7F6-B498-43B3-948B-1728B52AA6E4}">
                <adec:decorative xmlns:adec="http://schemas.microsoft.com/office/drawing/2017/decorative" val="1"/>
              </a:ext>
            </a:extLst>
          </p:cNvPr>
          <p:cNvCxnSpPr>
            <a:cxnSpLocks/>
          </p:cNvCxnSpPr>
          <p:nvPr/>
        </p:nvCxnSpPr>
        <p:spPr>
          <a:xfrm>
            <a:off x="10526228" y="71037"/>
            <a:ext cx="1416204" cy="0"/>
          </a:xfrm>
          <a:prstGeom prst="line">
            <a:avLst/>
          </a:prstGeom>
          <a:ln w="57150">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2" name="Titre 1">
            <a:extLst>
              <a:ext uri="{FF2B5EF4-FFF2-40B4-BE49-F238E27FC236}">
                <a16:creationId xmlns:a16="http://schemas.microsoft.com/office/drawing/2014/main" id="{0B3CC462-55AF-4043-88EB-4DAD89B19EE6}"/>
              </a:ext>
            </a:extLst>
          </p:cNvPr>
          <p:cNvSpPr>
            <a:spLocks noGrp="1"/>
          </p:cNvSpPr>
          <p:nvPr>
            <p:ph type="title"/>
          </p:nvPr>
        </p:nvSpPr>
        <p:spPr/>
        <p:txBody>
          <a:bodyPr/>
          <a:lstStyle/>
          <a:p>
            <a:r>
              <a:rPr lang="fr-FR" dirty="0"/>
              <a:t>Écouter des events (événements)</a:t>
            </a:r>
          </a:p>
        </p:txBody>
      </p:sp>
      <p:sp>
        <p:nvSpPr>
          <p:cNvPr id="3" name="Espace réservé du contenu 2">
            <a:extLst>
              <a:ext uri="{FF2B5EF4-FFF2-40B4-BE49-F238E27FC236}">
                <a16:creationId xmlns:a16="http://schemas.microsoft.com/office/drawing/2014/main" id="{CC35CF24-869C-48F7-AC36-2ABFD5EC56C5}"/>
              </a:ext>
            </a:extLst>
          </p:cNvPr>
          <p:cNvSpPr>
            <a:spLocks noGrp="1"/>
          </p:cNvSpPr>
          <p:nvPr>
            <p:ph idx="1"/>
          </p:nvPr>
        </p:nvSpPr>
        <p:spPr/>
        <p:txBody>
          <a:bodyPr>
            <a:normAutofit/>
          </a:bodyPr>
          <a:lstStyle/>
          <a:p>
            <a:pPr marL="0" indent="0">
              <a:buNone/>
            </a:pPr>
            <a:endParaRPr lang="fr-CA" dirty="0"/>
          </a:p>
          <a:p>
            <a:pPr marL="0" indent="0">
              <a:buNone/>
            </a:pPr>
            <a:endParaRPr lang="fr-CA" dirty="0"/>
          </a:p>
          <a:p>
            <a:pPr marL="0" indent="0">
              <a:buNone/>
            </a:pPr>
            <a:endParaRPr lang="fr-CA" dirty="0"/>
          </a:p>
          <a:p>
            <a:pPr marL="0" indent="0">
              <a:buNone/>
            </a:pPr>
            <a:endParaRPr lang="fr-CA" dirty="0"/>
          </a:p>
          <a:p>
            <a:pPr marL="0" indent="0">
              <a:buNone/>
            </a:pPr>
            <a:endParaRPr lang="fr-CA" dirty="0"/>
          </a:p>
          <a:p>
            <a:pPr marL="0" indent="0">
              <a:buNone/>
            </a:pPr>
            <a:endParaRPr lang="fr-CA" sz="1900" b="1" i="1" u="sng" dirty="0"/>
          </a:p>
          <a:p>
            <a:pPr marL="0" indent="0">
              <a:buNone/>
            </a:pPr>
            <a:endParaRPr lang="fr-CA" sz="2100" b="1" i="1" u="sng" dirty="0"/>
          </a:p>
        </p:txBody>
      </p:sp>
      <p:sp>
        <p:nvSpPr>
          <p:cNvPr id="25" name="Espace réservé du numéro de diapositive 24">
            <a:extLst>
              <a:ext uri="{FF2B5EF4-FFF2-40B4-BE49-F238E27FC236}">
                <a16:creationId xmlns:a16="http://schemas.microsoft.com/office/drawing/2014/main" id="{6BFAE7BC-893E-4B9B-AB04-BFD3DE9B75A1}"/>
              </a:ext>
            </a:extLst>
          </p:cNvPr>
          <p:cNvSpPr>
            <a:spLocks noGrp="1"/>
          </p:cNvSpPr>
          <p:nvPr>
            <p:ph type="sldNum" sz="quarter" idx="12"/>
          </p:nvPr>
        </p:nvSpPr>
        <p:spPr/>
        <p:txBody>
          <a:bodyPr/>
          <a:lstStyle/>
          <a:p>
            <a:r>
              <a:rPr lang="fr-FR" dirty="0"/>
              <a:t>1</a:t>
            </a:r>
          </a:p>
        </p:txBody>
      </p:sp>
      <p:sp>
        <p:nvSpPr>
          <p:cNvPr id="18" name="Rectangle 17">
            <a:extLst>
              <a:ext uri="{FF2B5EF4-FFF2-40B4-BE49-F238E27FC236}">
                <a16:creationId xmlns:a16="http://schemas.microsoft.com/office/drawing/2014/main" id="{F8F6846B-D8A4-4E50-BFF3-B00492F4B364}"/>
              </a:ext>
            </a:extLst>
          </p:cNvPr>
          <p:cNvSpPr/>
          <p:nvPr/>
        </p:nvSpPr>
        <p:spPr>
          <a:xfrm>
            <a:off x="838200" y="1825625"/>
            <a:ext cx="10515600" cy="229580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b="0" dirty="0">
                <a:solidFill>
                  <a:srgbClr val="569CD6"/>
                </a:solidFill>
                <a:effectLst/>
                <a:latin typeface="Consolas" panose="020B0609020204030204" pitchFamily="49" charset="0"/>
              </a:rPr>
              <a:t>const</a:t>
            </a:r>
            <a:r>
              <a:rPr lang="en-US" b="0" dirty="0">
                <a:solidFill>
                  <a:srgbClr val="D4D4D4"/>
                </a:solidFill>
                <a:effectLst/>
                <a:latin typeface="Consolas" panose="020B0609020204030204" pitchFamily="49" charset="0"/>
              </a:rPr>
              <a:t> </a:t>
            </a:r>
            <a:r>
              <a:rPr lang="en-US" b="0" dirty="0">
                <a:solidFill>
                  <a:srgbClr val="4FC1FF"/>
                </a:solidFill>
                <a:effectLst/>
                <a:latin typeface="Consolas" panose="020B0609020204030204" pitchFamily="49" charset="0"/>
              </a:rPr>
              <a:t>element</a:t>
            </a:r>
            <a:r>
              <a:rPr lang="en-US" b="0" dirty="0">
                <a:solidFill>
                  <a:srgbClr val="D4D4D4"/>
                </a:solidFill>
                <a:effectLst/>
                <a:latin typeface="Consolas" panose="020B0609020204030204" pitchFamily="49" charset="0"/>
              </a:rPr>
              <a:t> = </a:t>
            </a:r>
            <a:r>
              <a:rPr lang="en-US" b="0" dirty="0">
                <a:solidFill>
                  <a:srgbClr val="9CDCFE"/>
                </a:solidFill>
                <a:effectLst/>
                <a:latin typeface="Consolas" panose="020B0609020204030204" pitchFamily="49" charset="0"/>
              </a:rPr>
              <a:t>document</a:t>
            </a:r>
            <a:r>
              <a:rPr lang="en-US" b="0" dirty="0">
                <a:solidFill>
                  <a:srgbClr val="D4D4D4"/>
                </a:solidFill>
                <a:effectLst/>
                <a:latin typeface="Consolas" panose="020B0609020204030204" pitchFamily="49" charset="0"/>
              </a:rPr>
              <a:t>.</a:t>
            </a:r>
            <a:r>
              <a:rPr lang="en-US" b="0" dirty="0">
                <a:solidFill>
                  <a:srgbClr val="DCDCAA"/>
                </a:solidFill>
                <a:effectLst/>
                <a:latin typeface="Consolas" panose="020B0609020204030204" pitchFamily="49" charset="0"/>
              </a:rPr>
              <a:t>getElementsByClassName</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"btn"</a:t>
            </a:r>
            <a:r>
              <a:rPr lang="en-US" b="0" dirty="0">
                <a:solidFill>
                  <a:srgbClr val="D4D4D4"/>
                </a:solidFill>
                <a:effectLst/>
                <a:latin typeface="Consolas" panose="020B0609020204030204" pitchFamily="49" charset="0"/>
              </a:rPr>
              <a:t>);</a:t>
            </a:r>
          </a:p>
          <a:p>
            <a:r>
              <a:rPr lang="fr-CA" b="0" dirty="0">
                <a:solidFill>
                  <a:srgbClr val="D4D4D4"/>
                </a:solidFill>
                <a:effectLst/>
                <a:latin typeface="Consolas" panose="020B0609020204030204" pitchFamily="49" charset="0"/>
              </a:rPr>
              <a:t>// On récupère l'élément sur lequel on veut détecter le clic</a:t>
            </a:r>
            <a:endParaRPr lang="en-US" b="0" dirty="0">
              <a:solidFill>
                <a:srgbClr val="D4D4D4"/>
              </a:solidFill>
              <a:effectLst/>
              <a:latin typeface="Consolas" panose="020B0609020204030204" pitchFamily="49" charset="0"/>
            </a:endParaRPr>
          </a:p>
          <a:p>
            <a:r>
              <a:rPr lang="en-US" b="0" dirty="0">
                <a:solidFill>
                  <a:srgbClr val="4FC1FF"/>
                </a:solidFill>
                <a:effectLst/>
                <a:latin typeface="Consolas" panose="020B0609020204030204" pitchFamily="49" charset="0"/>
              </a:rPr>
              <a:t>element</a:t>
            </a:r>
            <a:r>
              <a:rPr lang="en-US" b="0" dirty="0">
                <a:solidFill>
                  <a:srgbClr val="D4D4D4"/>
                </a:solidFill>
                <a:effectLst/>
                <a:latin typeface="Consolas" panose="020B0609020204030204" pitchFamily="49" charset="0"/>
              </a:rPr>
              <a:t>[</a:t>
            </a:r>
            <a:r>
              <a:rPr lang="en-US" b="0" dirty="0">
                <a:solidFill>
                  <a:srgbClr val="B5CEA8"/>
                </a:solidFill>
                <a:effectLst/>
                <a:latin typeface="Consolas" panose="020B0609020204030204" pitchFamily="49" charset="0"/>
              </a:rPr>
              <a:t>0</a:t>
            </a:r>
            <a:r>
              <a:rPr lang="en-US" b="0" dirty="0">
                <a:solidFill>
                  <a:srgbClr val="D4D4D4"/>
                </a:solidFill>
                <a:effectLst/>
                <a:latin typeface="Consolas" panose="020B0609020204030204" pitchFamily="49" charset="0"/>
              </a:rPr>
              <a:t>].</a:t>
            </a:r>
            <a:r>
              <a:rPr lang="en-US" b="0" dirty="0">
                <a:solidFill>
                  <a:srgbClr val="DCDCAA"/>
                </a:solidFill>
                <a:effectLst/>
                <a:latin typeface="Consolas" panose="020B0609020204030204" pitchFamily="49" charset="0"/>
              </a:rPr>
              <a:t>addEventListener</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"click"</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function</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event</a:t>
            </a:r>
            <a:r>
              <a:rPr lang="en-US" b="0" dirty="0">
                <a:solidFill>
                  <a:srgbClr val="D4D4D4"/>
                </a:solidFill>
                <a:effectLst/>
                <a:latin typeface="Consolas" panose="020B0609020204030204" pitchFamily="49" charset="0"/>
              </a:rPr>
              <a:t>) {</a:t>
            </a:r>
          </a:p>
          <a:p>
            <a:r>
              <a:rPr lang="en-US" b="0" dirty="0">
                <a:solidFill>
                  <a:srgbClr val="D4D4D4"/>
                </a:solidFill>
                <a:effectLst/>
                <a:latin typeface="Consolas" panose="020B0609020204030204" pitchFamily="49" charset="0"/>
              </a:rPr>
              <a:t>// On écoute l'événement click</a:t>
            </a:r>
          </a:p>
          <a:p>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event</a:t>
            </a:r>
            <a:r>
              <a:rPr lang="en-US" b="0" dirty="0" err="1">
                <a:solidFill>
                  <a:srgbClr val="D4D4D4"/>
                </a:solidFill>
                <a:effectLst/>
                <a:latin typeface="Consolas" panose="020B0609020204030204" pitchFamily="49" charset="0"/>
              </a:rPr>
              <a:t>.</a:t>
            </a:r>
            <a:r>
              <a:rPr lang="en-US" b="0" dirty="0" err="1">
                <a:solidFill>
                  <a:srgbClr val="DCDCAA"/>
                </a:solidFill>
                <a:effectLst/>
                <a:latin typeface="Consolas" panose="020B0609020204030204" pitchFamily="49" charset="0"/>
              </a:rPr>
              <a:t>preventDefault</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document</a:t>
            </a:r>
            <a:r>
              <a:rPr lang="en-US" b="0" dirty="0">
                <a:solidFill>
                  <a:srgbClr val="D4D4D4"/>
                </a:solidFill>
                <a:effectLst/>
                <a:latin typeface="Consolas" panose="020B0609020204030204" pitchFamily="49" charset="0"/>
              </a:rPr>
              <a:t>.</a:t>
            </a:r>
            <a:r>
              <a:rPr lang="en-US" b="0" dirty="0">
                <a:solidFill>
                  <a:srgbClr val="DCDCAA"/>
                </a:solidFill>
                <a:effectLst/>
                <a:latin typeface="Consolas" panose="020B0609020204030204" pitchFamily="49" charset="0"/>
              </a:rPr>
              <a:t>getElementById</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"users"</a:t>
            </a:r>
            <a:r>
              <a:rPr lang="en-US" b="0" dirty="0">
                <a:solidFill>
                  <a:srgbClr val="D4D4D4"/>
                </a:solidFill>
                <a:effectLst/>
                <a:latin typeface="Consolas" panose="020B0609020204030204" pitchFamily="49" charset="0"/>
              </a:rPr>
              <a:t>).</a:t>
            </a:r>
            <a:r>
              <a:rPr lang="en-US" b="0" dirty="0">
                <a:solidFill>
                  <a:srgbClr val="9CDCFE"/>
                </a:solidFill>
                <a:effectLst/>
                <a:latin typeface="Consolas" panose="020B0609020204030204" pitchFamily="49" charset="0"/>
              </a:rPr>
              <a:t>innerHTML</a:t>
            </a:r>
            <a:r>
              <a:rPr lang="en-US" b="0" dirty="0">
                <a:solidFill>
                  <a:srgbClr val="D4D4D4"/>
                </a:solidFill>
                <a:effectLst/>
                <a:latin typeface="Consolas" panose="020B0609020204030204" pitchFamily="49" charset="0"/>
              </a:rPr>
              <a:t> = </a:t>
            </a:r>
            <a:r>
              <a:rPr lang="en-US" b="0" dirty="0">
                <a:solidFill>
                  <a:srgbClr val="CE9178"/>
                </a:solidFill>
                <a:effectLst/>
                <a:latin typeface="Consolas" panose="020B0609020204030204" pitchFamily="49" charset="0"/>
              </a:rPr>
              <a:t>"&lt;li&gt;Hello World&lt;/li&gt;"</a:t>
            </a:r>
            <a:r>
              <a:rPr lang="en-US" b="0" dirty="0">
                <a:solidFill>
                  <a:srgbClr val="D4D4D4"/>
                </a:solidFill>
                <a:effectLst/>
                <a:latin typeface="Consolas" panose="020B0609020204030204" pitchFamily="49" charset="0"/>
              </a:rPr>
              <a:t>;</a:t>
            </a:r>
          </a:p>
          <a:p>
            <a:r>
              <a:rPr lang="fr-CA" b="0" dirty="0">
                <a:solidFill>
                  <a:srgbClr val="D4D4D4"/>
                </a:solidFill>
                <a:effectLst/>
                <a:latin typeface="Consolas" panose="020B0609020204030204" pitchFamily="49" charset="0"/>
              </a:rPr>
              <a:t>// On change le contenu de notre élément pour afficher « Hello World"</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a:t>
            </a:r>
            <a:endParaRPr lang="fr-CA" b="0" dirty="0">
              <a:solidFill>
                <a:srgbClr val="FFFFFF"/>
              </a:solidFill>
              <a:effectLst/>
              <a:latin typeface="MonoLisa"/>
            </a:endParaRPr>
          </a:p>
        </p:txBody>
      </p:sp>
      <p:sp>
        <p:nvSpPr>
          <p:cNvPr id="19" name="Rectangle 18">
            <a:extLst>
              <a:ext uri="{FF2B5EF4-FFF2-40B4-BE49-F238E27FC236}">
                <a16:creationId xmlns:a16="http://schemas.microsoft.com/office/drawing/2014/main" id="{7418949D-46E6-4985-AF58-D646509AD9D3}"/>
              </a:ext>
            </a:extLst>
          </p:cNvPr>
          <p:cNvSpPr/>
          <p:nvPr/>
        </p:nvSpPr>
        <p:spPr>
          <a:xfrm>
            <a:off x="1105988" y="4256363"/>
            <a:ext cx="9980023" cy="2165475"/>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0" indent="0">
              <a:buNone/>
            </a:pPr>
            <a:r>
              <a:rPr lang="fr-CA" sz="1800" b="1" i="1" u="sng" dirty="0">
                <a:solidFill>
                  <a:srgbClr val="FF0000"/>
                </a:solidFill>
              </a:rPr>
              <a:t>N.B.:</a:t>
            </a:r>
            <a:r>
              <a:rPr lang="fr-CA" sz="1800" i="1" dirty="0">
                <a:solidFill>
                  <a:srgbClr val="FF0000"/>
                </a:solidFill>
              </a:rPr>
              <a:t> Rappelez-vous, l’attribut </a:t>
            </a:r>
            <a:r>
              <a:rPr lang="fr-CA" sz="1800" b="1" i="1" dirty="0">
                <a:solidFill>
                  <a:srgbClr val="FF0000"/>
                </a:solidFill>
              </a:rPr>
              <a:t>class et sa valeur</a:t>
            </a:r>
            <a:r>
              <a:rPr lang="fr-CA" sz="1800" i="1" dirty="0">
                <a:solidFill>
                  <a:srgbClr val="FF0000"/>
                </a:solidFill>
              </a:rPr>
              <a:t> ne sont pas forcément uniques dans notre </a:t>
            </a:r>
            <a:r>
              <a:rPr lang="fr-CA" sz="1800" b="1" i="1" dirty="0">
                <a:solidFill>
                  <a:srgbClr val="FF0000"/>
                </a:solidFill>
              </a:rPr>
              <a:t>DOM,</a:t>
            </a:r>
            <a:r>
              <a:rPr lang="fr-CA" sz="1800" i="1" dirty="0">
                <a:solidFill>
                  <a:srgbClr val="FF0000"/>
                </a:solidFill>
              </a:rPr>
              <a:t> de plus la méthode </a:t>
            </a:r>
            <a:r>
              <a:rPr lang="fr-CA" sz="1800" b="1" i="1" dirty="0">
                <a:solidFill>
                  <a:srgbClr val="FF0000"/>
                </a:solidFill>
              </a:rPr>
              <a:t>getElementsByClassName </a:t>
            </a:r>
            <a:r>
              <a:rPr lang="fr-CA" sz="1800" i="1" dirty="0">
                <a:solidFill>
                  <a:srgbClr val="FF0000"/>
                </a:solidFill>
              </a:rPr>
              <a:t>renvoie un objet de type tableau (</a:t>
            </a:r>
            <a:r>
              <a:rPr lang="fr-CA" sz="1800" b="1" i="1" dirty="0">
                <a:solidFill>
                  <a:srgbClr val="FF0000"/>
                </a:solidFill>
              </a:rPr>
              <a:t>array</a:t>
            </a:r>
            <a:r>
              <a:rPr lang="fr-CA" sz="1800" i="1" dirty="0">
                <a:solidFill>
                  <a:srgbClr val="FF0000"/>
                </a:solidFill>
              </a:rPr>
              <a:t> vu en JS pure) , il est donc  indispensable de préciser que nous souhaitons récupérer l’élément en première position (</a:t>
            </a:r>
            <a:r>
              <a:rPr lang="fr-CA" sz="1800" b="1" i="1" dirty="0">
                <a:solidFill>
                  <a:srgbClr val="FF0000"/>
                </a:solidFill>
              </a:rPr>
              <a:t>indice</a:t>
            </a:r>
            <a:r>
              <a:rPr lang="fr-CA" sz="1800" i="1" dirty="0">
                <a:solidFill>
                  <a:srgbClr val="FF0000"/>
                </a:solidFill>
              </a:rPr>
              <a:t> </a:t>
            </a:r>
            <a:r>
              <a:rPr lang="fr-CA" sz="1800" b="1" i="1" dirty="0">
                <a:solidFill>
                  <a:srgbClr val="FF0000"/>
                </a:solidFill>
              </a:rPr>
              <a:t>0</a:t>
            </a:r>
            <a:r>
              <a:rPr lang="fr-CA" sz="1800" i="1" dirty="0">
                <a:solidFill>
                  <a:srgbClr val="FF0000"/>
                </a:solidFill>
              </a:rPr>
              <a:t> dans un </a:t>
            </a:r>
            <a:r>
              <a:rPr lang="fr-CA" sz="1800" b="1" i="1" dirty="0">
                <a:solidFill>
                  <a:srgbClr val="FF0000"/>
                </a:solidFill>
              </a:rPr>
              <a:t>array</a:t>
            </a:r>
            <a:r>
              <a:rPr lang="fr-CA" sz="1800" i="1" dirty="0">
                <a:solidFill>
                  <a:srgbClr val="FF0000"/>
                </a:solidFill>
              </a:rPr>
              <a:t>) dans notre </a:t>
            </a:r>
            <a:r>
              <a:rPr lang="fr-CA" sz="1800" b="1" i="1" dirty="0">
                <a:solidFill>
                  <a:srgbClr val="FF0000"/>
                </a:solidFill>
              </a:rPr>
              <a:t>DOM</a:t>
            </a:r>
            <a:r>
              <a:rPr lang="fr-CA" sz="1800" i="1" dirty="0">
                <a:solidFill>
                  <a:srgbClr val="FF0000"/>
                </a:solidFill>
              </a:rPr>
              <a:t> même si il est seul.</a:t>
            </a:r>
          </a:p>
          <a:p>
            <a:pPr marL="0" indent="0">
              <a:buNone/>
            </a:pPr>
            <a:r>
              <a:rPr lang="fr-CA" sz="1800" i="1" dirty="0">
                <a:solidFill>
                  <a:srgbClr val="FF0000"/>
                </a:solidFill>
              </a:rPr>
              <a:t>En appelant ici la fonction </a:t>
            </a:r>
            <a:r>
              <a:rPr lang="fr-CA" sz="1800" b="1" i="1" dirty="0">
                <a:solidFill>
                  <a:srgbClr val="FF0000"/>
                </a:solidFill>
              </a:rPr>
              <a:t>preventDefault() </a:t>
            </a:r>
            <a:r>
              <a:rPr lang="fr-CA" sz="1800" i="1" dirty="0">
                <a:solidFill>
                  <a:srgbClr val="FF0000"/>
                </a:solidFill>
              </a:rPr>
              <a:t>dans notre </a:t>
            </a:r>
            <a:r>
              <a:rPr lang="fr-CA" sz="1800" b="1" i="1" dirty="0">
                <a:solidFill>
                  <a:srgbClr val="FF0000"/>
                </a:solidFill>
              </a:rPr>
              <a:t>callback</a:t>
            </a:r>
            <a:r>
              <a:rPr lang="fr-CA" sz="1800" i="1" dirty="0">
                <a:solidFill>
                  <a:srgbClr val="FF0000"/>
                </a:solidFill>
              </a:rPr>
              <a:t>, nous demandons au gestionnaire des événements de ne pas exécuter le comportement par défaut de notre élément (qui est la redirection vers une autre page pour un lien).</a:t>
            </a:r>
            <a:endParaRPr lang="fr-CA" sz="1800" dirty="0">
              <a:solidFill>
                <a:srgbClr val="FF0000"/>
              </a:solidFill>
            </a:endParaRPr>
          </a:p>
        </p:txBody>
      </p:sp>
    </p:spTree>
    <p:extLst>
      <p:ext uri="{BB962C8B-B14F-4D97-AF65-F5344CB8AC3E}">
        <p14:creationId xmlns:p14="http://schemas.microsoft.com/office/powerpoint/2010/main" val="32990377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Connecteur droit 12">
            <a:extLst>
              <a:ext uri="{FF2B5EF4-FFF2-40B4-BE49-F238E27FC236}">
                <a16:creationId xmlns:a16="http://schemas.microsoft.com/office/drawing/2014/main" id="{7F409621-235B-42B7-8C57-C671A5B850E8}"/>
              </a:ext>
              <a:ext uri="{C183D7F6-B498-43B3-948B-1728B52AA6E4}">
                <adec:decorative xmlns:adec="http://schemas.microsoft.com/office/drawing/2017/decorative" val="1"/>
              </a:ext>
            </a:extLst>
          </p:cNvPr>
          <p:cNvCxnSpPr>
            <a:cxnSpLocks/>
          </p:cNvCxnSpPr>
          <p:nvPr/>
        </p:nvCxnSpPr>
        <p:spPr>
          <a:xfrm>
            <a:off x="240908" y="6459681"/>
            <a:ext cx="0" cy="398319"/>
          </a:xfrm>
          <a:prstGeom prst="line">
            <a:avLst/>
          </a:prstGeom>
          <a:ln w="139700">
            <a:solidFill>
              <a:schemeClr val="accent2"/>
            </a:solidFill>
            <a:prstDash val="solid"/>
          </a:ln>
        </p:spPr>
        <p:style>
          <a:lnRef idx="1">
            <a:schemeClr val="accent1"/>
          </a:lnRef>
          <a:fillRef idx="0">
            <a:schemeClr val="accent1"/>
          </a:fillRef>
          <a:effectRef idx="0">
            <a:schemeClr val="accent1"/>
          </a:effectRef>
          <a:fontRef idx="minor">
            <a:schemeClr val="tx1"/>
          </a:fontRef>
        </p:style>
      </p:cxnSp>
      <p:grpSp>
        <p:nvGrpSpPr>
          <p:cNvPr id="13" name="Groupe 12">
            <a:extLst>
              <a:ext uri="{FF2B5EF4-FFF2-40B4-BE49-F238E27FC236}">
                <a16:creationId xmlns:a16="http://schemas.microsoft.com/office/drawing/2014/main" id="{85DCF745-39CA-459B-8ACF-F7DEC90EFF33}"/>
              </a:ext>
              <a:ext uri="{C183D7F6-B498-43B3-948B-1728B52AA6E4}">
                <adec:decorative xmlns:adec="http://schemas.microsoft.com/office/drawing/2017/decorative" val="1"/>
              </a:ext>
            </a:extLst>
          </p:cNvPr>
          <p:cNvGrpSpPr/>
          <p:nvPr/>
        </p:nvGrpSpPr>
        <p:grpSpPr>
          <a:xfrm>
            <a:off x="9233656" y="-30668"/>
            <a:ext cx="2958344" cy="565210"/>
            <a:chOff x="1216702" y="-785818"/>
            <a:chExt cx="6391124" cy="1384729"/>
          </a:xfrm>
        </p:grpSpPr>
        <p:sp>
          <p:nvSpPr>
            <p:cNvPr id="14" name="Rectangle 1">
              <a:extLst>
                <a:ext uri="{FF2B5EF4-FFF2-40B4-BE49-F238E27FC236}">
                  <a16:creationId xmlns:a16="http://schemas.microsoft.com/office/drawing/2014/main" id="{1DD38E9F-DD41-498F-8651-C39F97B54463}"/>
                </a:ext>
              </a:extLst>
            </p:cNvPr>
            <p:cNvSpPr/>
            <p:nvPr/>
          </p:nvSpPr>
          <p:spPr>
            <a:xfrm>
              <a:off x="1216702" y="-755745"/>
              <a:ext cx="2792437" cy="728927"/>
            </a:xfrm>
            <a:custGeom>
              <a:avLst/>
              <a:gdLst>
                <a:gd name="connsiteX0" fmla="*/ 0 w 2778276"/>
                <a:gd name="connsiteY0" fmla="*/ 0 h 471777"/>
                <a:gd name="connsiteX1" fmla="*/ 2778276 w 2778276"/>
                <a:gd name="connsiteY1" fmla="*/ 0 h 471777"/>
                <a:gd name="connsiteX2" fmla="*/ 2778276 w 2778276"/>
                <a:gd name="connsiteY2" fmla="*/ 471777 h 471777"/>
                <a:gd name="connsiteX3" fmla="*/ 0 w 2778276"/>
                <a:gd name="connsiteY3" fmla="*/ 471777 h 471777"/>
                <a:gd name="connsiteX4" fmla="*/ 0 w 2778276"/>
                <a:gd name="connsiteY4" fmla="*/ 0 h 471777"/>
                <a:gd name="connsiteX0" fmla="*/ 0 w 2778276"/>
                <a:gd name="connsiteY0" fmla="*/ 0 h 499912"/>
                <a:gd name="connsiteX1" fmla="*/ 2778276 w 2778276"/>
                <a:gd name="connsiteY1" fmla="*/ 0 h 499912"/>
                <a:gd name="connsiteX2" fmla="*/ 2778276 w 2778276"/>
                <a:gd name="connsiteY2" fmla="*/ 471777 h 499912"/>
                <a:gd name="connsiteX3" fmla="*/ 576775 w 2778276"/>
                <a:gd name="connsiteY3" fmla="*/ 499912 h 499912"/>
                <a:gd name="connsiteX4" fmla="*/ 0 w 2778276"/>
                <a:gd name="connsiteY4" fmla="*/ 0 h 499912"/>
                <a:gd name="connsiteX0" fmla="*/ 0 w 2792344"/>
                <a:gd name="connsiteY0" fmla="*/ 0 h 514001"/>
                <a:gd name="connsiteX1" fmla="*/ 2778276 w 2792344"/>
                <a:gd name="connsiteY1" fmla="*/ 0 h 514001"/>
                <a:gd name="connsiteX2" fmla="*/ 2792344 w 2792344"/>
                <a:gd name="connsiteY2" fmla="*/ 514001 h 514001"/>
                <a:gd name="connsiteX3" fmla="*/ 576775 w 2792344"/>
                <a:gd name="connsiteY3" fmla="*/ 499912 h 514001"/>
                <a:gd name="connsiteX4" fmla="*/ 0 w 2792344"/>
                <a:gd name="connsiteY4" fmla="*/ 0 h 5140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92344" h="514001">
                  <a:moveTo>
                    <a:pt x="0" y="0"/>
                  </a:moveTo>
                  <a:lnTo>
                    <a:pt x="2778276" y="0"/>
                  </a:lnTo>
                  <a:lnTo>
                    <a:pt x="2792344" y="514001"/>
                  </a:lnTo>
                  <a:lnTo>
                    <a:pt x="576775" y="499912"/>
                  </a:lnTo>
                  <a:lnTo>
                    <a:pt x="0" y="0"/>
                  </a:lnTo>
                  <a:close/>
                </a:path>
              </a:pathLst>
            </a:custGeom>
            <a:solidFill>
              <a:srgbClr val="EE740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fr-FR">
                <a:solidFill>
                  <a:srgbClr val="00366C"/>
                </a:solidFill>
              </a:endParaRPr>
            </a:p>
          </p:txBody>
        </p:sp>
        <p:sp>
          <p:nvSpPr>
            <p:cNvPr id="15" name="Rectangle 2">
              <a:extLst>
                <a:ext uri="{FF2B5EF4-FFF2-40B4-BE49-F238E27FC236}">
                  <a16:creationId xmlns:a16="http://schemas.microsoft.com/office/drawing/2014/main" id="{ADAB0AEC-795E-4826-A0D6-2720A6B5F17E}"/>
                </a:ext>
              </a:extLst>
            </p:cNvPr>
            <p:cNvSpPr/>
            <p:nvPr/>
          </p:nvSpPr>
          <p:spPr>
            <a:xfrm>
              <a:off x="1968078" y="-785818"/>
              <a:ext cx="5639748" cy="1384729"/>
            </a:xfrm>
            <a:custGeom>
              <a:avLst/>
              <a:gdLst>
                <a:gd name="connsiteX0" fmla="*/ 0 w 4000500"/>
                <a:gd name="connsiteY0" fmla="*/ 0 h 800100"/>
                <a:gd name="connsiteX1" fmla="*/ 4000500 w 4000500"/>
                <a:gd name="connsiteY1" fmla="*/ 0 h 800100"/>
                <a:gd name="connsiteX2" fmla="*/ 4000500 w 4000500"/>
                <a:gd name="connsiteY2" fmla="*/ 800100 h 800100"/>
                <a:gd name="connsiteX3" fmla="*/ 0 w 4000500"/>
                <a:gd name="connsiteY3" fmla="*/ 800100 h 800100"/>
                <a:gd name="connsiteX4" fmla="*/ 0 w 4000500"/>
                <a:gd name="connsiteY4" fmla="*/ 0 h 800100"/>
                <a:gd name="connsiteX0" fmla="*/ 0 w 4000500"/>
                <a:gd name="connsiteY0" fmla="*/ 0 h 800100"/>
                <a:gd name="connsiteX1" fmla="*/ 4000500 w 4000500"/>
                <a:gd name="connsiteY1" fmla="*/ 0 h 800100"/>
                <a:gd name="connsiteX2" fmla="*/ 4000500 w 4000500"/>
                <a:gd name="connsiteY2" fmla="*/ 800100 h 800100"/>
                <a:gd name="connsiteX3" fmla="*/ 792480 w 4000500"/>
                <a:gd name="connsiteY3" fmla="*/ 800100 h 800100"/>
                <a:gd name="connsiteX4" fmla="*/ 0 w 4000500"/>
                <a:gd name="connsiteY4" fmla="*/ 0 h 800100"/>
                <a:gd name="connsiteX0" fmla="*/ 0 w 4428566"/>
                <a:gd name="connsiteY0" fmla="*/ 0 h 806393"/>
                <a:gd name="connsiteX1" fmla="*/ 4000500 w 4428566"/>
                <a:gd name="connsiteY1" fmla="*/ 0 h 806393"/>
                <a:gd name="connsiteX2" fmla="*/ 4428566 w 4428566"/>
                <a:gd name="connsiteY2" fmla="*/ 806393 h 806393"/>
                <a:gd name="connsiteX3" fmla="*/ 792480 w 4428566"/>
                <a:gd name="connsiteY3" fmla="*/ 800100 h 806393"/>
                <a:gd name="connsiteX4" fmla="*/ 0 w 4428566"/>
                <a:gd name="connsiteY4" fmla="*/ 0 h 806393"/>
                <a:gd name="connsiteX0" fmla="*/ 0 w 4428566"/>
                <a:gd name="connsiteY0" fmla="*/ 0 h 806393"/>
                <a:gd name="connsiteX1" fmla="*/ 4428566 w 4428566"/>
                <a:gd name="connsiteY1" fmla="*/ 7035 h 806393"/>
                <a:gd name="connsiteX2" fmla="*/ 4428566 w 4428566"/>
                <a:gd name="connsiteY2" fmla="*/ 806393 h 806393"/>
                <a:gd name="connsiteX3" fmla="*/ 792480 w 4428566"/>
                <a:gd name="connsiteY3" fmla="*/ 800100 h 806393"/>
                <a:gd name="connsiteX4" fmla="*/ 0 w 4428566"/>
                <a:gd name="connsiteY4" fmla="*/ 0 h 8063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28566" h="806393">
                  <a:moveTo>
                    <a:pt x="0" y="0"/>
                  </a:moveTo>
                  <a:lnTo>
                    <a:pt x="4428566" y="7035"/>
                  </a:lnTo>
                  <a:lnTo>
                    <a:pt x="4428566" y="806393"/>
                  </a:lnTo>
                  <a:lnTo>
                    <a:pt x="792480" y="800100"/>
                  </a:lnTo>
                  <a:lnTo>
                    <a:pt x="0" y="0"/>
                  </a:lnTo>
                  <a:close/>
                </a:path>
              </a:pathLst>
            </a:custGeom>
            <a:solidFill>
              <a:srgbClr val="0B84FF"/>
            </a:soli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nSpc>
                  <a:spcPct val="120000"/>
                </a:lnSpc>
                <a:spcBef>
                  <a:spcPts val="200"/>
                </a:spcBef>
              </a:pPr>
              <a:r>
                <a:rPr lang="fr-FR" sz="1000" kern="1000" dirty="0">
                  <a:solidFill>
                    <a:srgbClr val="00366C"/>
                  </a:solidFill>
                  <a:effectLst/>
                  <a:ea typeface="Calibri" panose="020F0502020204030204" pitchFamily="34" charset="0"/>
                  <a:cs typeface="Times New Roman" panose="02020603050405020304" pitchFamily="18" charset="0"/>
                </a:rPr>
                <a:t> </a:t>
              </a:r>
            </a:p>
          </p:txBody>
        </p:sp>
      </p:grpSp>
      <p:pic>
        <p:nvPicPr>
          <p:cNvPr id="16" name="Graphique 218">
            <a:extLst>
              <a:ext uri="{FF2B5EF4-FFF2-40B4-BE49-F238E27FC236}">
                <a16:creationId xmlns:a16="http://schemas.microsoft.com/office/drawing/2014/main" id="{797E772C-3E32-4DC4-9154-2641BFB9AA2D}"/>
              </a:ext>
            </a:extLst>
          </p:cNvPr>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40909" y="193345"/>
            <a:ext cx="1424861" cy="311868"/>
          </a:xfrm>
          <a:prstGeom prst="rect">
            <a:avLst/>
          </a:prstGeom>
        </p:spPr>
      </p:pic>
      <p:sp>
        <p:nvSpPr>
          <p:cNvPr id="17" name="Zone de texte 2">
            <a:extLst>
              <a:ext uri="{FF2B5EF4-FFF2-40B4-BE49-F238E27FC236}">
                <a16:creationId xmlns:a16="http://schemas.microsoft.com/office/drawing/2014/main" id="{BB37616C-272E-47F1-863A-B2C92FBE80F3}"/>
              </a:ext>
            </a:extLst>
          </p:cNvPr>
          <p:cNvSpPr txBox="1">
            <a:spLocks noChangeArrowheads="1"/>
          </p:cNvSpPr>
          <p:nvPr/>
        </p:nvSpPr>
        <p:spPr bwMode="auto">
          <a:xfrm>
            <a:off x="10440745" y="130371"/>
            <a:ext cx="18367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ja-JP" dirty="0">
                <a:solidFill>
                  <a:schemeClr val="bg1"/>
                </a:solidFill>
                <a:latin typeface="Arial" panose="020B0604020202020204" pitchFamily="34" charset="0"/>
              </a:rPr>
              <a:t>JS DOM</a:t>
            </a:r>
            <a:endParaRPr kumimoji="0" lang="fr-FR" altLang="ja-JP" sz="1800" b="0" i="0" u="none" strike="noStrike" cap="none" normalizeH="0" baseline="0" dirty="0">
              <a:ln>
                <a:noFill/>
              </a:ln>
              <a:solidFill>
                <a:schemeClr val="bg1"/>
              </a:solidFill>
              <a:effectLst/>
              <a:latin typeface="Arial" panose="020B0604020202020204" pitchFamily="34" charset="0"/>
            </a:endParaRPr>
          </a:p>
        </p:txBody>
      </p:sp>
      <p:cxnSp>
        <p:nvCxnSpPr>
          <p:cNvPr id="21" name="Connecteur droit 12">
            <a:extLst>
              <a:ext uri="{FF2B5EF4-FFF2-40B4-BE49-F238E27FC236}">
                <a16:creationId xmlns:a16="http://schemas.microsoft.com/office/drawing/2014/main" id="{2FD4896E-C3EA-4312-B8B9-061395FD30B9}"/>
              </a:ext>
              <a:ext uri="{C183D7F6-B498-43B3-948B-1728B52AA6E4}">
                <adec:decorative xmlns:adec="http://schemas.microsoft.com/office/drawing/2017/decorative" val="1"/>
              </a:ext>
            </a:extLst>
          </p:cNvPr>
          <p:cNvCxnSpPr>
            <a:cxnSpLocks/>
          </p:cNvCxnSpPr>
          <p:nvPr/>
        </p:nvCxnSpPr>
        <p:spPr>
          <a:xfrm>
            <a:off x="10526228" y="71037"/>
            <a:ext cx="1416204" cy="0"/>
          </a:xfrm>
          <a:prstGeom prst="line">
            <a:avLst/>
          </a:prstGeom>
          <a:ln w="57150">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2" name="Titre 1">
            <a:extLst>
              <a:ext uri="{FF2B5EF4-FFF2-40B4-BE49-F238E27FC236}">
                <a16:creationId xmlns:a16="http://schemas.microsoft.com/office/drawing/2014/main" id="{0B3CC462-55AF-4043-88EB-4DAD89B19EE6}"/>
              </a:ext>
            </a:extLst>
          </p:cNvPr>
          <p:cNvSpPr>
            <a:spLocks noGrp="1"/>
          </p:cNvSpPr>
          <p:nvPr>
            <p:ph type="title"/>
          </p:nvPr>
        </p:nvSpPr>
        <p:spPr/>
        <p:txBody>
          <a:bodyPr/>
          <a:lstStyle/>
          <a:p>
            <a:r>
              <a:rPr lang="fr-FR" dirty="0"/>
              <a:t>Écouter des events (événements)</a:t>
            </a:r>
          </a:p>
        </p:txBody>
      </p:sp>
      <p:sp>
        <p:nvSpPr>
          <p:cNvPr id="3" name="Espace réservé du contenu 2">
            <a:extLst>
              <a:ext uri="{FF2B5EF4-FFF2-40B4-BE49-F238E27FC236}">
                <a16:creationId xmlns:a16="http://schemas.microsoft.com/office/drawing/2014/main" id="{CC35CF24-869C-48F7-AC36-2ABFD5EC56C5}"/>
              </a:ext>
            </a:extLst>
          </p:cNvPr>
          <p:cNvSpPr>
            <a:spLocks noGrp="1"/>
          </p:cNvSpPr>
          <p:nvPr>
            <p:ph idx="1"/>
          </p:nvPr>
        </p:nvSpPr>
        <p:spPr/>
        <p:txBody>
          <a:bodyPr>
            <a:norm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fr-CA" sz="2000" b="0" i="0" u="none" strike="noStrike" kern="1200" cap="none" spc="0" normalizeH="0" baseline="0" noProof="0" dirty="0">
                <a:ln>
                  <a:noFill/>
                </a:ln>
                <a:solidFill>
                  <a:prstClr val="black"/>
                </a:solidFill>
                <a:effectLst/>
                <a:uLnTx/>
                <a:uFillTx/>
                <a:latin typeface="Calibri" panose="020F0502020204030204"/>
                <a:ea typeface="+mn-ea"/>
                <a:cs typeface="+mn-cs"/>
              </a:rPr>
              <a:t>Pour en savoir plus : </a:t>
            </a:r>
            <a:r>
              <a:rPr kumimoji="0" lang="fr-CA" sz="2000" b="0" i="0" u="none" strike="noStrike" kern="1200" cap="none" spc="0" normalizeH="0" baseline="0" noProof="0" dirty="0">
                <a:ln>
                  <a:noFill/>
                </a:ln>
                <a:solidFill>
                  <a:prstClr val="black"/>
                </a:solidFill>
                <a:effectLst/>
                <a:uLnTx/>
                <a:uFillTx/>
                <a:latin typeface="Calibri" panose="020F0502020204030204"/>
                <a:ea typeface="+mn-ea"/>
                <a:cs typeface="+mn-cs"/>
                <a:hlinkClick r:id="rId4"/>
              </a:rPr>
              <a:t>https://developer.mozilla.org/fr/docs/Web/API/EventTarget/addEventListener</a:t>
            </a:r>
            <a:r>
              <a:rPr kumimoji="0" lang="fr-CA" sz="20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fr-CA" sz="2000" dirty="0">
                <a:hlinkClick r:id="rId5"/>
              </a:rPr>
              <a:t>https://developer.mozilla.org/fr/docs/Web/Events</a:t>
            </a:r>
            <a:r>
              <a:rPr lang="fr-CA" sz="2000" dirty="0">
                <a:solidFill>
                  <a:prstClr val="black"/>
                </a:solidFill>
                <a:latin typeface="Calibri" panose="020F0502020204030204"/>
              </a:rPr>
              <a:t> </a:t>
            </a:r>
            <a:endParaRPr lang="fr-CA" sz="2000" dirty="0"/>
          </a:p>
          <a:p>
            <a:pPr marL="0" indent="0">
              <a:buNone/>
            </a:pPr>
            <a:endParaRPr lang="fr-CA" dirty="0"/>
          </a:p>
        </p:txBody>
      </p:sp>
      <p:sp>
        <p:nvSpPr>
          <p:cNvPr id="25" name="Espace réservé du numéro de diapositive 24">
            <a:extLst>
              <a:ext uri="{FF2B5EF4-FFF2-40B4-BE49-F238E27FC236}">
                <a16:creationId xmlns:a16="http://schemas.microsoft.com/office/drawing/2014/main" id="{6BFAE7BC-893E-4B9B-AB04-BFD3DE9B75A1}"/>
              </a:ext>
            </a:extLst>
          </p:cNvPr>
          <p:cNvSpPr>
            <a:spLocks noGrp="1"/>
          </p:cNvSpPr>
          <p:nvPr>
            <p:ph type="sldNum" sz="quarter" idx="12"/>
          </p:nvPr>
        </p:nvSpPr>
        <p:spPr/>
        <p:txBody>
          <a:bodyPr/>
          <a:lstStyle/>
          <a:p>
            <a:r>
              <a:rPr lang="fr-FR" dirty="0"/>
              <a:t>1</a:t>
            </a:r>
          </a:p>
        </p:txBody>
      </p:sp>
    </p:spTree>
    <p:extLst>
      <p:ext uri="{BB962C8B-B14F-4D97-AF65-F5344CB8AC3E}">
        <p14:creationId xmlns:p14="http://schemas.microsoft.com/office/powerpoint/2010/main" val="10154035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Connecteur droit 12">
            <a:extLst>
              <a:ext uri="{FF2B5EF4-FFF2-40B4-BE49-F238E27FC236}">
                <a16:creationId xmlns:a16="http://schemas.microsoft.com/office/drawing/2014/main" id="{7F409621-235B-42B7-8C57-C671A5B850E8}"/>
              </a:ext>
              <a:ext uri="{C183D7F6-B498-43B3-948B-1728B52AA6E4}">
                <adec:decorative xmlns:adec="http://schemas.microsoft.com/office/drawing/2017/decorative" val="1"/>
              </a:ext>
            </a:extLst>
          </p:cNvPr>
          <p:cNvCxnSpPr>
            <a:cxnSpLocks/>
          </p:cNvCxnSpPr>
          <p:nvPr/>
        </p:nvCxnSpPr>
        <p:spPr>
          <a:xfrm>
            <a:off x="240908" y="6459681"/>
            <a:ext cx="0" cy="398319"/>
          </a:xfrm>
          <a:prstGeom prst="line">
            <a:avLst/>
          </a:prstGeom>
          <a:ln w="139700">
            <a:solidFill>
              <a:schemeClr val="accent2"/>
            </a:solidFill>
            <a:prstDash val="solid"/>
          </a:ln>
        </p:spPr>
        <p:style>
          <a:lnRef idx="1">
            <a:schemeClr val="accent1"/>
          </a:lnRef>
          <a:fillRef idx="0">
            <a:schemeClr val="accent1"/>
          </a:fillRef>
          <a:effectRef idx="0">
            <a:schemeClr val="accent1"/>
          </a:effectRef>
          <a:fontRef idx="minor">
            <a:schemeClr val="tx1"/>
          </a:fontRef>
        </p:style>
      </p:cxnSp>
      <p:grpSp>
        <p:nvGrpSpPr>
          <p:cNvPr id="13" name="Groupe 12">
            <a:extLst>
              <a:ext uri="{FF2B5EF4-FFF2-40B4-BE49-F238E27FC236}">
                <a16:creationId xmlns:a16="http://schemas.microsoft.com/office/drawing/2014/main" id="{85DCF745-39CA-459B-8ACF-F7DEC90EFF33}"/>
              </a:ext>
              <a:ext uri="{C183D7F6-B498-43B3-948B-1728B52AA6E4}">
                <adec:decorative xmlns:adec="http://schemas.microsoft.com/office/drawing/2017/decorative" val="1"/>
              </a:ext>
            </a:extLst>
          </p:cNvPr>
          <p:cNvGrpSpPr/>
          <p:nvPr/>
        </p:nvGrpSpPr>
        <p:grpSpPr>
          <a:xfrm>
            <a:off x="9233656" y="-30668"/>
            <a:ext cx="2958344" cy="565210"/>
            <a:chOff x="1216702" y="-785818"/>
            <a:chExt cx="6391124" cy="1384729"/>
          </a:xfrm>
        </p:grpSpPr>
        <p:sp>
          <p:nvSpPr>
            <p:cNvPr id="14" name="Rectangle 1">
              <a:extLst>
                <a:ext uri="{FF2B5EF4-FFF2-40B4-BE49-F238E27FC236}">
                  <a16:creationId xmlns:a16="http://schemas.microsoft.com/office/drawing/2014/main" id="{1DD38E9F-DD41-498F-8651-C39F97B54463}"/>
                </a:ext>
              </a:extLst>
            </p:cNvPr>
            <p:cNvSpPr/>
            <p:nvPr/>
          </p:nvSpPr>
          <p:spPr>
            <a:xfrm>
              <a:off x="1216702" y="-755745"/>
              <a:ext cx="2792437" cy="728927"/>
            </a:xfrm>
            <a:custGeom>
              <a:avLst/>
              <a:gdLst>
                <a:gd name="connsiteX0" fmla="*/ 0 w 2778276"/>
                <a:gd name="connsiteY0" fmla="*/ 0 h 471777"/>
                <a:gd name="connsiteX1" fmla="*/ 2778276 w 2778276"/>
                <a:gd name="connsiteY1" fmla="*/ 0 h 471777"/>
                <a:gd name="connsiteX2" fmla="*/ 2778276 w 2778276"/>
                <a:gd name="connsiteY2" fmla="*/ 471777 h 471777"/>
                <a:gd name="connsiteX3" fmla="*/ 0 w 2778276"/>
                <a:gd name="connsiteY3" fmla="*/ 471777 h 471777"/>
                <a:gd name="connsiteX4" fmla="*/ 0 w 2778276"/>
                <a:gd name="connsiteY4" fmla="*/ 0 h 471777"/>
                <a:gd name="connsiteX0" fmla="*/ 0 w 2778276"/>
                <a:gd name="connsiteY0" fmla="*/ 0 h 499912"/>
                <a:gd name="connsiteX1" fmla="*/ 2778276 w 2778276"/>
                <a:gd name="connsiteY1" fmla="*/ 0 h 499912"/>
                <a:gd name="connsiteX2" fmla="*/ 2778276 w 2778276"/>
                <a:gd name="connsiteY2" fmla="*/ 471777 h 499912"/>
                <a:gd name="connsiteX3" fmla="*/ 576775 w 2778276"/>
                <a:gd name="connsiteY3" fmla="*/ 499912 h 499912"/>
                <a:gd name="connsiteX4" fmla="*/ 0 w 2778276"/>
                <a:gd name="connsiteY4" fmla="*/ 0 h 499912"/>
                <a:gd name="connsiteX0" fmla="*/ 0 w 2792344"/>
                <a:gd name="connsiteY0" fmla="*/ 0 h 514001"/>
                <a:gd name="connsiteX1" fmla="*/ 2778276 w 2792344"/>
                <a:gd name="connsiteY1" fmla="*/ 0 h 514001"/>
                <a:gd name="connsiteX2" fmla="*/ 2792344 w 2792344"/>
                <a:gd name="connsiteY2" fmla="*/ 514001 h 514001"/>
                <a:gd name="connsiteX3" fmla="*/ 576775 w 2792344"/>
                <a:gd name="connsiteY3" fmla="*/ 499912 h 514001"/>
                <a:gd name="connsiteX4" fmla="*/ 0 w 2792344"/>
                <a:gd name="connsiteY4" fmla="*/ 0 h 5140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92344" h="514001">
                  <a:moveTo>
                    <a:pt x="0" y="0"/>
                  </a:moveTo>
                  <a:lnTo>
                    <a:pt x="2778276" y="0"/>
                  </a:lnTo>
                  <a:lnTo>
                    <a:pt x="2792344" y="514001"/>
                  </a:lnTo>
                  <a:lnTo>
                    <a:pt x="576775" y="499912"/>
                  </a:lnTo>
                  <a:lnTo>
                    <a:pt x="0" y="0"/>
                  </a:lnTo>
                  <a:close/>
                </a:path>
              </a:pathLst>
            </a:custGeom>
            <a:solidFill>
              <a:srgbClr val="EE740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fr-FR">
                <a:solidFill>
                  <a:srgbClr val="00366C"/>
                </a:solidFill>
              </a:endParaRPr>
            </a:p>
          </p:txBody>
        </p:sp>
        <p:sp>
          <p:nvSpPr>
            <p:cNvPr id="15" name="Rectangle 2">
              <a:extLst>
                <a:ext uri="{FF2B5EF4-FFF2-40B4-BE49-F238E27FC236}">
                  <a16:creationId xmlns:a16="http://schemas.microsoft.com/office/drawing/2014/main" id="{ADAB0AEC-795E-4826-A0D6-2720A6B5F17E}"/>
                </a:ext>
              </a:extLst>
            </p:cNvPr>
            <p:cNvSpPr/>
            <p:nvPr/>
          </p:nvSpPr>
          <p:spPr>
            <a:xfrm>
              <a:off x="1968078" y="-785818"/>
              <a:ext cx="5639748" cy="1384729"/>
            </a:xfrm>
            <a:custGeom>
              <a:avLst/>
              <a:gdLst>
                <a:gd name="connsiteX0" fmla="*/ 0 w 4000500"/>
                <a:gd name="connsiteY0" fmla="*/ 0 h 800100"/>
                <a:gd name="connsiteX1" fmla="*/ 4000500 w 4000500"/>
                <a:gd name="connsiteY1" fmla="*/ 0 h 800100"/>
                <a:gd name="connsiteX2" fmla="*/ 4000500 w 4000500"/>
                <a:gd name="connsiteY2" fmla="*/ 800100 h 800100"/>
                <a:gd name="connsiteX3" fmla="*/ 0 w 4000500"/>
                <a:gd name="connsiteY3" fmla="*/ 800100 h 800100"/>
                <a:gd name="connsiteX4" fmla="*/ 0 w 4000500"/>
                <a:gd name="connsiteY4" fmla="*/ 0 h 800100"/>
                <a:gd name="connsiteX0" fmla="*/ 0 w 4000500"/>
                <a:gd name="connsiteY0" fmla="*/ 0 h 800100"/>
                <a:gd name="connsiteX1" fmla="*/ 4000500 w 4000500"/>
                <a:gd name="connsiteY1" fmla="*/ 0 h 800100"/>
                <a:gd name="connsiteX2" fmla="*/ 4000500 w 4000500"/>
                <a:gd name="connsiteY2" fmla="*/ 800100 h 800100"/>
                <a:gd name="connsiteX3" fmla="*/ 792480 w 4000500"/>
                <a:gd name="connsiteY3" fmla="*/ 800100 h 800100"/>
                <a:gd name="connsiteX4" fmla="*/ 0 w 4000500"/>
                <a:gd name="connsiteY4" fmla="*/ 0 h 800100"/>
                <a:gd name="connsiteX0" fmla="*/ 0 w 4428566"/>
                <a:gd name="connsiteY0" fmla="*/ 0 h 806393"/>
                <a:gd name="connsiteX1" fmla="*/ 4000500 w 4428566"/>
                <a:gd name="connsiteY1" fmla="*/ 0 h 806393"/>
                <a:gd name="connsiteX2" fmla="*/ 4428566 w 4428566"/>
                <a:gd name="connsiteY2" fmla="*/ 806393 h 806393"/>
                <a:gd name="connsiteX3" fmla="*/ 792480 w 4428566"/>
                <a:gd name="connsiteY3" fmla="*/ 800100 h 806393"/>
                <a:gd name="connsiteX4" fmla="*/ 0 w 4428566"/>
                <a:gd name="connsiteY4" fmla="*/ 0 h 806393"/>
                <a:gd name="connsiteX0" fmla="*/ 0 w 4428566"/>
                <a:gd name="connsiteY0" fmla="*/ 0 h 806393"/>
                <a:gd name="connsiteX1" fmla="*/ 4428566 w 4428566"/>
                <a:gd name="connsiteY1" fmla="*/ 7035 h 806393"/>
                <a:gd name="connsiteX2" fmla="*/ 4428566 w 4428566"/>
                <a:gd name="connsiteY2" fmla="*/ 806393 h 806393"/>
                <a:gd name="connsiteX3" fmla="*/ 792480 w 4428566"/>
                <a:gd name="connsiteY3" fmla="*/ 800100 h 806393"/>
                <a:gd name="connsiteX4" fmla="*/ 0 w 4428566"/>
                <a:gd name="connsiteY4" fmla="*/ 0 h 8063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28566" h="806393">
                  <a:moveTo>
                    <a:pt x="0" y="0"/>
                  </a:moveTo>
                  <a:lnTo>
                    <a:pt x="4428566" y="7035"/>
                  </a:lnTo>
                  <a:lnTo>
                    <a:pt x="4428566" y="806393"/>
                  </a:lnTo>
                  <a:lnTo>
                    <a:pt x="792480" y="800100"/>
                  </a:lnTo>
                  <a:lnTo>
                    <a:pt x="0" y="0"/>
                  </a:lnTo>
                  <a:close/>
                </a:path>
              </a:pathLst>
            </a:custGeom>
            <a:solidFill>
              <a:srgbClr val="0B84FF"/>
            </a:soli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nSpc>
                  <a:spcPct val="120000"/>
                </a:lnSpc>
                <a:spcBef>
                  <a:spcPts val="200"/>
                </a:spcBef>
              </a:pPr>
              <a:r>
                <a:rPr lang="fr-FR" sz="1000" kern="1000" dirty="0">
                  <a:solidFill>
                    <a:srgbClr val="00366C"/>
                  </a:solidFill>
                  <a:effectLst/>
                  <a:ea typeface="Calibri" panose="020F0502020204030204" pitchFamily="34" charset="0"/>
                  <a:cs typeface="Times New Roman" panose="02020603050405020304" pitchFamily="18" charset="0"/>
                </a:rPr>
                <a:t> </a:t>
              </a:r>
            </a:p>
          </p:txBody>
        </p:sp>
      </p:grpSp>
      <p:pic>
        <p:nvPicPr>
          <p:cNvPr id="16" name="Graphique 218">
            <a:extLst>
              <a:ext uri="{FF2B5EF4-FFF2-40B4-BE49-F238E27FC236}">
                <a16:creationId xmlns:a16="http://schemas.microsoft.com/office/drawing/2014/main" id="{797E772C-3E32-4DC4-9154-2641BFB9AA2D}"/>
              </a:ext>
            </a:extLst>
          </p:cNvPr>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40909" y="193345"/>
            <a:ext cx="1424861" cy="311868"/>
          </a:xfrm>
          <a:prstGeom prst="rect">
            <a:avLst/>
          </a:prstGeom>
        </p:spPr>
      </p:pic>
      <p:sp>
        <p:nvSpPr>
          <p:cNvPr id="17" name="Zone de texte 2">
            <a:extLst>
              <a:ext uri="{FF2B5EF4-FFF2-40B4-BE49-F238E27FC236}">
                <a16:creationId xmlns:a16="http://schemas.microsoft.com/office/drawing/2014/main" id="{BB37616C-272E-47F1-863A-B2C92FBE80F3}"/>
              </a:ext>
            </a:extLst>
          </p:cNvPr>
          <p:cNvSpPr txBox="1">
            <a:spLocks noChangeArrowheads="1"/>
          </p:cNvSpPr>
          <p:nvPr/>
        </p:nvSpPr>
        <p:spPr bwMode="auto">
          <a:xfrm>
            <a:off x="10440745" y="130371"/>
            <a:ext cx="18367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ja-JP" dirty="0">
                <a:solidFill>
                  <a:schemeClr val="bg1"/>
                </a:solidFill>
                <a:latin typeface="Arial" panose="020B0604020202020204" pitchFamily="34" charset="0"/>
              </a:rPr>
              <a:t>JS DOM</a:t>
            </a:r>
            <a:endParaRPr kumimoji="0" lang="fr-FR" altLang="ja-JP" sz="1800" b="0" i="0" u="none" strike="noStrike" cap="none" normalizeH="0" baseline="0" dirty="0">
              <a:ln>
                <a:noFill/>
              </a:ln>
              <a:solidFill>
                <a:schemeClr val="bg1"/>
              </a:solidFill>
              <a:effectLst/>
              <a:latin typeface="Arial" panose="020B0604020202020204" pitchFamily="34" charset="0"/>
            </a:endParaRPr>
          </a:p>
        </p:txBody>
      </p:sp>
      <p:cxnSp>
        <p:nvCxnSpPr>
          <p:cNvPr id="21" name="Connecteur droit 12">
            <a:extLst>
              <a:ext uri="{FF2B5EF4-FFF2-40B4-BE49-F238E27FC236}">
                <a16:creationId xmlns:a16="http://schemas.microsoft.com/office/drawing/2014/main" id="{2FD4896E-C3EA-4312-B8B9-061395FD30B9}"/>
              </a:ext>
              <a:ext uri="{C183D7F6-B498-43B3-948B-1728B52AA6E4}">
                <adec:decorative xmlns:adec="http://schemas.microsoft.com/office/drawing/2017/decorative" val="1"/>
              </a:ext>
            </a:extLst>
          </p:cNvPr>
          <p:cNvCxnSpPr>
            <a:cxnSpLocks/>
          </p:cNvCxnSpPr>
          <p:nvPr/>
        </p:nvCxnSpPr>
        <p:spPr>
          <a:xfrm>
            <a:off x="10526228" y="71037"/>
            <a:ext cx="1416204" cy="0"/>
          </a:xfrm>
          <a:prstGeom prst="line">
            <a:avLst/>
          </a:prstGeom>
          <a:ln w="57150">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2" name="Titre 1">
            <a:extLst>
              <a:ext uri="{FF2B5EF4-FFF2-40B4-BE49-F238E27FC236}">
                <a16:creationId xmlns:a16="http://schemas.microsoft.com/office/drawing/2014/main" id="{0B3CC462-55AF-4043-88EB-4DAD89B19EE6}"/>
              </a:ext>
            </a:extLst>
          </p:cNvPr>
          <p:cNvSpPr>
            <a:spLocks noGrp="1"/>
          </p:cNvSpPr>
          <p:nvPr>
            <p:ph type="title"/>
          </p:nvPr>
        </p:nvSpPr>
        <p:spPr/>
        <p:txBody>
          <a:bodyPr/>
          <a:lstStyle/>
          <a:p>
            <a:r>
              <a:rPr lang="fr-FR" dirty="0"/>
              <a:t>Qu’est-ce que le DOM?</a:t>
            </a:r>
          </a:p>
        </p:txBody>
      </p:sp>
      <p:sp>
        <p:nvSpPr>
          <p:cNvPr id="3" name="Espace réservé du contenu 2">
            <a:extLst>
              <a:ext uri="{FF2B5EF4-FFF2-40B4-BE49-F238E27FC236}">
                <a16:creationId xmlns:a16="http://schemas.microsoft.com/office/drawing/2014/main" id="{CC35CF24-869C-48F7-AC36-2ABFD5EC56C5}"/>
              </a:ext>
            </a:extLst>
          </p:cNvPr>
          <p:cNvSpPr>
            <a:spLocks noGrp="1"/>
          </p:cNvSpPr>
          <p:nvPr>
            <p:ph idx="1"/>
          </p:nvPr>
        </p:nvSpPr>
        <p:spPr/>
        <p:txBody>
          <a:bodyPr>
            <a:normAutofit/>
          </a:bodyPr>
          <a:lstStyle/>
          <a:p>
            <a:pPr marL="0" indent="0">
              <a:buNone/>
            </a:pPr>
            <a:r>
              <a:rPr lang="fr-CA" dirty="0"/>
              <a:t>Dans le DOM, on commence toujours par un élément racine qui est le point de départ du document : la balise  </a:t>
            </a:r>
            <a:r>
              <a:rPr lang="fr-CA" b="1" i="1" dirty="0"/>
              <a:t>&lt;html&gt; </a:t>
            </a:r>
            <a:r>
              <a:rPr lang="fr-CA" dirty="0"/>
              <a:t>. Celle-ci a pour enfants les balises  </a:t>
            </a:r>
            <a:r>
              <a:rPr lang="fr-CA" b="1" i="1" dirty="0"/>
              <a:t>&lt;</a:t>
            </a:r>
            <a:r>
              <a:rPr lang="fr-CA" b="1" i="1" dirty="0" err="1"/>
              <a:t>head</a:t>
            </a:r>
            <a:r>
              <a:rPr lang="fr-CA" b="1" i="1" dirty="0"/>
              <a:t>&gt;  </a:t>
            </a:r>
            <a:r>
              <a:rPr lang="fr-CA" dirty="0"/>
              <a:t>et  </a:t>
            </a:r>
            <a:r>
              <a:rPr lang="fr-CA" b="1" i="1" dirty="0"/>
              <a:t>&lt;body&gt;  </a:t>
            </a:r>
            <a:r>
              <a:rPr lang="fr-CA" dirty="0"/>
              <a:t>qui ont donc un parent commun : la balise  </a:t>
            </a:r>
            <a:r>
              <a:rPr lang="fr-CA" b="1" i="1" dirty="0"/>
              <a:t>&lt;html&gt; </a:t>
            </a:r>
            <a:r>
              <a:rPr lang="fr-CA" dirty="0"/>
              <a:t>! Vous trouverez ensuite le contenu de votre page dans la balise  </a:t>
            </a:r>
            <a:r>
              <a:rPr lang="fr-CA" b="1" i="1" dirty="0"/>
              <a:t>&lt;body&gt;  </a:t>
            </a:r>
            <a:r>
              <a:rPr lang="fr-CA" dirty="0"/>
              <a:t>sous forme de liens, boutons, blocs, etc.</a:t>
            </a:r>
            <a:endParaRPr lang="fr-FR" dirty="0"/>
          </a:p>
        </p:txBody>
      </p:sp>
      <p:sp>
        <p:nvSpPr>
          <p:cNvPr id="25" name="Espace réservé du numéro de diapositive 24">
            <a:extLst>
              <a:ext uri="{FF2B5EF4-FFF2-40B4-BE49-F238E27FC236}">
                <a16:creationId xmlns:a16="http://schemas.microsoft.com/office/drawing/2014/main" id="{6BFAE7BC-893E-4B9B-AB04-BFD3DE9B75A1}"/>
              </a:ext>
            </a:extLst>
          </p:cNvPr>
          <p:cNvSpPr>
            <a:spLocks noGrp="1"/>
          </p:cNvSpPr>
          <p:nvPr>
            <p:ph type="sldNum" sz="quarter" idx="12"/>
          </p:nvPr>
        </p:nvSpPr>
        <p:spPr/>
        <p:txBody>
          <a:bodyPr/>
          <a:lstStyle/>
          <a:p>
            <a:r>
              <a:rPr lang="fr-FR" dirty="0"/>
              <a:t>1</a:t>
            </a:r>
          </a:p>
        </p:txBody>
      </p:sp>
    </p:spTree>
    <p:extLst>
      <p:ext uri="{BB962C8B-B14F-4D97-AF65-F5344CB8AC3E}">
        <p14:creationId xmlns:p14="http://schemas.microsoft.com/office/powerpoint/2010/main" val="267527228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Connecteur droit 12">
            <a:extLst>
              <a:ext uri="{FF2B5EF4-FFF2-40B4-BE49-F238E27FC236}">
                <a16:creationId xmlns:a16="http://schemas.microsoft.com/office/drawing/2014/main" id="{7F409621-235B-42B7-8C57-C671A5B850E8}"/>
              </a:ext>
              <a:ext uri="{C183D7F6-B498-43B3-948B-1728B52AA6E4}">
                <adec:decorative xmlns:adec="http://schemas.microsoft.com/office/drawing/2017/decorative" val="1"/>
              </a:ext>
            </a:extLst>
          </p:cNvPr>
          <p:cNvCxnSpPr>
            <a:cxnSpLocks/>
          </p:cNvCxnSpPr>
          <p:nvPr/>
        </p:nvCxnSpPr>
        <p:spPr>
          <a:xfrm>
            <a:off x="240908" y="6459681"/>
            <a:ext cx="0" cy="398319"/>
          </a:xfrm>
          <a:prstGeom prst="line">
            <a:avLst/>
          </a:prstGeom>
          <a:ln w="139700">
            <a:solidFill>
              <a:schemeClr val="accent2"/>
            </a:solidFill>
            <a:prstDash val="solid"/>
          </a:ln>
        </p:spPr>
        <p:style>
          <a:lnRef idx="1">
            <a:schemeClr val="accent1"/>
          </a:lnRef>
          <a:fillRef idx="0">
            <a:schemeClr val="accent1"/>
          </a:fillRef>
          <a:effectRef idx="0">
            <a:schemeClr val="accent1"/>
          </a:effectRef>
          <a:fontRef idx="minor">
            <a:schemeClr val="tx1"/>
          </a:fontRef>
        </p:style>
      </p:cxnSp>
      <p:grpSp>
        <p:nvGrpSpPr>
          <p:cNvPr id="13" name="Groupe 12">
            <a:extLst>
              <a:ext uri="{FF2B5EF4-FFF2-40B4-BE49-F238E27FC236}">
                <a16:creationId xmlns:a16="http://schemas.microsoft.com/office/drawing/2014/main" id="{85DCF745-39CA-459B-8ACF-F7DEC90EFF33}"/>
              </a:ext>
              <a:ext uri="{C183D7F6-B498-43B3-948B-1728B52AA6E4}">
                <adec:decorative xmlns:adec="http://schemas.microsoft.com/office/drawing/2017/decorative" val="1"/>
              </a:ext>
            </a:extLst>
          </p:cNvPr>
          <p:cNvGrpSpPr/>
          <p:nvPr/>
        </p:nvGrpSpPr>
        <p:grpSpPr>
          <a:xfrm>
            <a:off x="9233656" y="-30668"/>
            <a:ext cx="2958344" cy="565210"/>
            <a:chOff x="1216702" y="-785818"/>
            <a:chExt cx="6391124" cy="1384729"/>
          </a:xfrm>
        </p:grpSpPr>
        <p:sp>
          <p:nvSpPr>
            <p:cNvPr id="14" name="Rectangle 1">
              <a:extLst>
                <a:ext uri="{FF2B5EF4-FFF2-40B4-BE49-F238E27FC236}">
                  <a16:creationId xmlns:a16="http://schemas.microsoft.com/office/drawing/2014/main" id="{1DD38E9F-DD41-498F-8651-C39F97B54463}"/>
                </a:ext>
              </a:extLst>
            </p:cNvPr>
            <p:cNvSpPr/>
            <p:nvPr/>
          </p:nvSpPr>
          <p:spPr>
            <a:xfrm>
              <a:off x="1216702" y="-755745"/>
              <a:ext cx="2792437" cy="728927"/>
            </a:xfrm>
            <a:custGeom>
              <a:avLst/>
              <a:gdLst>
                <a:gd name="connsiteX0" fmla="*/ 0 w 2778276"/>
                <a:gd name="connsiteY0" fmla="*/ 0 h 471777"/>
                <a:gd name="connsiteX1" fmla="*/ 2778276 w 2778276"/>
                <a:gd name="connsiteY1" fmla="*/ 0 h 471777"/>
                <a:gd name="connsiteX2" fmla="*/ 2778276 w 2778276"/>
                <a:gd name="connsiteY2" fmla="*/ 471777 h 471777"/>
                <a:gd name="connsiteX3" fmla="*/ 0 w 2778276"/>
                <a:gd name="connsiteY3" fmla="*/ 471777 h 471777"/>
                <a:gd name="connsiteX4" fmla="*/ 0 w 2778276"/>
                <a:gd name="connsiteY4" fmla="*/ 0 h 471777"/>
                <a:gd name="connsiteX0" fmla="*/ 0 w 2778276"/>
                <a:gd name="connsiteY0" fmla="*/ 0 h 499912"/>
                <a:gd name="connsiteX1" fmla="*/ 2778276 w 2778276"/>
                <a:gd name="connsiteY1" fmla="*/ 0 h 499912"/>
                <a:gd name="connsiteX2" fmla="*/ 2778276 w 2778276"/>
                <a:gd name="connsiteY2" fmla="*/ 471777 h 499912"/>
                <a:gd name="connsiteX3" fmla="*/ 576775 w 2778276"/>
                <a:gd name="connsiteY3" fmla="*/ 499912 h 499912"/>
                <a:gd name="connsiteX4" fmla="*/ 0 w 2778276"/>
                <a:gd name="connsiteY4" fmla="*/ 0 h 499912"/>
                <a:gd name="connsiteX0" fmla="*/ 0 w 2792344"/>
                <a:gd name="connsiteY0" fmla="*/ 0 h 514001"/>
                <a:gd name="connsiteX1" fmla="*/ 2778276 w 2792344"/>
                <a:gd name="connsiteY1" fmla="*/ 0 h 514001"/>
                <a:gd name="connsiteX2" fmla="*/ 2792344 w 2792344"/>
                <a:gd name="connsiteY2" fmla="*/ 514001 h 514001"/>
                <a:gd name="connsiteX3" fmla="*/ 576775 w 2792344"/>
                <a:gd name="connsiteY3" fmla="*/ 499912 h 514001"/>
                <a:gd name="connsiteX4" fmla="*/ 0 w 2792344"/>
                <a:gd name="connsiteY4" fmla="*/ 0 h 5140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92344" h="514001">
                  <a:moveTo>
                    <a:pt x="0" y="0"/>
                  </a:moveTo>
                  <a:lnTo>
                    <a:pt x="2778276" y="0"/>
                  </a:lnTo>
                  <a:lnTo>
                    <a:pt x="2792344" y="514001"/>
                  </a:lnTo>
                  <a:lnTo>
                    <a:pt x="576775" y="499912"/>
                  </a:lnTo>
                  <a:lnTo>
                    <a:pt x="0" y="0"/>
                  </a:lnTo>
                  <a:close/>
                </a:path>
              </a:pathLst>
            </a:custGeom>
            <a:solidFill>
              <a:srgbClr val="EE740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fr-FR">
                <a:solidFill>
                  <a:srgbClr val="00366C"/>
                </a:solidFill>
              </a:endParaRPr>
            </a:p>
          </p:txBody>
        </p:sp>
        <p:sp>
          <p:nvSpPr>
            <p:cNvPr id="15" name="Rectangle 2">
              <a:extLst>
                <a:ext uri="{FF2B5EF4-FFF2-40B4-BE49-F238E27FC236}">
                  <a16:creationId xmlns:a16="http://schemas.microsoft.com/office/drawing/2014/main" id="{ADAB0AEC-795E-4826-A0D6-2720A6B5F17E}"/>
                </a:ext>
              </a:extLst>
            </p:cNvPr>
            <p:cNvSpPr/>
            <p:nvPr/>
          </p:nvSpPr>
          <p:spPr>
            <a:xfrm>
              <a:off x="1968078" y="-785818"/>
              <a:ext cx="5639748" cy="1384729"/>
            </a:xfrm>
            <a:custGeom>
              <a:avLst/>
              <a:gdLst>
                <a:gd name="connsiteX0" fmla="*/ 0 w 4000500"/>
                <a:gd name="connsiteY0" fmla="*/ 0 h 800100"/>
                <a:gd name="connsiteX1" fmla="*/ 4000500 w 4000500"/>
                <a:gd name="connsiteY1" fmla="*/ 0 h 800100"/>
                <a:gd name="connsiteX2" fmla="*/ 4000500 w 4000500"/>
                <a:gd name="connsiteY2" fmla="*/ 800100 h 800100"/>
                <a:gd name="connsiteX3" fmla="*/ 0 w 4000500"/>
                <a:gd name="connsiteY3" fmla="*/ 800100 h 800100"/>
                <a:gd name="connsiteX4" fmla="*/ 0 w 4000500"/>
                <a:gd name="connsiteY4" fmla="*/ 0 h 800100"/>
                <a:gd name="connsiteX0" fmla="*/ 0 w 4000500"/>
                <a:gd name="connsiteY0" fmla="*/ 0 h 800100"/>
                <a:gd name="connsiteX1" fmla="*/ 4000500 w 4000500"/>
                <a:gd name="connsiteY1" fmla="*/ 0 h 800100"/>
                <a:gd name="connsiteX2" fmla="*/ 4000500 w 4000500"/>
                <a:gd name="connsiteY2" fmla="*/ 800100 h 800100"/>
                <a:gd name="connsiteX3" fmla="*/ 792480 w 4000500"/>
                <a:gd name="connsiteY3" fmla="*/ 800100 h 800100"/>
                <a:gd name="connsiteX4" fmla="*/ 0 w 4000500"/>
                <a:gd name="connsiteY4" fmla="*/ 0 h 800100"/>
                <a:gd name="connsiteX0" fmla="*/ 0 w 4428566"/>
                <a:gd name="connsiteY0" fmla="*/ 0 h 806393"/>
                <a:gd name="connsiteX1" fmla="*/ 4000500 w 4428566"/>
                <a:gd name="connsiteY1" fmla="*/ 0 h 806393"/>
                <a:gd name="connsiteX2" fmla="*/ 4428566 w 4428566"/>
                <a:gd name="connsiteY2" fmla="*/ 806393 h 806393"/>
                <a:gd name="connsiteX3" fmla="*/ 792480 w 4428566"/>
                <a:gd name="connsiteY3" fmla="*/ 800100 h 806393"/>
                <a:gd name="connsiteX4" fmla="*/ 0 w 4428566"/>
                <a:gd name="connsiteY4" fmla="*/ 0 h 806393"/>
                <a:gd name="connsiteX0" fmla="*/ 0 w 4428566"/>
                <a:gd name="connsiteY0" fmla="*/ 0 h 806393"/>
                <a:gd name="connsiteX1" fmla="*/ 4428566 w 4428566"/>
                <a:gd name="connsiteY1" fmla="*/ 7035 h 806393"/>
                <a:gd name="connsiteX2" fmla="*/ 4428566 w 4428566"/>
                <a:gd name="connsiteY2" fmla="*/ 806393 h 806393"/>
                <a:gd name="connsiteX3" fmla="*/ 792480 w 4428566"/>
                <a:gd name="connsiteY3" fmla="*/ 800100 h 806393"/>
                <a:gd name="connsiteX4" fmla="*/ 0 w 4428566"/>
                <a:gd name="connsiteY4" fmla="*/ 0 h 8063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28566" h="806393">
                  <a:moveTo>
                    <a:pt x="0" y="0"/>
                  </a:moveTo>
                  <a:lnTo>
                    <a:pt x="4428566" y="7035"/>
                  </a:lnTo>
                  <a:lnTo>
                    <a:pt x="4428566" y="806393"/>
                  </a:lnTo>
                  <a:lnTo>
                    <a:pt x="792480" y="800100"/>
                  </a:lnTo>
                  <a:lnTo>
                    <a:pt x="0" y="0"/>
                  </a:lnTo>
                  <a:close/>
                </a:path>
              </a:pathLst>
            </a:custGeom>
            <a:solidFill>
              <a:srgbClr val="0B84FF"/>
            </a:soli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nSpc>
                  <a:spcPct val="120000"/>
                </a:lnSpc>
                <a:spcBef>
                  <a:spcPts val="200"/>
                </a:spcBef>
              </a:pPr>
              <a:r>
                <a:rPr lang="fr-FR" sz="1000" kern="1000" dirty="0">
                  <a:solidFill>
                    <a:srgbClr val="00366C"/>
                  </a:solidFill>
                  <a:effectLst/>
                  <a:ea typeface="Calibri" panose="020F0502020204030204" pitchFamily="34" charset="0"/>
                  <a:cs typeface="Times New Roman" panose="02020603050405020304" pitchFamily="18" charset="0"/>
                </a:rPr>
                <a:t> </a:t>
              </a:r>
            </a:p>
          </p:txBody>
        </p:sp>
      </p:grpSp>
      <p:pic>
        <p:nvPicPr>
          <p:cNvPr id="16" name="Graphique 218">
            <a:extLst>
              <a:ext uri="{FF2B5EF4-FFF2-40B4-BE49-F238E27FC236}">
                <a16:creationId xmlns:a16="http://schemas.microsoft.com/office/drawing/2014/main" id="{797E772C-3E32-4DC4-9154-2641BFB9AA2D}"/>
              </a:ext>
            </a:extLst>
          </p:cNvPr>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40909" y="193345"/>
            <a:ext cx="1424861" cy="311868"/>
          </a:xfrm>
          <a:prstGeom prst="rect">
            <a:avLst/>
          </a:prstGeom>
        </p:spPr>
      </p:pic>
      <p:sp>
        <p:nvSpPr>
          <p:cNvPr id="17" name="Zone de texte 2">
            <a:extLst>
              <a:ext uri="{FF2B5EF4-FFF2-40B4-BE49-F238E27FC236}">
                <a16:creationId xmlns:a16="http://schemas.microsoft.com/office/drawing/2014/main" id="{BB37616C-272E-47F1-863A-B2C92FBE80F3}"/>
              </a:ext>
            </a:extLst>
          </p:cNvPr>
          <p:cNvSpPr txBox="1">
            <a:spLocks noChangeArrowheads="1"/>
          </p:cNvSpPr>
          <p:nvPr/>
        </p:nvSpPr>
        <p:spPr bwMode="auto">
          <a:xfrm>
            <a:off x="10440745" y="130371"/>
            <a:ext cx="18367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ja-JP" dirty="0">
                <a:solidFill>
                  <a:schemeClr val="bg1"/>
                </a:solidFill>
                <a:latin typeface="Arial" panose="020B0604020202020204" pitchFamily="34" charset="0"/>
              </a:rPr>
              <a:t>JS DOM</a:t>
            </a:r>
            <a:endParaRPr kumimoji="0" lang="fr-FR" altLang="ja-JP" sz="1800" b="0" i="0" u="none" strike="noStrike" cap="none" normalizeH="0" baseline="0" dirty="0">
              <a:ln>
                <a:noFill/>
              </a:ln>
              <a:solidFill>
                <a:schemeClr val="bg1"/>
              </a:solidFill>
              <a:effectLst/>
              <a:latin typeface="Arial" panose="020B0604020202020204" pitchFamily="34" charset="0"/>
            </a:endParaRPr>
          </a:p>
        </p:txBody>
      </p:sp>
      <p:cxnSp>
        <p:nvCxnSpPr>
          <p:cNvPr id="21" name="Connecteur droit 12">
            <a:extLst>
              <a:ext uri="{FF2B5EF4-FFF2-40B4-BE49-F238E27FC236}">
                <a16:creationId xmlns:a16="http://schemas.microsoft.com/office/drawing/2014/main" id="{2FD4896E-C3EA-4312-B8B9-061395FD30B9}"/>
              </a:ext>
              <a:ext uri="{C183D7F6-B498-43B3-948B-1728B52AA6E4}">
                <adec:decorative xmlns:adec="http://schemas.microsoft.com/office/drawing/2017/decorative" val="1"/>
              </a:ext>
            </a:extLst>
          </p:cNvPr>
          <p:cNvCxnSpPr>
            <a:cxnSpLocks/>
          </p:cNvCxnSpPr>
          <p:nvPr/>
        </p:nvCxnSpPr>
        <p:spPr>
          <a:xfrm>
            <a:off x="10526228" y="71037"/>
            <a:ext cx="1416204" cy="0"/>
          </a:xfrm>
          <a:prstGeom prst="line">
            <a:avLst/>
          </a:prstGeom>
          <a:ln w="57150">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2" name="Titre 1">
            <a:extLst>
              <a:ext uri="{FF2B5EF4-FFF2-40B4-BE49-F238E27FC236}">
                <a16:creationId xmlns:a16="http://schemas.microsoft.com/office/drawing/2014/main" id="{0B3CC462-55AF-4043-88EB-4DAD89B19EE6}"/>
              </a:ext>
            </a:extLst>
          </p:cNvPr>
          <p:cNvSpPr>
            <a:spLocks noGrp="1"/>
          </p:cNvSpPr>
          <p:nvPr>
            <p:ph type="title"/>
          </p:nvPr>
        </p:nvSpPr>
        <p:spPr/>
        <p:txBody>
          <a:bodyPr/>
          <a:lstStyle/>
          <a:p>
            <a:r>
              <a:rPr lang="fr-FR" dirty="0"/>
              <a:t>Exercice 1</a:t>
            </a:r>
          </a:p>
        </p:txBody>
      </p:sp>
      <p:sp>
        <p:nvSpPr>
          <p:cNvPr id="25" name="Espace réservé du numéro de diapositive 24">
            <a:extLst>
              <a:ext uri="{FF2B5EF4-FFF2-40B4-BE49-F238E27FC236}">
                <a16:creationId xmlns:a16="http://schemas.microsoft.com/office/drawing/2014/main" id="{6BFAE7BC-893E-4B9B-AB04-BFD3DE9B75A1}"/>
              </a:ext>
            </a:extLst>
          </p:cNvPr>
          <p:cNvSpPr>
            <a:spLocks noGrp="1"/>
          </p:cNvSpPr>
          <p:nvPr>
            <p:ph type="sldNum" sz="quarter" idx="12"/>
          </p:nvPr>
        </p:nvSpPr>
        <p:spPr/>
        <p:txBody>
          <a:bodyPr/>
          <a:lstStyle/>
          <a:p>
            <a:r>
              <a:rPr lang="fr-FR" dirty="0"/>
              <a:t>1</a:t>
            </a:r>
          </a:p>
        </p:txBody>
      </p:sp>
      <p:sp>
        <p:nvSpPr>
          <p:cNvPr id="18" name="Espace réservé du contenu 17">
            <a:extLst>
              <a:ext uri="{FF2B5EF4-FFF2-40B4-BE49-F238E27FC236}">
                <a16:creationId xmlns:a16="http://schemas.microsoft.com/office/drawing/2014/main" id="{7004136B-8BDD-43F2-AEC4-118E9FFFF0FF}"/>
              </a:ext>
            </a:extLst>
          </p:cNvPr>
          <p:cNvSpPr>
            <a:spLocks noGrp="1"/>
          </p:cNvSpPr>
          <p:nvPr>
            <p:ph idx="1"/>
          </p:nvPr>
        </p:nvSpPr>
        <p:spPr>
          <a:xfrm>
            <a:off x="751277" y="1825638"/>
            <a:ext cx="5257800" cy="435133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normAutofit/>
          </a:bodyPr>
          <a:lstStyle/>
          <a:p>
            <a:endParaRPr lang="fr-FR" sz="1200" b="0" dirty="0">
              <a:solidFill>
                <a:srgbClr val="808080"/>
              </a:solidFill>
              <a:effectLst/>
              <a:latin typeface="Consolas" panose="020B0609020204030204" pitchFamily="49" charset="0"/>
            </a:endParaRPr>
          </a:p>
          <a:p>
            <a:pPr marL="0" indent="0">
              <a:buNone/>
            </a:pPr>
            <a:r>
              <a:rPr lang="fr-FR" sz="1800" b="0" dirty="0">
                <a:solidFill>
                  <a:srgbClr val="808080"/>
                </a:solidFill>
                <a:effectLst/>
                <a:latin typeface="Consolas" panose="020B0609020204030204" pitchFamily="49" charset="0"/>
              </a:rPr>
              <a:t>&lt;!</a:t>
            </a:r>
            <a:r>
              <a:rPr lang="fr-FR" sz="1800" b="0" dirty="0">
                <a:solidFill>
                  <a:srgbClr val="569CD6"/>
                </a:solidFill>
                <a:effectLst/>
                <a:latin typeface="Consolas" panose="020B0609020204030204" pitchFamily="49" charset="0"/>
              </a:rPr>
              <a:t>DOCTYPE</a:t>
            </a:r>
            <a:r>
              <a:rPr lang="fr-FR" sz="1800" b="0" dirty="0">
                <a:solidFill>
                  <a:srgbClr val="D4D4D4"/>
                </a:solidFill>
                <a:effectLst/>
                <a:latin typeface="Consolas" panose="020B0609020204030204" pitchFamily="49" charset="0"/>
              </a:rPr>
              <a:t> </a:t>
            </a:r>
            <a:r>
              <a:rPr lang="fr-FR" sz="1800" b="0" dirty="0">
                <a:solidFill>
                  <a:srgbClr val="9CDCFE"/>
                </a:solidFill>
                <a:effectLst/>
                <a:latin typeface="Consolas" panose="020B0609020204030204" pitchFamily="49" charset="0"/>
              </a:rPr>
              <a:t>html</a:t>
            </a:r>
            <a:r>
              <a:rPr lang="fr-FR" sz="1800" b="0" dirty="0">
                <a:solidFill>
                  <a:srgbClr val="808080"/>
                </a:solidFill>
                <a:effectLst/>
                <a:latin typeface="Consolas" panose="020B0609020204030204" pitchFamily="49" charset="0"/>
              </a:rPr>
              <a:t>&gt;</a:t>
            </a:r>
            <a:endParaRPr lang="fr-FR" sz="1800" b="0" dirty="0">
              <a:solidFill>
                <a:srgbClr val="D4D4D4"/>
              </a:solidFill>
              <a:effectLst/>
              <a:latin typeface="Consolas" panose="020B0609020204030204" pitchFamily="49" charset="0"/>
            </a:endParaRPr>
          </a:p>
          <a:p>
            <a:pPr marL="0" indent="0">
              <a:buNone/>
            </a:pPr>
            <a:r>
              <a:rPr lang="fr-FR" sz="1800" b="0" dirty="0">
                <a:solidFill>
                  <a:srgbClr val="808080"/>
                </a:solidFill>
                <a:effectLst/>
                <a:latin typeface="Consolas" panose="020B0609020204030204" pitchFamily="49" charset="0"/>
              </a:rPr>
              <a:t>&lt;</a:t>
            </a:r>
            <a:r>
              <a:rPr lang="fr-FR" sz="1800" b="0" dirty="0">
                <a:solidFill>
                  <a:srgbClr val="569CD6"/>
                </a:solidFill>
                <a:effectLst/>
                <a:latin typeface="Consolas" panose="020B0609020204030204" pitchFamily="49" charset="0"/>
              </a:rPr>
              <a:t>html</a:t>
            </a:r>
            <a:r>
              <a:rPr lang="fr-FR" sz="1800" b="0" dirty="0">
                <a:solidFill>
                  <a:srgbClr val="D4D4D4"/>
                </a:solidFill>
                <a:effectLst/>
                <a:latin typeface="Consolas" panose="020B0609020204030204" pitchFamily="49" charset="0"/>
              </a:rPr>
              <a:t> </a:t>
            </a:r>
            <a:r>
              <a:rPr lang="fr-FR" sz="1800" b="0" dirty="0">
                <a:solidFill>
                  <a:srgbClr val="9CDCFE"/>
                </a:solidFill>
                <a:effectLst/>
                <a:latin typeface="Consolas" panose="020B0609020204030204" pitchFamily="49" charset="0"/>
              </a:rPr>
              <a:t>lang</a:t>
            </a:r>
            <a:r>
              <a:rPr lang="fr-FR" sz="1800" b="0" dirty="0">
                <a:solidFill>
                  <a:srgbClr val="D4D4D4"/>
                </a:solidFill>
                <a:effectLst/>
                <a:latin typeface="Consolas" panose="020B0609020204030204" pitchFamily="49" charset="0"/>
              </a:rPr>
              <a:t>=</a:t>
            </a:r>
            <a:r>
              <a:rPr lang="fr-FR" sz="1800" b="0" dirty="0">
                <a:solidFill>
                  <a:srgbClr val="CE9178"/>
                </a:solidFill>
                <a:effectLst/>
                <a:latin typeface="Consolas" panose="020B0609020204030204" pitchFamily="49" charset="0"/>
              </a:rPr>
              <a:t>"fr"</a:t>
            </a:r>
            <a:r>
              <a:rPr lang="fr-FR" sz="1800" b="0" dirty="0">
                <a:solidFill>
                  <a:srgbClr val="808080"/>
                </a:solidFill>
                <a:effectLst/>
                <a:latin typeface="Consolas" panose="020B0609020204030204" pitchFamily="49" charset="0"/>
              </a:rPr>
              <a:t>&gt;</a:t>
            </a:r>
            <a:endParaRPr lang="fr-FR" sz="1800" b="0" dirty="0">
              <a:solidFill>
                <a:srgbClr val="D4D4D4"/>
              </a:solidFill>
              <a:effectLst/>
              <a:latin typeface="Consolas" panose="020B0609020204030204" pitchFamily="49" charset="0"/>
            </a:endParaRPr>
          </a:p>
          <a:p>
            <a:pPr marL="0" indent="0">
              <a:buNone/>
            </a:pPr>
            <a:r>
              <a:rPr lang="fr-FR" sz="1800" b="0" dirty="0">
                <a:solidFill>
                  <a:srgbClr val="808080"/>
                </a:solidFill>
                <a:effectLst/>
                <a:latin typeface="Consolas" panose="020B0609020204030204" pitchFamily="49" charset="0"/>
              </a:rPr>
              <a:t>&lt;</a:t>
            </a:r>
            <a:r>
              <a:rPr lang="fr-FR" sz="1800" b="0" dirty="0">
                <a:solidFill>
                  <a:srgbClr val="569CD6"/>
                </a:solidFill>
                <a:effectLst/>
                <a:latin typeface="Consolas" panose="020B0609020204030204" pitchFamily="49" charset="0"/>
              </a:rPr>
              <a:t>head</a:t>
            </a:r>
            <a:r>
              <a:rPr lang="fr-FR" sz="1800" b="0" dirty="0">
                <a:solidFill>
                  <a:srgbClr val="808080"/>
                </a:solidFill>
                <a:effectLst/>
                <a:latin typeface="Consolas" panose="020B0609020204030204" pitchFamily="49" charset="0"/>
              </a:rPr>
              <a:t>&gt;</a:t>
            </a:r>
            <a:endParaRPr lang="fr-FR" sz="1800" b="0" dirty="0">
              <a:solidFill>
                <a:srgbClr val="D4D4D4"/>
              </a:solidFill>
              <a:effectLst/>
              <a:latin typeface="Consolas" panose="020B0609020204030204" pitchFamily="49" charset="0"/>
            </a:endParaRPr>
          </a:p>
          <a:p>
            <a:pPr marL="0" indent="0">
              <a:buNone/>
            </a:pPr>
            <a:r>
              <a:rPr lang="fr-FR" sz="1800" b="0" dirty="0">
                <a:solidFill>
                  <a:srgbClr val="D4D4D4"/>
                </a:solidFill>
                <a:effectLst/>
                <a:latin typeface="Consolas" panose="020B0609020204030204" pitchFamily="49" charset="0"/>
              </a:rPr>
              <a:t>  </a:t>
            </a:r>
            <a:r>
              <a:rPr lang="fr-FR" sz="1800" b="0" dirty="0">
                <a:solidFill>
                  <a:srgbClr val="808080"/>
                </a:solidFill>
                <a:effectLst/>
                <a:latin typeface="Consolas" panose="020B0609020204030204" pitchFamily="49" charset="0"/>
              </a:rPr>
              <a:t>&lt;</a:t>
            </a:r>
            <a:r>
              <a:rPr lang="fr-FR" sz="1800" b="0" dirty="0">
                <a:solidFill>
                  <a:srgbClr val="569CD6"/>
                </a:solidFill>
                <a:effectLst/>
                <a:latin typeface="Consolas" panose="020B0609020204030204" pitchFamily="49" charset="0"/>
              </a:rPr>
              <a:t>meta</a:t>
            </a:r>
            <a:r>
              <a:rPr lang="fr-FR" sz="1800" b="0" dirty="0">
                <a:solidFill>
                  <a:srgbClr val="D4D4D4"/>
                </a:solidFill>
                <a:effectLst/>
                <a:latin typeface="Consolas" panose="020B0609020204030204" pitchFamily="49" charset="0"/>
              </a:rPr>
              <a:t> </a:t>
            </a:r>
            <a:r>
              <a:rPr lang="fr-FR" sz="1800" b="0" dirty="0">
                <a:solidFill>
                  <a:srgbClr val="9CDCFE"/>
                </a:solidFill>
                <a:effectLst/>
                <a:latin typeface="Consolas" panose="020B0609020204030204" pitchFamily="49" charset="0"/>
              </a:rPr>
              <a:t>charset</a:t>
            </a:r>
            <a:r>
              <a:rPr lang="fr-FR" sz="1800" b="0" dirty="0">
                <a:solidFill>
                  <a:srgbClr val="D4D4D4"/>
                </a:solidFill>
                <a:effectLst/>
                <a:latin typeface="Consolas" panose="020B0609020204030204" pitchFamily="49" charset="0"/>
              </a:rPr>
              <a:t>=</a:t>
            </a:r>
            <a:r>
              <a:rPr lang="fr-FR" sz="1800" b="0" dirty="0">
                <a:solidFill>
                  <a:srgbClr val="CE9178"/>
                </a:solidFill>
                <a:effectLst/>
                <a:latin typeface="Consolas" panose="020B0609020204030204" pitchFamily="49" charset="0"/>
              </a:rPr>
              <a:t>"UTF-8"</a:t>
            </a:r>
            <a:r>
              <a:rPr lang="fr-FR" sz="1800" b="0" dirty="0">
                <a:solidFill>
                  <a:srgbClr val="808080"/>
                </a:solidFill>
                <a:effectLst/>
                <a:latin typeface="Consolas" panose="020B0609020204030204" pitchFamily="49" charset="0"/>
              </a:rPr>
              <a:t>&gt;</a:t>
            </a:r>
            <a:endParaRPr lang="fr-FR" sz="1800" b="0" dirty="0">
              <a:solidFill>
                <a:srgbClr val="D4D4D4"/>
              </a:solidFill>
              <a:effectLst/>
              <a:latin typeface="Consolas" panose="020B0609020204030204" pitchFamily="49" charset="0"/>
            </a:endParaRPr>
          </a:p>
          <a:p>
            <a:pPr marL="0" indent="0">
              <a:buNone/>
            </a:pPr>
            <a:r>
              <a:rPr lang="fr-FR" sz="1800" b="0" dirty="0">
                <a:solidFill>
                  <a:srgbClr val="D4D4D4"/>
                </a:solidFill>
                <a:effectLst/>
                <a:latin typeface="Consolas" panose="020B0609020204030204" pitchFamily="49" charset="0"/>
              </a:rPr>
              <a:t>  </a:t>
            </a:r>
            <a:r>
              <a:rPr lang="fr-FR" sz="1800" b="0" dirty="0">
                <a:solidFill>
                  <a:srgbClr val="808080"/>
                </a:solidFill>
                <a:effectLst/>
                <a:latin typeface="Consolas" panose="020B0609020204030204" pitchFamily="49" charset="0"/>
              </a:rPr>
              <a:t>&lt;</a:t>
            </a:r>
            <a:r>
              <a:rPr lang="fr-FR" sz="1800" b="0" dirty="0">
                <a:solidFill>
                  <a:srgbClr val="569CD6"/>
                </a:solidFill>
                <a:effectLst/>
                <a:latin typeface="Consolas" panose="020B0609020204030204" pitchFamily="49" charset="0"/>
              </a:rPr>
              <a:t>meta</a:t>
            </a:r>
            <a:r>
              <a:rPr lang="fr-FR" sz="1800" b="0" dirty="0">
                <a:solidFill>
                  <a:srgbClr val="D4D4D4"/>
                </a:solidFill>
                <a:effectLst/>
                <a:latin typeface="Consolas" panose="020B0609020204030204" pitchFamily="49" charset="0"/>
              </a:rPr>
              <a:t> </a:t>
            </a:r>
            <a:r>
              <a:rPr lang="fr-FR" sz="1800" b="0" dirty="0">
                <a:solidFill>
                  <a:srgbClr val="9CDCFE"/>
                </a:solidFill>
                <a:effectLst/>
                <a:latin typeface="Consolas" panose="020B0609020204030204" pitchFamily="49" charset="0"/>
              </a:rPr>
              <a:t>name</a:t>
            </a:r>
            <a:r>
              <a:rPr lang="fr-FR" sz="1800" b="0" dirty="0">
                <a:solidFill>
                  <a:srgbClr val="D4D4D4"/>
                </a:solidFill>
                <a:effectLst/>
                <a:latin typeface="Consolas" panose="020B0609020204030204" pitchFamily="49" charset="0"/>
              </a:rPr>
              <a:t>=</a:t>
            </a:r>
            <a:r>
              <a:rPr lang="fr-FR" sz="1800" b="0" dirty="0">
                <a:solidFill>
                  <a:srgbClr val="CE9178"/>
                </a:solidFill>
                <a:effectLst/>
                <a:latin typeface="Consolas" panose="020B0609020204030204" pitchFamily="49" charset="0"/>
              </a:rPr>
              <a:t>"viewport"</a:t>
            </a:r>
            <a:r>
              <a:rPr lang="fr-FR" sz="1800" b="0" dirty="0">
                <a:solidFill>
                  <a:srgbClr val="D4D4D4"/>
                </a:solidFill>
                <a:effectLst/>
                <a:latin typeface="Consolas" panose="020B0609020204030204" pitchFamily="49" charset="0"/>
              </a:rPr>
              <a:t> </a:t>
            </a:r>
            <a:r>
              <a:rPr lang="fr-FR" sz="1800" b="0" dirty="0">
                <a:solidFill>
                  <a:srgbClr val="9CDCFE"/>
                </a:solidFill>
                <a:effectLst/>
                <a:latin typeface="Consolas" panose="020B0609020204030204" pitchFamily="49" charset="0"/>
              </a:rPr>
              <a:t>content</a:t>
            </a:r>
            <a:r>
              <a:rPr lang="fr-FR" sz="1800" b="0" dirty="0">
                <a:solidFill>
                  <a:srgbClr val="D4D4D4"/>
                </a:solidFill>
                <a:effectLst/>
                <a:latin typeface="Consolas" panose="020B0609020204030204" pitchFamily="49" charset="0"/>
              </a:rPr>
              <a:t>=</a:t>
            </a:r>
            <a:r>
              <a:rPr lang="fr-FR" sz="1800" b="0" dirty="0">
                <a:solidFill>
                  <a:srgbClr val="CE9178"/>
                </a:solidFill>
                <a:effectLst/>
                <a:latin typeface="Consolas" panose="020B0609020204030204" pitchFamily="49" charset="0"/>
              </a:rPr>
              <a:t>"width=device-width, initial-scale=1.0"</a:t>
            </a:r>
            <a:r>
              <a:rPr lang="fr-FR" sz="1800" b="0" dirty="0">
                <a:solidFill>
                  <a:srgbClr val="808080"/>
                </a:solidFill>
                <a:effectLst/>
                <a:latin typeface="Consolas" panose="020B0609020204030204" pitchFamily="49" charset="0"/>
              </a:rPr>
              <a:t>&gt;</a:t>
            </a:r>
            <a:endParaRPr lang="fr-FR" sz="1800" b="0" dirty="0">
              <a:solidFill>
                <a:srgbClr val="D4D4D4"/>
              </a:solidFill>
              <a:effectLst/>
              <a:latin typeface="Consolas" panose="020B0609020204030204" pitchFamily="49" charset="0"/>
            </a:endParaRPr>
          </a:p>
          <a:p>
            <a:pPr marL="0" indent="0">
              <a:buNone/>
            </a:pPr>
            <a:r>
              <a:rPr lang="fr-FR" sz="1800" b="0" dirty="0">
                <a:solidFill>
                  <a:srgbClr val="D4D4D4"/>
                </a:solidFill>
                <a:effectLst/>
                <a:latin typeface="Consolas" panose="020B0609020204030204" pitchFamily="49" charset="0"/>
              </a:rPr>
              <a:t>  </a:t>
            </a:r>
            <a:r>
              <a:rPr lang="fr-FR" sz="1800" b="0" dirty="0">
                <a:solidFill>
                  <a:srgbClr val="808080"/>
                </a:solidFill>
                <a:effectLst/>
                <a:latin typeface="Consolas" panose="020B0609020204030204" pitchFamily="49" charset="0"/>
              </a:rPr>
              <a:t>&lt;</a:t>
            </a:r>
            <a:r>
              <a:rPr lang="fr-FR" sz="1800" b="0" dirty="0">
                <a:solidFill>
                  <a:srgbClr val="569CD6"/>
                </a:solidFill>
                <a:effectLst/>
                <a:latin typeface="Consolas" panose="020B0609020204030204" pitchFamily="49" charset="0"/>
              </a:rPr>
              <a:t>title</a:t>
            </a:r>
            <a:r>
              <a:rPr lang="fr-FR" sz="1800" b="0" dirty="0">
                <a:solidFill>
                  <a:srgbClr val="808080"/>
                </a:solidFill>
                <a:effectLst/>
                <a:latin typeface="Consolas" panose="020B0609020204030204" pitchFamily="49" charset="0"/>
              </a:rPr>
              <a:t>&gt;</a:t>
            </a:r>
            <a:r>
              <a:rPr lang="fr-FR" sz="1800" b="0" dirty="0">
                <a:solidFill>
                  <a:srgbClr val="D4D4D4"/>
                </a:solidFill>
                <a:effectLst/>
                <a:latin typeface="Consolas" panose="020B0609020204030204" pitchFamily="49" charset="0"/>
              </a:rPr>
              <a:t>Débuter Javascript</a:t>
            </a:r>
            <a:r>
              <a:rPr lang="fr-FR" sz="1800" b="0" dirty="0">
                <a:solidFill>
                  <a:srgbClr val="808080"/>
                </a:solidFill>
                <a:effectLst/>
                <a:latin typeface="Consolas" panose="020B0609020204030204" pitchFamily="49" charset="0"/>
              </a:rPr>
              <a:t>&lt;/</a:t>
            </a:r>
            <a:r>
              <a:rPr lang="fr-FR" sz="1800" b="0" dirty="0">
                <a:solidFill>
                  <a:srgbClr val="569CD6"/>
                </a:solidFill>
                <a:effectLst/>
                <a:latin typeface="Consolas" panose="020B0609020204030204" pitchFamily="49" charset="0"/>
              </a:rPr>
              <a:t>title</a:t>
            </a:r>
            <a:r>
              <a:rPr lang="fr-FR" sz="1800" b="0" dirty="0">
                <a:solidFill>
                  <a:srgbClr val="808080"/>
                </a:solidFill>
                <a:effectLst/>
                <a:latin typeface="Consolas" panose="020B0609020204030204" pitchFamily="49" charset="0"/>
              </a:rPr>
              <a:t>&gt;</a:t>
            </a:r>
            <a:endParaRPr lang="fr-FR" sz="1800" b="0" dirty="0">
              <a:solidFill>
                <a:srgbClr val="D4D4D4"/>
              </a:solidFill>
              <a:effectLst/>
              <a:latin typeface="Consolas" panose="020B0609020204030204" pitchFamily="49" charset="0"/>
            </a:endParaRPr>
          </a:p>
          <a:p>
            <a:pPr marL="0" indent="0">
              <a:buNone/>
            </a:pPr>
            <a:br>
              <a:rPr lang="fr-FR" sz="1800" b="0" dirty="0">
                <a:solidFill>
                  <a:srgbClr val="D4D4D4"/>
                </a:solidFill>
                <a:effectLst/>
                <a:latin typeface="Consolas" panose="020B0609020204030204" pitchFamily="49" charset="0"/>
              </a:rPr>
            </a:br>
            <a:r>
              <a:rPr lang="fr-FR" sz="1800" b="0" dirty="0">
                <a:solidFill>
                  <a:srgbClr val="D4D4D4"/>
                </a:solidFill>
                <a:effectLst/>
                <a:latin typeface="Consolas" panose="020B0609020204030204" pitchFamily="49" charset="0"/>
              </a:rPr>
              <a:t>  </a:t>
            </a:r>
            <a:r>
              <a:rPr lang="fr-FR" sz="1800" b="0" dirty="0">
                <a:solidFill>
                  <a:srgbClr val="808080"/>
                </a:solidFill>
                <a:effectLst/>
                <a:latin typeface="Consolas" panose="020B0609020204030204" pitchFamily="49" charset="0"/>
              </a:rPr>
              <a:t>&lt;</a:t>
            </a:r>
            <a:r>
              <a:rPr lang="fr-FR" sz="1800" b="0" dirty="0">
                <a:solidFill>
                  <a:srgbClr val="569CD6"/>
                </a:solidFill>
                <a:effectLst/>
                <a:latin typeface="Consolas" panose="020B0609020204030204" pitchFamily="49" charset="0"/>
              </a:rPr>
              <a:t>link</a:t>
            </a:r>
            <a:r>
              <a:rPr lang="fr-FR" sz="1800" b="0" dirty="0">
                <a:solidFill>
                  <a:srgbClr val="D4D4D4"/>
                </a:solidFill>
                <a:effectLst/>
                <a:latin typeface="Consolas" panose="020B0609020204030204" pitchFamily="49" charset="0"/>
              </a:rPr>
              <a:t> </a:t>
            </a:r>
            <a:r>
              <a:rPr lang="fr-FR" sz="1800" b="0" dirty="0">
                <a:solidFill>
                  <a:srgbClr val="9CDCFE"/>
                </a:solidFill>
                <a:effectLst/>
                <a:latin typeface="Consolas" panose="020B0609020204030204" pitchFamily="49" charset="0"/>
              </a:rPr>
              <a:t>rel</a:t>
            </a:r>
            <a:r>
              <a:rPr lang="fr-FR" sz="1800" b="0" dirty="0">
                <a:solidFill>
                  <a:srgbClr val="D4D4D4"/>
                </a:solidFill>
                <a:effectLst/>
                <a:latin typeface="Consolas" panose="020B0609020204030204" pitchFamily="49" charset="0"/>
              </a:rPr>
              <a:t>=</a:t>
            </a:r>
            <a:r>
              <a:rPr lang="fr-FR" sz="1800" b="0" dirty="0">
                <a:solidFill>
                  <a:srgbClr val="CE9178"/>
                </a:solidFill>
                <a:effectLst/>
                <a:latin typeface="Consolas" panose="020B0609020204030204" pitchFamily="49" charset="0"/>
              </a:rPr>
              <a:t>"stylesheet"</a:t>
            </a:r>
            <a:r>
              <a:rPr lang="fr-FR" sz="1800" b="0" dirty="0">
                <a:solidFill>
                  <a:srgbClr val="D4D4D4"/>
                </a:solidFill>
                <a:effectLst/>
                <a:latin typeface="Consolas" panose="020B0609020204030204" pitchFamily="49" charset="0"/>
              </a:rPr>
              <a:t> </a:t>
            </a:r>
            <a:r>
              <a:rPr lang="fr-FR" sz="1800" b="0" dirty="0">
                <a:solidFill>
                  <a:srgbClr val="9CDCFE"/>
                </a:solidFill>
                <a:effectLst/>
                <a:latin typeface="Consolas" panose="020B0609020204030204" pitchFamily="49" charset="0"/>
              </a:rPr>
              <a:t>href</a:t>
            </a:r>
            <a:r>
              <a:rPr lang="fr-FR" sz="1800" b="0" dirty="0">
                <a:solidFill>
                  <a:srgbClr val="D4D4D4"/>
                </a:solidFill>
                <a:effectLst/>
                <a:latin typeface="Consolas" panose="020B0609020204030204" pitchFamily="49" charset="0"/>
              </a:rPr>
              <a:t>=</a:t>
            </a:r>
            <a:r>
              <a:rPr lang="fr-FR" sz="1800" b="0" dirty="0">
                <a:solidFill>
                  <a:srgbClr val="CE9178"/>
                </a:solidFill>
                <a:effectLst/>
                <a:latin typeface="Consolas" panose="020B0609020204030204" pitchFamily="49" charset="0"/>
              </a:rPr>
              <a:t>"style.css"</a:t>
            </a:r>
            <a:r>
              <a:rPr lang="fr-FR" sz="1800" b="0" dirty="0">
                <a:solidFill>
                  <a:srgbClr val="808080"/>
                </a:solidFill>
                <a:effectLst/>
                <a:latin typeface="Consolas" panose="020B0609020204030204" pitchFamily="49" charset="0"/>
              </a:rPr>
              <a:t>&gt;</a:t>
            </a:r>
            <a:endParaRPr lang="fr-FR" sz="1800" b="0" dirty="0">
              <a:solidFill>
                <a:srgbClr val="D4D4D4"/>
              </a:solidFill>
              <a:effectLst/>
              <a:latin typeface="Consolas" panose="020B0609020204030204" pitchFamily="49" charset="0"/>
            </a:endParaRPr>
          </a:p>
          <a:p>
            <a:pPr marL="0" indent="0">
              <a:buNone/>
            </a:pPr>
            <a:r>
              <a:rPr lang="fr-FR" sz="1800" b="0" dirty="0">
                <a:solidFill>
                  <a:srgbClr val="808080"/>
                </a:solidFill>
                <a:effectLst/>
                <a:latin typeface="Consolas" panose="020B0609020204030204" pitchFamily="49" charset="0"/>
              </a:rPr>
              <a:t>&lt;/</a:t>
            </a:r>
            <a:r>
              <a:rPr lang="fr-FR" sz="1800" b="0" dirty="0">
                <a:solidFill>
                  <a:srgbClr val="569CD6"/>
                </a:solidFill>
                <a:effectLst/>
                <a:latin typeface="Consolas" panose="020B0609020204030204" pitchFamily="49" charset="0"/>
              </a:rPr>
              <a:t>head</a:t>
            </a:r>
            <a:r>
              <a:rPr lang="fr-FR" sz="1800" b="0" dirty="0">
                <a:solidFill>
                  <a:srgbClr val="808080"/>
                </a:solidFill>
                <a:effectLst/>
                <a:latin typeface="Consolas" panose="020B0609020204030204" pitchFamily="49" charset="0"/>
              </a:rPr>
              <a:t>&gt;</a:t>
            </a:r>
            <a:endParaRPr lang="fr-FR" sz="1800" b="0" dirty="0">
              <a:solidFill>
                <a:srgbClr val="D4D4D4"/>
              </a:solidFill>
              <a:effectLst/>
              <a:latin typeface="Consolas" panose="020B0609020204030204" pitchFamily="49" charset="0"/>
            </a:endParaRPr>
          </a:p>
          <a:p>
            <a:pPr marL="0" indent="0" algn="ctr">
              <a:buNone/>
            </a:pPr>
            <a:endParaRPr lang="fr-FR" sz="2000" dirty="0"/>
          </a:p>
        </p:txBody>
      </p:sp>
      <p:sp>
        <p:nvSpPr>
          <p:cNvPr id="19" name="Espace réservé du contenu 17">
            <a:extLst>
              <a:ext uri="{FF2B5EF4-FFF2-40B4-BE49-F238E27FC236}">
                <a16:creationId xmlns:a16="http://schemas.microsoft.com/office/drawing/2014/main" id="{9C8C8950-BC76-413B-8513-B8FEC13593F3}"/>
              </a:ext>
            </a:extLst>
          </p:cNvPr>
          <p:cNvSpPr txBox="1">
            <a:spLocks/>
          </p:cNvSpPr>
          <p:nvPr/>
        </p:nvSpPr>
        <p:spPr>
          <a:xfrm>
            <a:off x="6182923" y="1825638"/>
            <a:ext cx="5257800" cy="4351338"/>
          </a:xfrm>
          <a:prstGeom prst="rect">
            <a:avLst/>
          </a:prstGeom>
        </p:spPr>
        <p:style>
          <a:lnRef idx="2">
            <a:schemeClr val="dk1">
              <a:shade val="50000"/>
            </a:schemeClr>
          </a:lnRef>
          <a:fillRef idx="1">
            <a:schemeClr val="dk1"/>
          </a:fillRef>
          <a:effectRef idx="0">
            <a:schemeClr val="dk1"/>
          </a:effectRef>
          <a:fontRef idx="minor">
            <a:schemeClr val="lt1"/>
          </a:fontRef>
        </p:style>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endParaRPr lang="fr-FR" sz="1200" dirty="0">
              <a:solidFill>
                <a:srgbClr val="808080"/>
              </a:solidFill>
              <a:latin typeface="Consolas" panose="020B0609020204030204" pitchFamily="49" charset="0"/>
            </a:endParaRPr>
          </a:p>
          <a:p>
            <a:pPr marL="0" indent="0">
              <a:buNone/>
            </a:pPr>
            <a:r>
              <a:rPr lang="fr-FR" sz="1800" b="0" dirty="0">
                <a:solidFill>
                  <a:srgbClr val="808080"/>
                </a:solidFill>
                <a:effectLst/>
                <a:latin typeface="Consolas" panose="020B0609020204030204" pitchFamily="49" charset="0"/>
              </a:rPr>
              <a:t>&lt;</a:t>
            </a:r>
            <a:r>
              <a:rPr lang="fr-FR" sz="1800" b="0" dirty="0">
                <a:solidFill>
                  <a:srgbClr val="569CD6"/>
                </a:solidFill>
                <a:effectLst/>
                <a:latin typeface="Consolas" panose="020B0609020204030204" pitchFamily="49" charset="0"/>
              </a:rPr>
              <a:t>body</a:t>
            </a:r>
            <a:r>
              <a:rPr lang="fr-FR" sz="1800" b="0" dirty="0">
                <a:solidFill>
                  <a:srgbClr val="808080"/>
                </a:solidFill>
                <a:effectLst/>
                <a:latin typeface="Consolas" panose="020B0609020204030204" pitchFamily="49" charset="0"/>
              </a:rPr>
              <a:t>&gt;</a:t>
            </a:r>
            <a:endParaRPr lang="fr-FR" sz="1800" b="0" dirty="0">
              <a:solidFill>
                <a:srgbClr val="D4D4D4"/>
              </a:solidFill>
              <a:effectLst/>
              <a:latin typeface="Consolas" panose="020B0609020204030204" pitchFamily="49" charset="0"/>
            </a:endParaRPr>
          </a:p>
          <a:p>
            <a:pPr marL="0" indent="0">
              <a:buNone/>
            </a:pPr>
            <a:r>
              <a:rPr lang="fr-FR" sz="1800" b="0" dirty="0">
                <a:solidFill>
                  <a:srgbClr val="D4D4D4"/>
                </a:solidFill>
                <a:effectLst/>
                <a:latin typeface="Consolas" panose="020B0609020204030204" pitchFamily="49" charset="0"/>
              </a:rPr>
              <a:t>    </a:t>
            </a:r>
            <a:r>
              <a:rPr lang="fr-FR" sz="1800" b="0" dirty="0">
                <a:solidFill>
                  <a:srgbClr val="808080"/>
                </a:solidFill>
                <a:effectLst/>
                <a:latin typeface="Consolas" panose="020B0609020204030204" pitchFamily="49" charset="0"/>
              </a:rPr>
              <a:t>&lt;</a:t>
            </a:r>
            <a:r>
              <a:rPr lang="fr-FR" sz="1800" b="0" dirty="0">
                <a:solidFill>
                  <a:srgbClr val="569CD6"/>
                </a:solidFill>
                <a:effectLst/>
                <a:latin typeface="Consolas" panose="020B0609020204030204" pitchFamily="49" charset="0"/>
              </a:rPr>
              <a:t>div</a:t>
            </a:r>
            <a:r>
              <a:rPr lang="fr-FR" sz="1800" b="0" dirty="0">
                <a:solidFill>
                  <a:srgbClr val="D4D4D4"/>
                </a:solidFill>
                <a:effectLst/>
                <a:latin typeface="Consolas" panose="020B0609020204030204" pitchFamily="49" charset="0"/>
              </a:rPr>
              <a:t> </a:t>
            </a:r>
            <a:r>
              <a:rPr lang="fr-FR" sz="1800" b="0" dirty="0">
                <a:solidFill>
                  <a:srgbClr val="9CDCFE"/>
                </a:solidFill>
                <a:effectLst/>
                <a:latin typeface="Consolas" panose="020B0609020204030204" pitchFamily="49" charset="0"/>
              </a:rPr>
              <a:t>class</a:t>
            </a:r>
            <a:r>
              <a:rPr lang="fr-FR" sz="1800" b="0" dirty="0">
                <a:solidFill>
                  <a:srgbClr val="D4D4D4"/>
                </a:solidFill>
                <a:effectLst/>
                <a:latin typeface="Consolas" panose="020B0609020204030204" pitchFamily="49" charset="0"/>
              </a:rPr>
              <a:t>=</a:t>
            </a:r>
            <a:r>
              <a:rPr lang="fr-FR" sz="1800" b="0" dirty="0">
                <a:solidFill>
                  <a:srgbClr val="CE9178"/>
                </a:solidFill>
                <a:effectLst/>
                <a:latin typeface="Consolas" panose="020B0609020204030204" pitchFamily="49" charset="0"/>
              </a:rPr>
              <a:t>"clickEvent"</a:t>
            </a:r>
            <a:r>
              <a:rPr lang="fr-FR" sz="1800" b="0" dirty="0">
                <a:solidFill>
                  <a:srgbClr val="808080"/>
                </a:solidFill>
                <a:effectLst/>
                <a:latin typeface="Consolas" panose="020B0609020204030204" pitchFamily="49" charset="0"/>
              </a:rPr>
              <a:t>&gt;</a:t>
            </a:r>
            <a:endParaRPr lang="fr-FR" sz="1800" b="0" dirty="0">
              <a:solidFill>
                <a:srgbClr val="D4D4D4"/>
              </a:solidFill>
              <a:effectLst/>
              <a:latin typeface="Consolas" panose="020B0609020204030204" pitchFamily="49" charset="0"/>
            </a:endParaRPr>
          </a:p>
          <a:p>
            <a:pPr marL="0" indent="0">
              <a:buNone/>
            </a:pPr>
            <a:r>
              <a:rPr lang="fr-FR" sz="1800" b="0" dirty="0">
                <a:solidFill>
                  <a:srgbClr val="D4D4D4"/>
                </a:solidFill>
                <a:effectLst/>
                <a:latin typeface="Consolas" panose="020B0609020204030204" pitchFamily="49" charset="0"/>
              </a:rPr>
              <a:t>        </a:t>
            </a:r>
            <a:r>
              <a:rPr lang="fr-FR" sz="1800" b="0" dirty="0">
                <a:solidFill>
                  <a:srgbClr val="808080"/>
                </a:solidFill>
                <a:effectLst/>
                <a:latin typeface="Consolas" panose="020B0609020204030204" pitchFamily="49" charset="0"/>
              </a:rPr>
              <a:t>&lt;</a:t>
            </a:r>
            <a:r>
              <a:rPr lang="fr-FR" sz="1800" b="0" dirty="0">
                <a:solidFill>
                  <a:srgbClr val="569CD6"/>
                </a:solidFill>
                <a:effectLst/>
                <a:latin typeface="Consolas" panose="020B0609020204030204" pitchFamily="49" charset="0"/>
              </a:rPr>
              <a:t>button</a:t>
            </a:r>
            <a:r>
              <a:rPr lang="fr-FR" sz="1800" b="0" dirty="0">
                <a:solidFill>
                  <a:srgbClr val="D4D4D4"/>
                </a:solidFill>
                <a:effectLst/>
                <a:latin typeface="Consolas" panose="020B0609020204030204" pitchFamily="49" charset="0"/>
              </a:rPr>
              <a:t> </a:t>
            </a:r>
            <a:r>
              <a:rPr lang="fr-FR" sz="1800" b="0" dirty="0">
                <a:solidFill>
                  <a:srgbClr val="9CDCFE"/>
                </a:solidFill>
                <a:effectLst/>
                <a:latin typeface="Consolas" panose="020B0609020204030204" pitchFamily="49" charset="0"/>
              </a:rPr>
              <a:t>id</a:t>
            </a:r>
            <a:r>
              <a:rPr lang="fr-FR" sz="1800" b="0" dirty="0">
                <a:solidFill>
                  <a:srgbClr val="D4D4D4"/>
                </a:solidFill>
                <a:effectLst/>
                <a:latin typeface="Consolas" panose="020B0609020204030204" pitchFamily="49" charset="0"/>
              </a:rPr>
              <a:t>=</a:t>
            </a:r>
            <a:r>
              <a:rPr lang="fr-FR" sz="1800" b="0" dirty="0">
                <a:solidFill>
                  <a:srgbClr val="CE9178"/>
                </a:solidFill>
                <a:effectLst/>
                <a:latin typeface="Consolas" panose="020B0609020204030204" pitchFamily="49" charset="0"/>
              </a:rPr>
              <a:t>"btn"</a:t>
            </a:r>
            <a:r>
              <a:rPr lang="fr-FR" sz="1800" b="0" dirty="0">
                <a:solidFill>
                  <a:srgbClr val="808080"/>
                </a:solidFill>
                <a:effectLst/>
                <a:latin typeface="Consolas" panose="020B0609020204030204" pitchFamily="49" charset="0"/>
              </a:rPr>
              <a:t>&gt;</a:t>
            </a:r>
            <a:r>
              <a:rPr lang="fr-FR" sz="1800" b="0" dirty="0">
                <a:solidFill>
                  <a:srgbClr val="D4D4D4"/>
                </a:solidFill>
                <a:effectLst/>
                <a:latin typeface="Consolas" panose="020B0609020204030204" pitchFamily="49" charset="0"/>
              </a:rPr>
              <a:t>Appuyez !</a:t>
            </a:r>
            <a:r>
              <a:rPr lang="fr-FR" sz="1800" b="0" dirty="0">
                <a:solidFill>
                  <a:srgbClr val="808080"/>
                </a:solidFill>
                <a:effectLst/>
                <a:latin typeface="Consolas" panose="020B0609020204030204" pitchFamily="49" charset="0"/>
              </a:rPr>
              <a:t>&lt;/</a:t>
            </a:r>
            <a:r>
              <a:rPr lang="fr-FR" sz="1800" b="0" dirty="0">
                <a:solidFill>
                  <a:srgbClr val="569CD6"/>
                </a:solidFill>
                <a:effectLst/>
                <a:latin typeface="Consolas" panose="020B0609020204030204" pitchFamily="49" charset="0"/>
              </a:rPr>
              <a:t>button</a:t>
            </a:r>
            <a:r>
              <a:rPr lang="fr-FR" sz="1800" b="0" dirty="0">
                <a:solidFill>
                  <a:srgbClr val="808080"/>
                </a:solidFill>
                <a:effectLst/>
                <a:latin typeface="Consolas" panose="020B0609020204030204" pitchFamily="49" charset="0"/>
              </a:rPr>
              <a:t>&gt;</a:t>
            </a:r>
            <a:endParaRPr lang="fr-FR" sz="1800" b="0" dirty="0">
              <a:solidFill>
                <a:srgbClr val="D4D4D4"/>
              </a:solidFill>
              <a:effectLst/>
              <a:latin typeface="Consolas" panose="020B0609020204030204" pitchFamily="49" charset="0"/>
            </a:endParaRPr>
          </a:p>
          <a:p>
            <a:pPr marL="0" indent="0">
              <a:buNone/>
            </a:pPr>
            <a:r>
              <a:rPr lang="fr-FR" sz="1800" b="0" dirty="0">
                <a:solidFill>
                  <a:srgbClr val="D4D4D4"/>
                </a:solidFill>
                <a:effectLst/>
                <a:latin typeface="Consolas" panose="020B0609020204030204" pitchFamily="49" charset="0"/>
              </a:rPr>
              <a:t>        </a:t>
            </a:r>
            <a:r>
              <a:rPr lang="fr-FR" sz="1800" b="0" dirty="0">
                <a:solidFill>
                  <a:srgbClr val="808080"/>
                </a:solidFill>
                <a:effectLst/>
                <a:latin typeface="Consolas" panose="020B0609020204030204" pitchFamily="49" charset="0"/>
              </a:rPr>
              <a:t>&lt;</a:t>
            </a:r>
            <a:r>
              <a:rPr lang="fr-FR" sz="1800" b="0" dirty="0">
                <a:solidFill>
                  <a:srgbClr val="569CD6"/>
                </a:solidFill>
                <a:effectLst/>
                <a:latin typeface="Consolas" panose="020B0609020204030204" pitchFamily="49" charset="0"/>
              </a:rPr>
              <a:t>br</a:t>
            </a:r>
            <a:r>
              <a:rPr lang="fr-FR" sz="1800" b="0" dirty="0">
                <a:solidFill>
                  <a:srgbClr val="808080"/>
                </a:solidFill>
                <a:effectLst/>
                <a:latin typeface="Consolas" panose="020B0609020204030204" pitchFamily="49" charset="0"/>
              </a:rPr>
              <a:t>&gt;</a:t>
            </a:r>
            <a:endParaRPr lang="fr-FR" sz="1800" b="0" dirty="0">
              <a:solidFill>
                <a:srgbClr val="D4D4D4"/>
              </a:solidFill>
              <a:effectLst/>
              <a:latin typeface="Consolas" panose="020B0609020204030204" pitchFamily="49" charset="0"/>
            </a:endParaRPr>
          </a:p>
          <a:p>
            <a:pPr marL="0" indent="0">
              <a:buNone/>
            </a:pPr>
            <a:r>
              <a:rPr lang="fr-FR" sz="1800" b="0" dirty="0">
                <a:solidFill>
                  <a:srgbClr val="D4D4D4"/>
                </a:solidFill>
                <a:effectLst/>
                <a:latin typeface="Consolas" panose="020B0609020204030204" pitchFamily="49" charset="0"/>
              </a:rPr>
              <a:t>        </a:t>
            </a:r>
            <a:r>
              <a:rPr lang="fr-FR" sz="1800" b="0" dirty="0">
                <a:solidFill>
                  <a:srgbClr val="808080"/>
                </a:solidFill>
                <a:effectLst/>
                <a:latin typeface="Consolas" panose="020B0609020204030204" pitchFamily="49" charset="0"/>
              </a:rPr>
              <a:t>&lt;</a:t>
            </a:r>
            <a:r>
              <a:rPr lang="fr-FR" sz="1800" b="0" dirty="0">
                <a:solidFill>
                  <a:srgbClr val="569CD6"/>
                </a:solidFill>
                <a:effectLst/>
                <a:latin typeface="Consolas" panose="020B0609020204030204" pitchFamily="49" charset="0"/>
              </a:rPr>
              <a:t>img</a:t>
            </a:r>
            <a:r>
              <a:rPr lang="fr-FR" sz="1800" b="0" dirty="0">
                <a:solidFill>
                  <a:srgbClr val="D4D4D4"/>
                </a:solidFill>
                <a:effectLst/>
                <a:latin typeface="Consolas" panose="020B0609020204030204" pitchFamily="49" charset="0"/>
              </a:rPr>
              <a:t> </a:t>
            </a:r>
            <a:r>
              <a:rPr lang="fr-FR" sz="1800" b="0" dirty="0">
                <a:solidFill>
                  <a:srgbClr val="9CDCFE"/>
                </a:solidFill>
                <a:effectLst/>
                <a:latin typeface="Consolas" panose="020B0609020204030204" pitchFamily="49" charset="0"/>
              </a:rPr>
              <a:t>src</a:t>
            </a:r>
            <a:r>
              <a:rPr lang="fr-FR" sz="1800" b="0" dirty="0">
                <a:solidFill>
                  <a:srgbClr val="D4D4D4"/>
                </a:solidFill>
                <a:effectLst/>
                <a:latin typeface="Consolas" panose="020B0609020204030204" pitchFamily="49" charset="0"/>
              </a:rPr>
              <a:t>=</a:t>
            </a:r>
            <a:r>
              <a:rPr lang="fr-FR" sz="1800" b="0" dirty="0">
                <a:solidFill>
                  <a:srgbClr val="CE9178"/>
                </a:solidFill>
                <a:effectLst/>
                <a:latin typeface="Consolas" panose="020B0609020204030204" pitchFamily="49" charset="0"/>
              </a:rPr>
              <a:t>"./456536.jpg"</a:t>
            </a:r>
            <a:r>
              <a:rPr lang="fr-FR" sz="1800" b="0" dirty="0">
                <a:solidFill>
                  <a:srgbClr val="D4D4D4"/>
                </a:solidFill>
                <a:effectLst/>
                <a:latin typeface="Consolas" panose="020B0609020204030204" pitchFamily="49" charset="0"/>
              </a:rPr>
              <a:t> </a:t>
            </a:r>
            <a:r>
              <a:rPr lang="fr-FR" sz="1800" b="0" dirty="0">
                <a:solidFill>
                  <a:srgbClr val="9CDCFE"/>
                </a:solidFill>
                <a:effectLst/>
                <a:latin typeface="Consolas" panose="020B0609020204030204" pitchFamily="49" charset="0"/>
              </a:rPr>
              <a:t>id</a:t>
            </a:r>
            <a:r>
              <a:rPr lang="fr-FR" sz="1800" b="0" dirty="0">
                <a:solidFill>
                  <a:srgbClr val="D4D4D4"/>
                </a:solidFill>
                <a:effectLst/>
                <a:latin typeface="Consolas" panose="020B0609020204030204" pitchFamily="49" charset="0"/>
              </a:rPr>
              <a:t>=</a:t>
            </a:r>
            <a:r>
              <a:rPr lang="fr-FR" sz="1800" b="0" dirty="0">
                <a:solidFill>
                  <a:srgbClr val="CE9178"/>
                </a:solidFill>
                <a:effectLst/>
                <a:latin typeface="Consolas" panose="020B0609020204030204" pitchFamily="49" charset="0"/>
              </a:rPr>
              <a:t>"img"</a:t>
            </a:r>
            <a:r>
              <a:rPr lang="fr-FR" sz="1800" b="0" dirty="0">
                <a:solidFill>
                  <a:srgbClr val="D4D4D4"/>
                </a:solidFill>
                <a:effectLst/>
                <a:latin typeface="Consolas" panose="020B0609020204030204" pitchFamily="49" charset="0"/>
              </a:rPr>
              <a:t> </a:t>
            </a:r>
            <a:r>
              <a:rPr lang="fr-FR" sz="1800" b="0" dirty="0">
                <a:solidFill>
                  <a:srgbClr val="9CDCFE"/>
                </a:solidFill>
                <a:effectLst/>
                <a:latin typeface="Consolas" panose="020B0609020204030204" pitchFamily="49" charset="0"/>
              </a:rPr>
              <a:t>alt</a:t>
            </a:r>
            <a:r>
              <a:rPr lang="fr-FR" sz="1800" b="0" dirty="0">
                <a:solidFill>
                  <a:srgbClr val="D4D4D4"/>
                </a:solidFill>
                <a:effectLst/>
                <a:latin typeface="Consolas" panose="020B0609020204030204" pitchFamily="49" charset="0"/>
              </a:rPr>
              <a:t>=</a:t>
            </a:r>
            <a:r>
              <a:rPr lang="fr-FR" sz="1800" b="0" dirty="0">
                <a:solidFill>
                  <a:srgbClr val="CE9178"/>
                </a:solidFill>
                <a:effectLst/>
                <a:latin typeface="Consolas" panose="020B0609020204030204" pitchFamily="49" charset="0"/>
              </a:rPr>
              <a:t>"New York"</a:t>
            </a:r>
            <a:r>
              <a:rPr lang="fr-FR" sz="1800" b="0" dirty="0">
                <a:solidFill>
                  <a:srgbClr val="808080"/>
                </a:solidFill>
                <a:effectLst/>
                <a:latin typeface="Consolas" panose="020B0609020204030204" pitchFamily="49" charset="0"/>
              </a:rPr>
              <a:t>&gt;</a:t>
            </a:r>
            <a:endParaRPr lang="fr-FR" sz="1800" b="0" dirty="0">
              <a:solidFill>
                <a:srgbClr val="D4D4D4"/>
              </a:solidFill>
              <a:effectLst/>
              <a:latin typeface="Consolas" panose="020B0609020204030204" pitchFamily="49" charset="0"/>
            </a:endParaRPr>
          </a:p>
          <a:p>
            <a:pPr marL="0" indent="0">
              <a:buNone/>
            </a:pPr>
            <a:r>
              <a:rPr lang="fr-FR" sz="1800" b="0" dirty="0">
                <a:solidFill>
                  <a:srgbClr val="D4D4D4"/>
                </a:solidFill>
                <a:effectLst/>
                <a:latin typeface="Consolas" panose="020B0609020204030204" pitchFamily="49" charset="0"/>
              </a:rPr>
              <a:t>    </a:t>
            </a:r>
            <a:r>
              <a:rPr lang="fr-FR" sz="1800" b="0" dirty="0">
                <a:solidFill>
                  <a:srgbClr val="808080"/>
                </a:solidFill>
                <a:effectLst/>
                <a:latin typeface="Consolas" panose="020B0609020204030204" pitchFamily="49" charset="0"/>
              </a:rPr>
              <a:t>&lt;/</a:t>
            </a:r>
            <a:r>
              <a:rPr lang="fr-FR" sz="1800" b="0" dirty="0">
                <a:solidFill>
                  <a:srgbClr val="569CD6"/>
                </a:solidFill>
                <a:effectLst/>
                <a:latin typeface="Consolas" panose="020B0609020204030204" pitchFamily="49" charset="0"/>
              </a:rPr>
              <a:t>div</a:t>
            </a:r>
            <a:r>
              <a:rPr lang="fr-FR" sz="1800" b="0" dirty="0">
                <a:solidFill>
                  <a:srgbClr val="808080"/>
                </a:solidFill>
                <a:effectLst/>
                <a:latin typeface="Consolas" panose="020B0609020204030204" pitchFamily="49" charset="0"/>
              </a:rPr>
              <a:t>&gt;</a:t>
            </a:r>
            <a:endParaRPr lang="fr-FR" sz="1800" b="0" dirty="0">
              <a:solidFill>
                <a:srgbClr val="D4D4D4"/>
              </a:solidFill>
              <a:effectLst/>
              <a:latin typeface="Consolas" panose="020B0609020204030204" pitchFamily="49" charset="0"/>
            </a:endParaRPr>
          </a:p>
          <a:p>
            <a:pPr marL="0" indent="0">
              <a:buNone/>
            </a:pPr>
            <a:r>
              <a:rPr lang="fr-FR" sz="1800" b="0" dirty="0">
                <a:solidFill>
                  <a:srgbClr val="D4D4D4"/>
                </a:solidFill>
                <a:effectLst/>
                <a:latin typeface="Consolas" panose="020B0609020204030204" pitchFamily="49" charset="0"/>
              </a:rPr>
              <a:t>    </a:t>
            </a:r>
            <a:r>
              <a:rPr lang="fr-FR" sz="1800" b="0" dirty="0">
                <a:solidFill>
                  <a:srgbClr val="808080"/>
                </a:solidFill>
                <a:effectLst/>
                <a:latin typeface="Consolas" panose="020B0609020204030204" pitchFamily="49" charset="0"/>
              </a:rPr>
              <a:t>&lt;</a:t>
            </a:r>
            <a:r>
              <a:rPr lang="fr-FR" sz="1800" b="0" dirty="0">
                <a:solidFill>
                  <a:srgbClr val="569CD6"/>
                </a:solidFill>
                <a:effectLst/>
                <a:latin typeface="Consolas" panose="020B0609020204030204" pitchFamily="49" charset="0"/>
              </a:rPr>
              <a:t>script</a:t>
            </a:r>
            <a:r>
              <a:rPr lang="fr-FR" sz="1800" b="0" dirty="0">
                <a:solidFill>
                  <a:srgbClr val="D4D4D4"/>
                </a:solidFill>
                <a:effectLst/>
                <a:latin typeface="Consolas" panose="020B0609020204030204" pitchFamily="49" charset="0"/>
              </a:rPr>
              <a:t> </a:t>
            </a:r>
            <a:r>
              <a:rPr lang="fr-FR" sz="1800" b="0" dirty="0">
                <a:solidFill>
                  <a:srgbClr val="9CDCFE"/>
                </a:solidFill>
                <a:effectLst/>
                <a:latin typeface="Consolas" panose="020B0609020204030204" pitchFamily="49" charset="0"/>
              </a:rPr>
              <a:t>src</a:t>
            </a:r>
            <a:r>
              <a:rPr lang="fr-FR" sz="1800" b="0" dirty="0">
                <a:solidFill>
                  <a:srgbClr val="D4D4D4"/>
                </a:solidFill>
                <a:effectLst/>
                <a:latin typeface="Consolas" panose="020B0609020204030204" pitchFamily="49" charset="0"/>
              </a:rPr>
              <a:t>=</a:t>
            </a:r>
            <a:r>
              <a:rPr lang="fr-FR" sz="1800" b="0" dirty="0">
                <a:solidFill>
                  <a:srgbClr val="CE9178"/>
                </a:solidFill>
                <a:effectLst/>
                <a:latin typeface="Consolas" panose="020B0609020204030204" pitchFamily="49" charset="0"/>
              </a:rPr>
              <a:t>"main.js"</a:t>
            </a:r>
            <a:r>
              <a:rPr lang="fr-FR" sz="1800" b="0" dirty="0">
                <a:solidFill>
                  <a:srgbClr val="808080"/>
                </a:solidFill>
                <a:effectLst/>
                <a:latin typeface="Consolas" panose="020B0609020204030204" pitchFamily="49" charset="0"/>
              </a:rPr>
              <a:t>&gt;&lt;/</a:t>
            </a:r>
            <a:r>
              <a:rPr lang="fr-FR" sz="1800" b="0" dirty="0">
                <a:solidFill>
                  <a:srgbClr val="569CD6"/>
                </a:solidFill>
                <a:effectLst/>
                <a:latin typeface="Consolas" panose="020B0609020204030204" pitchFamily="49" charset="0"/>
              </a:rPr>
              <a:t>script</a:t>
            </a:r>
            <a:r>
              <a:rPr lang="fr-FR" sz="1800" b="0" dirty="0">
                <a:solidFill>
                  <a:srgbClr val="808080"/>
                </a:solidFill>
                <a:effectLst/>
                <a:latin typeface="Consolas" panose="020B0609020204030204" pitchFamily="49" charset="0"/>
              </a:rPr>
              <a:t>&gt;</a:t>
            </a:r>
            <a:endParaRPr lang="fr-FR" sz="1800" b="0" dirty="0">
              <a:solidFill>
                <a:srgbClr val="D4D4D4"/>
              </a:solidFill>
              <a:effectLst/>
              <a:latin typeface="Consolas" panose="020B0609020204030204" pitchFamily="49" charset="0"/>
            </a:endParaRPr>
          </a:p>
          <a:p>
            <a:pPr marL="0" indent="0">
              <a:buNone/>
            </a:pPr>
            <a:r>
              <a:rPr lang="fr-FR" sz="1800" b="0" dirty="0">
                <a:solidFill>
                  <a:srgbClr val="808080"/>
                </a:solidFill>
                <a:effectLst/>
                <a:latin typeface="Consolas" panose="020B0609020204030204" pitchFamily="49" charset="0"/>
              </a:rPr>
              <a:t>&lt;/</a:t>
            </a:r>
            <a:r>
              <a:rPr lang="fr-FR" sz="1800" b="0" dirty="0">
                <a:solidFill>
                  <a:srgbClr val="569CD6"/>
                </a:solidFill>
                <a:effectLst/>
                <a:latin typeface="Consolas" panose="020B0609020204030204" pitchFamily="49" charset="0"/>
              </a:rPr>
              <a:t>body</a:t>
            </a:r>
            <a:r>
              <a:rPr lang="fr-FR" sz="1800" b="0" dirty="0">
                <a:solidFill>
                  <a:srgbClr val="808080"/>
                </a:solidFill>
                <a:effectLst/>
                <a:latin typeface="Consolas" panose="020B0609020204030204" pitchFamily="49" charset="0"/>
              </a:rPr>
              <a:t>&gt;</a:t>
            </a:r>
            <a:endParaRPr lang="fr-FR" sz="1800" b="0" dirty="0">
              <a:solidFill>
                <a:srgbClr val="D4D4D4"/>
              </a:solidFill>
              <a:effectLst/>
              <a:latin typeface="Consolas" panose="020B0609020204030204" pitchFamily="49" charset="0"/>
            </a:endParaRPr>
          </a:p>
          <a:p>
            <a:pPr marL="0" indent="0">
              <a:buNone/>
            </a:pPr>
            <a:r>
              <a:rPr lang="fr-FR" sz="1800" b="0" dirty="0">
                <a:solidFill>
                  <a:srgbClr val="808080"/>
                </a:solidFill>
                <a:effectLst/>
                <a:latin typeface="Consolas" panose="020B0609020204030204" pitchFamily="49" charset="0"/>
              </a:rPr>
              <a:t>&lt;/</a:t>
            </a:r>
            <a:r>
              <a:rPr lang="fr-FR" sz="1800" b="0" dirty="0">
                <a:solidFill>
                  <a:srgbClr val="569CD6"/>
                </a:solidFill>
                <a:effectLst/>
                <a:latin typeface="Consolas" panose="020B0609020204030204" pitchFamily="49" charset="0"/>
              </a:rPr>
              <a:t>html</a:t>
            </a:r>
            <a:r>
              <a:rPr lang="fr-FR" sz="1800" b="0" dirty="0">
                <a:solidFill>
                  <a:srgbClr val="808080"/>
                </a:solidFill>
                <a:effectLst/>
                <a:latin typeface="Consolas" panose="020B0609020204030204" pitchFamily="49" charset="0"/>
              </a:rPr>
              <a:t>&gt;</a:t>
            </a:r>
            <a:endParaRPr lang="fr-FR" sz="1800" b="0" dirty="0">
              <a:solidFill>
                <a:srgbClr val="D4D4D4"/>
              </a:solidFill>
              <a:effectLst/>
              <a:latin typeface="Consolas" panose="020B0609020204030204" pitchFamily="49" charset="0"/>
            </a:endParaRPr>
          </a:p>
          <a:p>
            <a:pPr marL="0" indent="0" algn="ctr">
              <a:buNone/>
            </a:pPr>
            <a:endParaRPr lang="fr-FR" sz="2000" dirty="0"/>
          </a:p>
        </p:txBody>
      </p:sp>
    </p:spTree>
    <p:extLst>
      <p:ext uri="{BB962C8B-B14F-4D97-AF65-F5344CB8AC3E}">
        <p14:creationId xmlns:p14="http://schemas.microsoft.com/office/powerpoint/2010/main" val="4830470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Connecteur droit 12">
            <a:extLst>
              <a:ext uri="{FF2B5EF4-FFF2-40B4-BE49-F238E27FC236}">
                <a16:creationId xmlns:a16="http://schemas.microsoft.com/office/drawing/2014/main" id="{7F409621-235B-42B7-8C57-C671A5B850E8}"/>
              </a:ext>
              <a:ext uri="{C183D7F6-B498-43B3-948B-1728B52AA6E4}">
                <adec:decorative xmlns:adec="http://schemas.microsoft.com/office/drawing/2017/decorative" val="1"/>
              </a:ext>
            </a:extLst>
          </p:cNvPr>
          <p:cNvCxnSpPr>
            <a:cxnSpLocks/>
          </p:cNvCxnSpPr>
          <p:nvPr/>
        </p:nvCxnSpPr>
        <p:spPr>
          <a:xfrm>
            <a:off x="240908" y="6459681"/>
            <a:ext cx="0" cy="398319"/>
          </a:xfrm>
          <a:prstGeom prst="line">
            <a:avLst/>
          </a:prstGeom>
          <a:ln w="139700">
            <a:solidFill>
              <a:schemeClr val="accent2"/>
            </a:solidFill>
            <a:prstDash val="solid"/>
          </a:ln>
        </p:spPr>
        <p:style>
          <a:lnRef idx="1">
            <a:schemeClr val="accent1"/>
          </a:lnRef>
          <a:fillRef idx="0">
            <a:schemeClr val="accent1"/>
          </a:fillRef>
          <a:effectRef idx="0">
            <a:schemeClr val="accent1"/>
          </a:effectRef>
          <a:fontRef idx="minor">
            <a:schemeClr val="tx1"/>
          </a:fontRef>
        </p:style>
      </p:cxnSp>
      <p:grpSp>
        <p:nvGrpSpPr>
          <p:cNvPr id="13" name="Groupe 12">
            <a:extLst>
              <a:ext uri="{FF2B5EF4-FFF2-40B4-BE49-F238E27FC236}">
                <a16:creationId xmlns:a16="http://schemas.microsoft.com/office/drawing/2014/main" id="{85DCF745-39CA-459B-8ACF-F7DEC90EFF33}"/>
              </a:ext>
              <a:ext uri="{C183D7F6-B498-43B3-948B-1728B52AA6E4}">
                <adec:decorative xmlns:adec="http://schemas.microsoft.com/office/drawing/2017/decorative" val="1"/>
              </a:ext>
            </a:extLst>
          </p:cNvPr>
          <p:cNvGrpSpPr/>
          <p:nvPr/>
        </p:nvGrpSpPr>
        <p:grpSpPr>
          <a:xfrm>
            <a:off x="9233656" y="-30668"/>
            <a:ext cx="2958344" cy="565210"/>
            <a:chOff x="1216702" y="-785818"/>
            <a:chExt cx="6391124" cy="1384729"/>
          </a:xfrm>
        </p:grpSpPr>
        <p:sp>
          <p:nvSpPr>
            <p:cNvPr id="14" name="Rectangle 1">
              <a:extLst>
                <a:ext uri="{FF2B5EF4-FFF2-40B4-BE49-F238E27FC236}">
                  <a16:creationId xmlns:a16="http://schemas.microsoft.com/office/drawing/2014/main" id="{1DD38E9F-DD41-498F-8651-C39F97B54463}"/>
                </a:ext>
              </a:extLst>
            </p:cNvPr>
            <p:cNvSpPr/>
            <p:nvPr/>
          </p:nvSpPr>
          <p:spPr>
            <a:xfrm>
              <a:off x="1216702" y="-755745"/>
              <a:ext cx="2792437" cy="728927"/>
            </a:xfrm>
            <a:custGeom>
              <a:avLst/>
              <a:gdLst>
                <a:gd name="connsiteX0" fmla="*/ 0 w 2778276"/>
                <a:gd name="connsiteY0" fmla="*/ 0 h 471777"/>
                <a:gd name="connsiteX1" fmla="*/ 2778276 w 2778276"/>
                <a:gd name="connsiteY1" fmla="*/ 0 h 471777"/>
                <a:gd name="connsiteX2" fmla="*/ 2778276 w 2778276"/>
                <a:gd name="connsiteY2" fmla="*/ 471777 h 471777"/>
                <a:gd name="connsiteX3" fmla="*/ 0 w 2778276"/>
                <a:gd name="connsiteY3" fmla="*/ 471777 h 471777"/>
                <a:gd name="connsiteX4" fmla="*/ 0 w 2778276"/>
                <a:gd name="connsiteY4" fmla="*/ 0 h 471777"/>
                <a:gd name="connsiteX0" fmla="*/ 0 w 2778276"/>
                <a:gd name="connsiteY0" fmla="*/ 0 h 499912"/>
                <a:gd name="connsiteX1" fmla="*/ 2778276 w 2778276"/>
                <a:gd name="connsiteY1" fmla="*/ 0 h 499912"/>
                <a:gd name="connsiteX2" fmla="*/ 2778276 w 2778276"/>
                <a:gd name="connsiteY2" fmla="*/ 471777 h 499912"/>
                <a:gd name="connsiteX3" fmla="*/ 576775 w 2778276"/>
                <a:gd name="connsiteY3" fmla="*/ 499912 h 499912"/>
                <a:gd name="connsiteX4" fmla="*/ 0 w 2778276"/>
                <a:gd name="connsiteY4" fmla="*/ 0 h 499912"/>
                <a:gd name="connsiteX0" fmla="*/ 0 w 2792344"/>
                <a:gd name="connsiteY0" fmla="*/ 0 h 514001"/>
                <a:gd name="connsiteX1" fmla="*/ 2778276 w 2792344"/>
                <a:gd name="connsiteY1" fmla="*/ 0 h 514001"/>
                <a:gd name="connsiteX2" fmla="*/ 2792344 w 2792344"/>
                <a:gd name="connsiteY2" fmla="*/ 514001 h 514001"/>
                <a:gd name="connsiteX3" fmla="*/ 576775 w 2792344"/>
                <a:gd name="connsiteY3" fmla="*/ 499912 h 514001"/>
                <a:gd name="connsiteX4" fmla="*/ 0 w 2792344"/>
                <a:gd name="connsiteY4" fmla="*/ 0 h 5140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92344" h="514001">
                  <a:moveTo>
                    <a:pt x="0" y="0"/>
                  </a:moveTo>
                  <a:lnTo>
                    <a:pt x="2778276" y="0"/>
                  </a:lnTo>
                  <a:lnTo>
                    <a:pt x="2792344" y="514001"/>
                  </a:lnTo>
                  <a:lnTo>
                    <a:pt x="576775" y="499912"/>
                  </a:lnTo>
                  <a:lnTo>
                    <a:pt x="0" y="0"/>
                  </a:lnTo>
                  <a:close/>
                </a:path>
              </a:pathLst>
            </a:custGeom>
            <a:solidFill>
              <a:srgbClr val="EE740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fr-FR">
                <a:solidFill>
                  <a:srgbClr val="00366C"/>
                </a:solidFill>
              </a:endParaRPr>
            </a:p>
          </p:txBody>
        </p:sp>
        <p:sp>
          <p:nvSpPr>
            <p:cNvPr id="15" name="Rectangle 2">
              <a:extLst>
                <a:ext uri="{FF2B5EF4-FFF2-40B4-BE49-F238E27FC236}">
                  <a16:creationId xmlns:a16="http://schemas.microsoft.com/office/drawing/2014/main" id="{ADAB0AEC-795E-4826-A0D6-2720A6B5F17E}"/>
                </a:ext>
              </a:extLst>
            </p:cNvPr>
            <p:cNvSpPr/>
            <p:nvPr/>
          </p:nvSpPr>
          <p:spPr>
            <a:xfrm>
              <a:off x="1968078" y="-785818"/>
              <a:ext cx="5639748" cy="1384729"/>
            </a:xfrm>
            <a:custGeom>
              <a:avLst/>
              <a:gdLst>
                <a:gd name="connsiteX0" fmla="*/ 0 w 4000500"/>
                <a:gd name="connsiteY0" fmla="*/ 0 h 800100"/>
                <a:gd name="connsiteX1" fmla="*/ 4000500 w 4000500"/>
                <a:gd name="connsiteY1" fmla="*/ 0 h 800100"/>
                <a:gd name="connsiteX2" fmla="*/ 4000500 w 4000500"/>
                <a:gd name="connsiteY2" fmla="*/ 800100 h 800100"/>
                <a:gd name="connsiteX3" fmla="*/ 0 w 4000500"/>
                <a:gd name="connsiteY3" fmla="*/ 800100 h 800100"/>
                <a:gd name="connsiteX4" fmla="*/ 0 w 4000500"/>
                <a:gd name="connsiteY4" fmla="*/ 0 h 800100"/>
                <a:gd name="connsiteX0" fmla="*/ 0 w 4000500"/>
                <a:gd name="connsiteY0" fmla="*/ 0 h 800100"/>
                <a:gd name="connsiteX1" fmla="*/ 4000500 w 4000500"/>
                <a:gd name="connsiteY1" fmla="*/ 0 h 800100"/>
                <a:gd name="connsiteX2" fmla="*/ 4000500 w 4000500"/>
                <a:gd name="connsiteY2" fmla="*/ 800100 h 800100"/>
                <a:gd name="connsiteX3" fmla="*/ 792480 w 4000500"/>
                <a:gd name="connsiteY3" fmla="*/ 800100 h 800100"/>
                <a:gd name="connsiteX4" fmla="*/ 0 w 4000500"/>
                <a:gd name="connsiteY4" fmla="*/ 0 h 800100"/>
                <a:gd name="connsiteX0" fmla="*/ 0 w 4428566"/>
                <a:gd name="connsiteY0" fmla="*/ 0 h 806393"/>
                <a:gd name="connsiteX1" fmla="*/ 4000500 w 4428566"/>
                <a:gd name="connsiteY1" fmla="*/ 0 h 806393"/>
                <a:gd name="connsiteX2" fmla="*/ 4428566 w 4428566"/>
                <a:gd name="connsiteY2" fmla="*/ 806393 h 806393"/>
                <a:gd name="connsiteX3" fmla="*/ 792480 w 4428566"/>
                <a:gd name="connsiteY3" fmla="*/ 800100 h 806393"/>
                <a:gd name="connsiteX4" fmla="*/ 0 w 4428566"/>
                <a:gd name="connsiteY4" fmla="*/ 0 h 806393"/>
                <a:gd name="connsiteX0" fmla="*/ 0 w 4428566"/>
                <a:gd name="connsiteY0" fmla="*/ 0 h 806393"/>
                <a:gd name="connsiteX1" fmla="*/ 4428566 w 4428566"/>
                <a:gd name="connsiteY1" fmla="*/ 7035 h 806393"/>
                <a:gd name="connsiteX2" fmla="*/ 4428566 w 4428566"/>
                <a:gd name="connsiteY2" fmla="*/ 806393 h 806393"/>
                <a:gd name="connsiteX3" fmla="*/ 792480 w 4428566"/>
                <a:gd name="connsiteY3" fmla="*/ 800100 h 806393"/>
                <a:gd name="connsiteX4" fmla="*/ 0 w 4428566"/>
                <a:gd name="connsiteY4" fmla="*/ 0 h 8063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28566" h="806393">
                  <a:moveTo>
                    <a:pt x="0" y="0"/>
                  </a:moveTo>
                  <a:lnTo>
                    <a:pt x="4428566" y="7035"/>
                  </a:lnTo>
                  <a:lnTo>
                    <a:pt x="4428566" y="806393"/>
                  </a:lnTo>
                  <a:lnTo>
                    <a:pt x="792480" y="800100"/>
                  </a:lnTo>
                  <a:lnTo>
                    <a:pt x="0" y="0"/>
                  </a:lnTo>
                  <a:close/>
                </a:path>
              </a:pathLst>
            </a:custGeom>
            <a:solidFill>
              <a:srgbClr val="0B84FF"/>
            </a:soli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nSpc>
                  <a:spcPct val="120000"/>
                </a:lnSpc>
                <a:spcBef>
                  <a:spcPts val="200"/>
                </a:spcBef>
              </a:pPr>
              <a:r>
                <a:rPr lang="fr-FR" sz="1000" kern="1000" dirty="0">
                  <a:solidFill>
                    <a:srgbClr val="00366C"/>
                  </a:solidFill>
                  <a:effectLst/>
                  <a:ea typeface="Calibri" panose="020F0502020204030204" pitchFamily="34" charset="0"/>
                  <a:cs typeface="Times New Roman" panose="02020603050405020304" pitchFamily="18" charset="0"/>
                </a:rPr>
                <a:t> </a:t>
              </a:r>
            </a:p>
          </p:txBody>
        </p:sp>
      </p:grpSp>
      <p:pic>
        <p:nvPicPr>
          <p:cNvPr id="16" name="Graphique 218">
            <a:extLst>
              <a:ext uri="{FF2B5EF4-FFF2-40B4-BE49-F238E27FC236}">
                <a16:creationId xmlns:a16="http://schemas.microsoft.com/office/drawing/2014/main" id="{797E772C-3E32-4DC4-9154-2641BFB9AA2D}"/>
              </a:ext>
            </a:extLst>
          </p:cNvPr>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40909" y="193345"/>
            <a:ext cx="1424861" cy="311868"/>
          </a:xfrm>
          <a:prstGeom prst="rect">
            <a:avLst/>
          </a:prstGeom>
        </p:spPr>
      </p:pic>
      <p:sp>
        <p:nvSpPr>
          <p:cNvPr id="17" name="Zone de texte 2">
            <a:extLst>
              <a:ext uri="{FF2B5EF4-FFF2-40B4-BE49-F238E27FC236}">
                <a16:creationId xmlns:a16="http://schemas.microsoft.com/office/drawing/2014/main" id="{BB37616C-272E-47F1-863A-B2C92FBE80F3}"/>
              </a:ext>
            </a:extLst>
          </p:cNvPr>
          <p:cNvSpPr txBox="1">
            <a:spLocks noChangeArrowheads="1"/>
          </p:cNvSpPr>
          <p:nvPr/>
        </p:nvSpPr>
        <p:spPr bwMode="auto">
          <a:xfrm>
            <a:off x="10440745" y="130371"/>
            <a:ext cx="18367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ja-JP" dirty="0">
                <a:solidFill>
                  <a:schemeClr val="bg1"/>
                </a:solidFill>
                <a:latin typeface="Arial" panose="020B0604020202020204" pitchFamily="34" charset="0"/>
              </a:rPr>
              <a:t>JS DOM</a:t>
            </a:r>
            <a:endParaRPr kumimoji="0" lang="fr-FR" altLang="ja-JP" sz="1800" b="0" i="0" u="none" strike="noStrike" cap="none" normalizeH="0" baseline="0" dirty="0">
              <a:ln>
                <a:noFill/>
              </a:ln>
              <a:solidFill>
                <a:schemeClr val="bg1"/>
              </a:solidFill>
              <a:effectLst/>
              <a:latin typeface="Arial" panose="020B0604020202020204" pitchFamily="34" charset="0"/>
            </a:endParaRPr>
          </a:p>
        </p:txBody>
      </p:sp>
      <p:cxnSp>
        <p:nvCxnSpPr>
          <p:cNvPr id="21" name="Connecteur droit 12">
            <a:extLst>
              <a:ext uri="{FF2B5EF4-FFF2-40B4-BE49-F238E27FC236}">
                <a16:creationId xmlns:a16="http://schemas.microsoft.com/office/drawing/2014/main" id="{2FD4896E-C3EA-4312-B8B9-061395FD30B9}"/>
              </a:ext>
              <a:ext uri="{C183D7F6-B498-43B3-948B-1728B52AA6E4}">
                <adec:decorative xmlns:adec="http://schemas.microsoft.com/office/drawing/2017/decorative" val="1"/>
              </a:ext>
            </a:extLst>
          </p:cNvPr>
          <p:cNvCxnSpPr>
            <a:cxnSpLocks/>
          </p:cNvCxnSpPr>
          <p:nvPr/>
        </p:nvCxnSpPr>
        <p:spPr>
          <a:xfrm>
            <a:off x="10526228" y="71037"/>
            <a:ext cx="1416204" cy="0"/>
          </a:xfrm>
          <a:prstGeom prst="line">
            <a:avLst/>
          </a:prstGeom>
          <a:ln w="57150">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2" name="Titre 1">
            <a:extLst>
              <a:ext uri="{FF2B5EF4-FFF2-40B4-BE49-F238E27FC236}">
                <a16:creationId xmlns:a16="http://schemas.microsoft.com/office/drawing/2014/main" id="{0B3CC462-55AF-4043-88EB-4DAD89B19EE6}"/>
              </a:ext>
            </a:extLst>
          </p:cNvPr>
          <p:cNvSpPr>
            <a:spLocks noGrp="1"/>
          </p:cNvSpPr>
          <p:nvPr>
            <p:ph type="title"/>
          </p:nvPr>
        </p:nvSpPr>
        <p:spPr/>
        <p:txBody>
          <a:bodyPr/>
          <a:lstStyle/>
          <a:p>
            <a:r>
              <a:rPr lang="fr-FR" dirty="0"/>
              <a:t>Exercice 1</a:t>
            </a:r>
          </a:p>
        </p:txBody>
      </p:sp>
      <p:sp>
        <p:nvSpPr>
          <p:cNvPr id="25" name="Espace réservé du numéro de diapositive 24">
            <a:extLst>
              <a:ext uri="{FF2B5EF4-FFF2-40B4-BE49-F238E27FC236}">
                <a16:creationId xmlns:a16="http://schemas.microsoft.com/office/drawing/2014/main" id="{6BFAE7BC-893E-4B9B-AB04-BFD3DE9B75A1}"/>
              </a:ext>
            </a:extLst>
          </p:cNvPr>
          <p:cNvSpPr>
            <a:spLocks noGrp="1"/>
          </p:cNvSpPr>
          <p:nvPr>
            <p:ph type="sldNum" sz="quarter" idx="12"/>
          </p:nvPr>
        </p:nvSpPr>
        <p:spPr/>
        <p:txBody>
          <a:bodyPr/>
          <a:lstStyle/>
          <a:p>
            <a:r>
              <a:rPr lang="fr-FR" dirty="0"/>
              <a:t>1</a:t>
            </a:r>
          </a:p>
        </p:txBody>
      </p:sp>
      <p:sp>
        <p:nvSpPr>
          <p:cNvPr id="18" name="Espace réservé du contenu 17">
            <a:extLst>
              <a:ext uri="{FF2B5EF4-FFF2-40B4-BE49-F238E27FC236}">
                <a16:creationId xmlns:a16="http://schemas.microsoft.com/office/drawing/2014/main" id="{7004136B-8BDD-43F2-AEC4-118E9FFFF0FF}"/>
              </a:ext>
            </a:extLst>
          </p:cNvPr>
          <p:cNvSpPr>
            <a:spLocks noGrp="1"/>
          </p:cNvSpPr>
          <p:nvPr>
            <p:ph idx="1"/>
          </p:nvPr>
        </p:nvSpPr>
        <p:spPr>
          <a:xfrm>
            <a:off x="751277" y="1825638"/>
            <a:ext cx="5257800" cy="435133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normAutofit/>
          </a:bodyPr>
          <a:lstStyle/>
          <a:p>
            <a:endParaRPr lang="fr-FR" sz="1200" b="0" dirty="0">
              <a:solidFill>
                <a:srgbClr val="808080"/>
              </a:solidFill>
              <a:effectLst/>
              <a:latin typeface="Consolas" panose="020B0609020204030204" pitchFamily="49" charset="0"/>
            </a:endParaRPr>
          </a:p>
          <a:p>
            <a:pPr marL="0" indent="0">
              <a:buNone/>
            </a:pPr>
            <a:r>
              <a:rPr lang="fr-FR" sz="1800" b="0" dirty="0">
                <a:solidFill>
                  <a:srgbClr val="569CD6"/>
                </a:solidFill>
                <a:effectLst/>
                <a:latin typeface="Consolas" panose="020B0609020204030204" pitchFamily="49" charset="0"/>
              </a:rPr>
              <a:t>*</a:t>
            </a:r>
            <a:r>
              <a:rPr lang="fr-FR" sz="1800" b="0" dirty="0">
                <a:solidFill>
                  <a:srgbClr val="D4D4D4"/>
                </a:solidFill>
                <a:effectLst/>
                <a:latin typeface="Consolas" panose="020B0609020204030204" pitchFamily="49" charset="0"/>
              </a:rPr>
              <a:t> {</a:t>
            </a:r>
          </a:p>
          <a:p>
            <a:pPr marL="0" indent="0">
              <a:buNone/>
            </a:pPr>
            <a:r>
              <a:rPr lang="fr-FR" sz="1800" b="0" dirty="0">
                <a:solidFill>
                  <a:srgbClr val="D4D4D4"/>
                </a:solidFill>
                <a:effectLst/>
                <a:latin typeface="Consolas" panose="020B0609020204030204" pitchFamily="49" charset="0"/>
              </a:rPr>
              <a:t>  </a:t>
            </a:r>
            <a:r>
              <a:rPr lang="fr-FR" sz="1800" b="0" dirty="0">
                <a:solidFill>
                  <a:srgbClr val="9CDCFE"/>
                </a:solidFill>
                <a:effectLst/>
                <a:latin typeface="Consolas" panose="020B0609020204030204" pitchFamily="49" charset="0"/>
              </a:rPr>
              <a:t>border-radius</a:t>
            </a:r>
            <a:r>
              <a:rPr lang="fr-FR" sz="1800" b="0" dirty="0">
                <a:solidFill>
                  <a:srgbClr val="D4D4D4"/>
                </a:solidFill>
                <a:effectLst/>
                <a:latin typeface="Consolas" panose="020B0609020204030204" pitchFamily="49" charset="0"/>
              </a:rPr>
              <a:t>: </a:t>
            </a:r>
            <a:r>
              <a:rPr lang="fr-FR" sz="1800" b="0" dirty="0">
                <a:solidFill>
                  <a:srgbClr val="B5CEA8"/>
                </a:solidFill>
                <a:effectLst/>
                <a:latin typeface="Consolas" panose="020B0609020204030204" pitchFamily="49" charset="0"/>
              </a:rPr>
              <a:t>30px</a:t>
            </a:r>
            <a:r>
              <a:rPr lang="fr-FR" sz="1800" b="0" dirty="0">
                <a:solidFill>
                  <a:srgbClr val="D4D4D4"/>
                </a:solidFill>
                <a:effectLst/>
                <a:latin typeface="Consolas" panose="020B0609020204030204" pitchFamily="49" charset="0"/>
              </a:rPr>
              <a:t>;</a:t>
            </a:r>
          </a:p>
          <a:p>
            <a:pPr marL="0" indent="0">
              <a:buNone/>
            </a:pPr>
            <a:r>
              <a:rPr lang="fr-FR" sz="1800" b="0" dirty="0">
                <a:solidFill>
                  <a:srgbClr val="D4D4D4"/>
                </a:solidFill>
                <a:effectLst/>
                <a:latin typeface="Consolas" panose="020B0609020204030204" pitchFamily="49" charset="0"/>
              </a:rPr>
              <a:t>  </a:t>
            </a:r>
            <a:r>
              <a:rPr lang="fr-FR" sz="1800" b="0" dirty="0">
                <a:solidFill>
                  <a:srgbClr val="9CDCFE"/>
                </a:solidFill>
                <a:effectLst/>
                <a:latin typeface="Consolas" panose="020B0609020204030204" pitchFamily="49" charset="0"/>
              </a:rPr>
              <a:t>padding</a:t>
            </a:r>
            <a:r>
              <a:rPr lang="fr-FR" sz="1800" b="0" dirty="0">
                <a:solidFill>
                  <a:srgbClr val="D4D4D4"/>
                </a:solidFill>
                <a:effectLst/>
                <a:latin typeface="Consolas" panose="020B0609020204030204" pitchFamily="49" charset="0"/>
              </a:rPr>
              <a:t>: </a:t>
            </a:r>
            <a:r>
              <a:rPr lang="fr-FR" sz="1800" b="0" dirty="0">
                <a:solidFill>
                  <a:srgbClr val="B5CEA8"/>
                </a:solidFill>
                <a:effectLst/>
                <a:latin typeface="Consolas" panose="020B0609020204030204" pitchFamily="49" charset="0"/>
              </a:rPr>
              <a:t>8px</a:t>
            </a:r>
            <a:r>
              <a:rPr lang="fr-FR" sz="1800" b="0" dirty="0">
                <a:solidFill>
                  <a:srgbClr val="D4D4D4"/>
                </a:solidFill>
                <a:effectLst/>
                <a:latin typeface="Consolas" panose="020B0609020204030204" pitchFamily="49" charset="0"/>
              </a:rPr>
              <a:t>;</a:t>
            </a:r>
          </a:p>
          <a:p>
            <a:pPr marL="0" indent="0">
              <a:buNone/>
            </a:pPr>
            <a:r>
              <a:rPr lang="fr-FR" sz="1800" b="0" dirty="0">
                <a:solidFill>
                  <a:srgbClr val="D4D4D4"/>
                </a:solidFill>
                <a:effectLst/>
                <a:latin typeface="Consolas" panose="020B0609020204030204" pitchFamily="49" charset="0"/>
              </a:rPr>
              <a:t>  </a:t>
            </a:r>
            <a:r>
              <a:rPr lang="fr-FR" sz="1800" b="0" dirty="0">
                <a:solidFill>
                  <a:srgbClr val="9CDCFE"/>
                </a:solidFill>
                <a:effectLst/>
                <a:latin typeface="Consolas" panose="020B0609020204030204" pitchFamily="49" charset="0"/>
              </a:rPr>
              <a:t>text-align</a:t>
            </a:r>
            <a:r>
              <a:rPr lang="fr-FR" sz="1800" b="0" dirty="0">
                <a:solidFill>
                  <a:srgbClr val="D4D4D4"/>
                </a:solidFill>
                <a:effectLst/>
                <a:latin typeface="Consolas" panose="020B0609020204030204" pitchFamily="49" charset="0"/>
              </a:rPr>
              <a:t>: </a:t>
            </a:r>
            <a:r>
              <a:rPr lang="fr-FR" sz="1800" b="0" dirty="0">
                <a:solidFill>
                  <a:srgbClr val="CE9178"/>
                </a:solidFill>
                <a:effectLst/>
                <a:latin typeface="Consolas" panose="020B0609020204030204" pitchFamily="49" charset="0"/>
              </a:rPr>
              <a:t>center</a:t>
            </a:r>
            <a:r>
              <a:rPr lang="fr-FR" sz="1800" b="0" dirty="0">
                <a:solidFill>
                  <a:srgbClr val="D4D4D4"/>
                </a:solidFill>
                <a:effectLst/>
                <a:latin typeface="Consolas" panose="020B0609020204030204" pitchFamily="49" charset="0"/>
              </a:rPr>
              <a:t>;</a:t>
            </a:r>
          </a:p>
          <a:p>
            <a:pPr marL="0" indent="0">
              <a:buNone/>
            </a:pPr>
            <a:r>
              <a:rPr lang="fr-FR" sz="1800" b="0" dirty="0">
                <a:solidFill>
                  <a:srgbClr val="D4D4D4"/>
                </a:solidFill>
                <a:effectLst/>
                <a:latin typeface="Consolas" panose="020B0609020204030204" pitchFamily="49" charset="0"/>
              </a:rPr>
              <a:t>}</a:t>
            </a:r>
          </a:p>
          <a:p>
            <a:pPr marL="0" indent="0">
              <a:buNone/>
            </a:pPr>
            <a:r>
              <a:rPr lang="fr-FR" sz="1800" b="0" dirty="0">
                <a:solidFill>
                  <a:srgbClr val="D7BA7D"/>
                </a:solidFill>
                <a:effectLst/>
                <a:latin typeface="Consolas" panose="020B0609020204030204" pitchFamily="49" charset="0"/>
              </a:rPr>
              <a:t>body</a:t>
            </a:r>
            <a:r>
              <a:rPr lang="fr-FR" sz="1800" b="0" dirty="0">
                <a:solidFill>
                  <a:srgbClr val="D4D4D4"/>
                </a:solidFill>
                <a:effectLst/>
                <a:latin typeface="Consolas" panose="020B0609020204030204" pitchFamily="49" charset="0"/>
              </a:rPr>
              <a:t> {</a:t>
            </a:r>
          </a:p>
          <a:p>
            <a:pPr marL="0" indent="0">
              <a:buNone/>
            </a:pPr>
            <a:r>
              <a:rPr lang="fr-FR" sz="1800" b="0" dirty="0">
                <a:solidFill>
                  <a:srgbClr val="D4D4D4"/>
                </a:solidFill>
                <a:effectLst/>
                <a:latin typeface="Consolas" panose="020B0609020204030204" pitchFamily="49" charset="0"/>
              </a:rPr>
              <a:t>  </a:t>
            </a:r>
            <a:r>
              <a:rPr lang="fr-FR" sz="1800" b="0" dirty="0">
                <a:solidFill>
                  <a:srgbClr val="9CDCFE"/>
                </a:solidFill>
                <a:effectLst/>
                <a:latin typeface="Consolas" panose="020B0609020204030204" pitchFamily="49" charset="0"/>
              </a:rPr>
              <a:t>min-height</a:t>
            </a:r>
            <a:r>
              <a:rPr lang="fr-FR" sz="1800" b="0" dirty="0">
                <a:solidFill>
                  <a:srgbClr val="D4D4D4"/>
                </a:solidFill>
                <a:effectLst/>
                <a:latin typeface="Consolas" panose="020B0609020204030204" pitchFamily="49" charset="0"/>
              </a:rPr>
              <a:t>: </a:t>
            </a:r>
            <a:r>
              <a:rPr lang="fr-FR" sz="1800" b="0" dirty="0">
                <a:solidFill>
                  <a:srgbClr val="B5CEA8"/>
                </a:solidFill>
                <a:effectLst/>
                <a:latin typeface="Consolas" panose="020B0609020204030204" pitchFamily="49" charset="0"/>
              </a:rPr>
              <a:t>100vh</a:t>
            </a:r>
            <a:r>
              <a:rPr lang="fr-FR" sz="1800" b="0" dirty="0">
                <a:solidFill>
                  <a:srgbClr val="D4D4D4"/>
                </a:solidFill>
                <a:effectLst/>
                <a:latin typeface="Consolas" panose="020B0609020204030204" pitchFamily="49" charset="0"/>
              </a:rPr>
              <a:t>;</a:t>
            </a:r>
          </a:p>
          <a:p>
            <a:pPr marL="0" indent="0">
              <a:buNone/>
            </a:pPr>
            <a:r>
              <a:rPr lang="fr-FR" sz="1800" b="0" dirty="0">
                <a:solidFill>
                  <a:srgbClr val="D4D4D4"/>
                </a:solidFill>
                <a:effectLst/>
                <a:latin typeface="Consolas" panose="020B0609020204030204" pitchFamily="49" charset="0"/>
              </a:rPr>
              <a:t>  </a:t>
            </a:r>
            <a:r>
              <a:rPr lang="fr-FR" sz="1800" b="0" dirty="0">
                <a:solidFill>
                  <a:srgbClr val="9CDCFE"/>
                </a:solidFill>
                <a:effectLst/>
                <a:latin typeface="Consolas" panose="020B0609020204030204" pitchFamily="49" charset="0"/>
              </a:rPr>
              <a:t>transition</a:t>
            </a:r>
            <a:r>
              <a:rPr lang="fr-FR" sz="1800" b="0" dirty="0">
                <a:solidFill>
                  <a:srgbClr val="D4D4D4"/>
                </a:solidFill>
                <a:effectLst/>
                <a:latin typeface="Consolas" panose="020B0609020204030204" pitchFamily="49" charset="0"/>
              </a:rPr>
              <a:t>: </a:t>
            </a:r>
            <a:r>
              <a:rPr lang="fr-FR" sz="1800" b="0" dirty="0">
                <a:solidFill>
                  <a:srgbClr val="B5CEA8"/>
                </a:solidFill>
                <a:effectLst/>
                <a:latin typeface="Consolas" panose="020B0609020204030204" pitchFamily="49" charset="0"/>
              </a:rPr>
              <a:t>.5s</a:t>
            </a:r>
            <a:r>
              <a:rPr lang="fr-FR" sz="1800" b="0" dirty="0">
                <a:solidFill>
                  <a:srgbClr val="D4D4D4"/>
                </a:solidFill>
                <a:effectLst/>
                <a:latin typeface="Consolas" panose="020B0609020204030204" pitchFamily="49" charset="0"/>
              </a:rPr>
              <a:t>;</a:t>
            </a:r>
          </a:p>
          <a:p>
            <a:pPr marL="0" indent="0">
              <a:buNone/>
            </a:pPr>
            <a:r>
              <a:rPr lang="fr-FR" sz="1800" b="0" dirty="0">
                <a:solidFill>
                  <a:srgbClr val="D4D4D4"/>
                </a:solidFill>
                <a:effectLst/>
                <a:latin typeface="Consolas" panose="020B0609020204030204" pitchFamily="49" charset="0"/>
              </a:rPr>
              <a:t>}</a:t>
            </a:r>
          </a:p>
          <a:p>
            <a:pPr marL="0" indent="0" algn="ctr">
              <a:buNone/>
            </a:pPr>
            <a:endParaRPr lang="fr-FR" sz="2000" dirty="0"/>
          </a:p>
        </p:txBody>
      </p:sp>
      <p:sp>
        <p:nvSpPr>
          <p:cNvPr id="19" name="Espace réservé du contenu 17">
            <a:extLst>
              <a:ext uri="{FF2B5EF4-FFF2-40B4-BE49-F238E27FC236}">
                <a16:creationId xmlns:a16="http://schemas.microsoft.com/office/drawing/2014/main" id="{9C8C8950-BC76-413B-8513-B8FEC13593F3}"/>
              </a:ext>
            </a:extLst>
          </p:cNvPr>
          <p:cNvSpPr txBox="1">
            <a:spLocks/>
          </p:cNvSpPr>
          <p:nvPr/>
        </p:nvSpPr>
        <p:spPr>
          <a:xfrm>
            <a:off x="6182923" y="1825638"/>
            <a:ext cx="5257800" cy="4351338"/>
          </a:xfrm>
          <a:prstGeom prst="rect">
            <a:avLst/>
          </a:prstGeom>
        </p:spPr>
        <p:style>
          <a:lnRef idx="2">
            <a:schemeClr val="dk1">
              <a:shade val="50000"/>
            </a:schemeClr>
          </a:lnRef>
          <a:fillRef idx="1">
            <a:schemeClr val="dk1"/>
          </a:fillRef>
          <a:effectRef idx="0">
            <a:schemeClr val="dk1"/>
          </a:effectRef>
          <a:fontRef idx="minor">
            <a:schemeClr val="lt1"/>
          </a:fontRef>
        </p:style>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endParaRPr lang="fr-FR" sz="1200" dirty="0">
              <a:solidFill>
                <a:srgbClr val="808080"/>
              </a:solidFill>
              <a:latin typeface="Consolas" panose="020B0609020204030204" pitchFamily="49" charset="0"/>
            </a:endParaRPr>
          </a:p>
          <a:p>
            <a:pPr marL="0" indent="0">
              <a:buNone/>
            </a:pPr>
            <a:r>
              <a:rPr lang="fr-FR" sz="1800" b="0" dirty="0">
                <a:solidFill>
                  <a:srgbClr val="D7BA7D"/>
                </a:solidFill>
                <a:effectLst/>
                <a:latin typeface="Consolas" panose="020B0609020204030204" pitchFamily="49" charset="0"/>
              </a:rPr>
              <a:t>img</a:t>
            </a:r>
            <a:r>
              <a:rPr lang="fr-FR" sz="1800" b="0" dirty="0">
                <a:solidFill>
                  <a:srgbClr val="D4D4D4"/>
                </a:solidFill>
                <a:effectLst/>
                <a:latin typeface="Consolas" panose="020B0609020204030204" pitchFamily="49" charset="0"/>
              </a:rPr>
              <a:t> {</a:t>
            </a:r>
          </a:p>
          <a:p>
            <a:pPr marL="0" indent="0">
              <a:buNone/>
            </a:pPr>
            <a:r>
              <a:rPr lang="fr-FR" sz="1800" b="0" dirty="0">
                <a:solidFill>
                  <a:srgbClr val="D4D4D4"/>
                </a:solidFill>
                <a:effectLst/>
                <a:latin typeface="Consolas" panose="020B0609020204030204" pitchFamily="49" charset="0"/>
              </a:rPr>
              <a:t>  </a:t>
            </a:r>
            <a:r>
              <a:rPr lang="fr-FR" sz="1800" b="0" dirty="0">
                <a:solidFill>
                  <a:srgbClr val="9CDCFE"/>
                </a:solidFill>
                <a:effectLst/>
                <a:latin typeface="Consolas" panose="020B0609020204030204" pitchFamily="49" charset="0"/>
              </a:rPr>
              <a:t>margin</a:t>
            </a:r>
            <a:r>
              <a:rPr lang="fr-FR" sz="1800" b="0" dirty="0">
                <a:solidFill>
                  <a:srgbClr val="D4D4D4"/>
                </a:solidFill>
                <a:effectLst/>
                <a:latin typeface="Consolas" panose="020B0609020204030204" pitchFamily="49" charset="0"/>
              </a:rPr>
              <a:t>: </a:t>
            </a:r>
            <a:r>
              <a:rPr lang="fr-FR" sz="1800" b="0" dirty="0">
                <a:solidFill>
                  <a:srgbClr val="B5CEA8"/>
                </a:solidFill>
                <a:effectLst/>
                <a:latin typeface="Consolas" panose="020B0609020204030204" pitchFamily="49" charset="0"/>
              </a:rPr>
              <a:t>0</a:t>
            </a:r>
            <a:r>
              <a:rPr lang="fr-FR" sz="1800" b="0" dirty="0">
                <a:solidFill>
                  <a:srgbClr val="D4D4D4"/>
                </a:solidFill>
                <a:effectLst/>
                <a:latin typeface="Consolas" panose="020B0609020204030204" pitchFamily="49" charset="0"/>
              </a:rPr>
              <a:t> </a:t>
            </a:r>
            <a:r>
              <a:rPr lang="fr-FR" sz="1800" b="0" dirty="0">
                <a:solidFill>
                  <a:srgbClr val="CE9178"/>
                </a:solidFill>
                <a:effectLst/>
                <a:latin typeface="Consolas" panose="020B0609020204030204" pitchFamily="49" charset="0"/>
              </a:rPr>
              <a:t>auto</a:t>
            </a:r>
            <a:r>
              <a:rPr lang="fr-FR" sz="1800" b="0" dirty="0">
                <a:solidFill>
                  <a:srgbClr val="D4D4D4"/>
                </a:solidFill>
                <a:effectLst/>
                <a:latin typeface="Consolas" panose="020B0609020204030204" pitchFamily="49" charset="0"/>
              </a:rPr>
              <a:t>;</a:t>
            </a:r>
          </a:p>
          <a:p>
            <a:pPr marL="0" indent="0">
              <a:buNone/>
            </a:pPr>
            <a:r>
              <a:rPr lang="fr-FR" sz="1800" b="0" dirty="0">
                <a:solidFill>
                  <a:srgbClr val="D4D4D4"/>
                </a:solidFill>
                <a:effectLst/>
                <a:latin typeface="Consolas" panose="020B0609020204030204" pitchFamily="49" charset="0"/>
              </a:rPr>
              <a:t>  </a:t>
            </a:r>
            <a:r>
              <a:rPr lang="fr-FR" sz="1800" b="0" dirty="0">
                <a:solidFill>
                  <a:srgbClr val="9CDCFE"/>
                </a:solidFill>
                <a:effectLst/>
                <a:latin typeface="Consolas" panose="020B0609020204030204" pitchFamily="49" charset="0"/>
              </a:rPr>
              <a:t>height</a:t>
            </a:r>
            <a:r>
              <a:rPr lang="fr-FR" sz="1800" b="0" dirty="0">
                <a:solidFill>
                  <a:srgbClr val="D4D4D4"/>
                </a:solidFill>
                <a:effectLst/>
                <a:latin typeface="Consolas" panose="020B0609020204030204" pitchFamily="49" charset="0"/>
              </a:rPr>
              <a:t>: </a:t>
            </a:r>
            <a:r>
              <a:rPr lang="fr-FR" sz="1800" b="0" dirty="0">
                <a:solidFill>
                  <a:srgbClr val="B5CEA8"/>
                </a:solidFill>
                <a:effectLst/>
                <a:latin typeface="Consolas" panose="020B0609020204030204" pitchFamily="49" charset="0"/>
              </a:rPr>
              <a:t>200px</a:t>
            </a:r>
            <a:r>
              <a:rPr lang="fr-FR" sz="1800" b="0" dirty="0">
                <a:solidFill>
                  <a:srgbClr val="D4D4D4"/>
                </a:solidFill>
                <a:effectLst/>
                <a:latin typeface="Consolas" panose="020B0609020204030204" pitchFamily="49" charset="0"/>
              </a:rPr>
              <a:t>;</a:t>
            </a:r>
          </a:p>
          <a:p>
            <a:pPr marL="0" indent="0">
              <a:buNone/>
            </a:pPr>
            <a:r>
              <a:rPr lang="fr-FR" sz="1800" b="0" dirty="0">
                <a:solidFill>
                  <a:srgbClr val="D4D4D4"/>
                </a:solidFill>
                <a:effectLst/>
                <a:latin typeface="Consolas" panose="020B0609020204030204" pitchFamily="49" charset="0"/>
              </a:rPr>
              <a:t>  </a:t>
            </a:r>
            <a:r>
              <a:rPr lang="fr-FR" sz="1800" b="0" dirty="0">
                <a:solidFill>
                  <a:srgbClr val="9CDCFE"/>
                </a:solidFill>
                <a:effectLst/>
                <a:latin typeface="Consolas" panose="020B0609020204030204" pitchFamily="49" charset="0"/>
              </a:rPr>
              <a:t>visibility</a:t>
            </a:r>
            <a:r>
              <a:rPr lang="fr-FR" sz="1800" b="0" dirty="0">
                <a:solidFill>
                  <a:srgbClr val="D4D4D4"/>
                </a:solidFill>
                <a:effectLst/>
                <a:latin typeface="Consolas" panose="020B0609020204030204" pitchFamily="49" charset="0"/>
              </a:rPr>
              <a:t>: </a:t>
            </a:r>
            <a:r>
              <a:rPr lang="fr-FR" sz="1800" b="0" dirty="0">
                <a:solidFill>
                  <a:srgbClr val="CE9178"/>
                </a:solidFill>
                <a:effectLst/>
                <a:latin typeface="Consolas" panose="020B0609020204030204" pitchFamily="49" charset="0"/>
              </a:rPr>
              <a:t>hidden</a:t>
            </a:r>
            <a:r>
              <a:rPr lang="fr-FR" sz="1800" b="0" dirty="0">
                <a:solidFill>
                  <a:srgbClr val="D4D4D4"/>
                </a:solidFill>
                <a:effectLst/>
                <a:latin typeface="Consolas" panose="020B0609020204030204" pitchFamily="49" charset="0"/>
              </a:rPr>
              <a:t>;</a:t>
            </a:r>
          </a:p>
          <a:p>
            <a:pPr marL="0" indent="0">
              <a:buNone/>
            </a:pPr>
            <a:r>
              <a:rPr lang="fr-FR" sz="1800" b="0" dirty="0">
                <a:solidFill>
                  <a:srgbClr val="D4D4D4"/>
                </a:solidFill>
                <a:effectLst/>
                <a:latin typeface="Consolas" panose="020B0609020204030204" pitchFamily="49" charset="0"/>
              </a:rPr>
              <a:t>}</a:t>
            </a:r>
          </a:p>
          <a:p>
            <a:pPr marL="0" indent="0">
              <a:buNone/>
            </a:pPr>
            <a:r>
              <a:rPr lang="fr-FR" sz="1800" b="0" dirty="0">
                <a:solidFill>
                  <a:srgbClr val="D7BA7D"/>
                </a:solidFill>
                <a:effectLst/>
                <a:latin typeface="Consolas" panose="020B0609020204030204" pitchFamily="49" charset="0"/>
              </a:rPr>
              <a:t>.show</a:t>
            </a:r>
            <a:r>
              <a:rPr lang="fr-FR" sz="1800" b="0" dirty="0">
                <a:solidFill>
                  <a:srgbClr val="D4D4D4"/>
                </a:solidFill>
                <a:effectLst/>
                <a:latin typeface="Consolas" panose="020B0609020204030204" pitchFamily="49" charset="0"/>
              </a:rPr>
              <a:t> {</a:t>
            </a:r>
          </a:p>
          <a:p>
            <a:pPr marL="0" indent="0">
              <a:buNone/>
            </a:pPr>
            <a:r>
              <a:rPr lang="fr-FR" sz="1800" b="0" dirty="0">
                <a:solidFill>
                  <a:srgbClr val="D4D4D4"/>
                </a:solidFill>
                <a:effectLst/>
                <a:latin typeface="Consolas" panose="020B0609020204030204" pitchFamily="49" charset="0"/>
              </a:rPr>
              <a:t>  </a:t>
            </a:r>
            <a:r>
              <a:rPr lang="fr-FR" sz="1800" b="0" dirty="0">
                <a:solidFill>
                  <a:srgbClr val="9CDCFE"/>
                </a:solidFill>
                <a:effectLst/>
                <a:latin typeface="Consolas" panose="020B0609020204030204" pitchFamily="49" charset="0"/>
              </a:rPr>
              <a:t>visibility</a:t>
            </a:r>
            <a:r>
              <a:rPr lang="fr-FR" sz="1800" b="0" dirty="0">
                <a:solidFill>
                  <a:srgbClr val="D4D4D4"/>
                </a:solidFill>
                <a:effectLst/>
                <a:latin typeface="Consolas" panose="020B0609020204030204" pitchFamily="49" charset="0"/>
              </a:rPr>
              <a:t>: </a:t>
            </a:r>
            <a:r>
              <a:rPr lang="fr-FR" sz="1800" b="0" dirty="0">
                <a:solidFill>
                  <a:srgbClr val="CE9178"/>
                </a:solidFill>
                <a:effectLst/>
                <a:latin typeface="Consolas" panose="020B0609020204030204" pitchFamily="49" charset="0"/>
              </a:rPr>
              <a:t>visible</a:t>
            </a:r>
            <a:r>
              <a:rPr lang="fr-FR" sz="1800" b="0" dirty="0">
                <a:solidFill>
                  <a:srgbClr val="D4D4D4"/>
                </a:solidFill>
                <a:effectLst/>
                <a:latin typeface="Consolas" panose="020B0609020204030204" pitchFamily="49" charset="0"/>
              </a:rPr>
              <a:t>;</a:t>
            </a:r>
          </a:p>
          <a:p>
            <a:pPr marL="0" indent="0">
              <a:buNone/>
            </a:pPr>
            <a:r>
              <a:rPr lang="fr-FR" sz="1800" b="0" dirty="0">
                <a:solidFill>
                  <a:srgbClr val="D4D4D4"/>
                </a:solidFill>
                <a:effectLst/>
                <a:latin typeface="Consolas" panose="020B0609020204030204" pitchFamily="49" charset="0"/>
              </a:rPr>
              <a:t>  </a:t>
            </a:r>
            <a:r>
              <a:rPr lang="fr-FR" sz="1800" b="0" dirty="0">
                <a:solidFill>
                  <a:srgbClr val="9CDCFE"/>
                </a:solidFill>
                <a:effectLst/>
                <a:latin typeface="Consolas" panose="020B0609020204030204" pitchFamily="49" charset="0"/>
              </a:rPr>
              <a:t>opacity</a:t>
            </a:r>
            <a:r>
              <a:rPr lang="fr-FR" sz="1800" b="0" dirty="0">
                <a:solidFill>
                  <a:srgbClr val="D4D4D4"/>
                </a:solidFill>
                <a:effectLst/>
                <a:latin typeface="Consolas" panose="020B0609020204030204" pitchFamily="49" charset="0"/>
              </a:rPr>
              <a:t>: </a:t>
            </a:r>
            <a:r>
              <a:rPr lang="fr-FR" sz="1800" b="0" dirty="0">
                <a:solidFill>
                  <a:srgbClr val="B5CEA8"/>
                </a:solidFill>
                <a:effectLst/>
                <a:latin typeface="Consolas" panose="020B0609020204030204" pitchFamily="49" charset="0"/>
              </a:rPr>
              <a:t>1</a:t>
            </a:r>
            <a:r>
              <a:rPr lang="fr-FR" sz="1800" b="0" dirty="0">
                <a:solidFill>
                  <a:srgbClr val="D4D4D4"/>
                </a:solidFill>
                <a:effectLst/>
                <a:latin typeface="Consolas" panose="020B0609020204030204" pitchFamily="49" charset="0"/>
              </a:rPr>
              <a:t>;</a:t>
            </a:r>
          </a:p>
          <a:p>
            <a:pPr marL="0" indent="0">
              <a:buNone/>
            </a:pPr>
            <a:r>
              <a:rPr lang="fr-FR" sz="1800" b="0" dirty="0">
                <a:solidFill>
                  <a:srgbClr val="D4D4D4"/>
                </a:solidFill>
                <a:effectLst/>
                <a:latin typeface="Consolas" panose="020B0609020204030204" pitchFamily="49" charset="0"/>
              </a:rPr>
              <a:t>}</a:t>
            </a:r>
          </a:p>
          <a:p>
            <a:pPr marL="0" indent="0" algn="ctr">
              <a:buNone/>
            </a:pPr>
            <a:endParaRPr lang="fr-FR" sz="2000" dirty="0"/>
          </a:p>
        </p:txBody>
      </p:sp>
    </p:spTree>
    <p:extLst>
      <p:ext uri="{BB962C8B-B14F-4D97-AF65-F5344CB8AC3E}">
        <p14:creationId xmlns:p14="http://schemas.microsoft.com/office/powerpoint/2010/main" val="351201331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Connecteur droit 12">
            <a:extLst>
              <a:ext uri="{FF2B5EF4-FFF2-40B4-BE49-F238E27FC236}">
                <a16:creationId xmlns:a16="http://schemas.microsoft.com/office/drawing/2014/main" id="{7F409621-235B-42B7-8C57-C671A5B850E8}"/>
              </a:ext>
              <a:ext uri="{C183D7F6-B498-43B3-948B-1728B52AA6E4}">
                <adec:decorative xmlns:adec="http://schemas.microsoft.com/office/drawing/2017/decorative" val="1"/>
              </a:ext>
            </a:extLst>
          </p:cNvPr>
          <p:cNvCxnSpPr>
            <a:cxnSpLocks/>
          </p:cNvCxnSpPr>
          <p:nvPr/>
        </p:nvCxnSpPr>
        <p:spPr>
          <a:xfrm>
            <a:off x="240908" y="6459681"/>
            <a:ext cx="0" cy="398319"/>
          </a:xfrm>
          <a:prstGeom prst="line">
            <a:avLst/>
          </a:prstGeom>
          <a:ln w="139700">
            <a:solidFill>
              <a:schemeClr val="accent2"/>
            </a:solidFill>
            <a:prstDash val="solid"/>
          </a:ln>
        </p:spPr>
        <p:style>
          <a:lnRef idx="1">
            <a:schemeClr val="accent1"/>
          </a:lnRef>
          <a:fillRef idx="0">
            <a:schemeClr val="accent1"/>
          </a:fillRef>
          <a:effectRef idx="0">
            <a:schemeClr val="accent1"/>
          </a:effectRef>
          <a:fontRef idx="minor">
            <a:schemeClr val="tx1"/>
          </a:fontRef>
        </p:style>
      </p:cxnSp>
      <p:grpSp>
        <p:nvGrpSpPr>
          <p:cNvPr id="13" name="Groupe 12">
            <a:extLst>
              <a:ext uri="{FF2B5EF4-FFF2-40B4-BE49-F238E27FC236}">
                <a16:creationId xmlns:a16="http://schemas.microsoft.com/office/drawing/2014/main" id="{85DCF745-39CA-459B-8ACF-F7DEC90EFF33}"/>
              </a:ext>
              <a:ext uri="{C183D7F6-B498-43B3-948B-1728B52AA6E4}">
                <adec:decorative xmlns:adec="http://schemas.microsoft.com/office/drawing/2017/decorative" val="1"/>
              </a:ext>
            </a:extLst>
          </p:cNvPr>
          <p:cNvGrpSpPr/>
          <p:nvPr/>
        </p:nvGrpSpPr>
        <p:grpSpPr>
          <a:xfrm>
            <a:off x="9233656" y="-30668"/>
            <a:ext cx="2958344" cy="565210"/>
            <a:chOff x="1216702" y="-785818"/>
            <a:chExt cx="6391124" cy="1384729"/>
          </a:xfrm>
        </p:grpSpPr>
        <p:sp>
          <p:nvSpPr>
            <p:cNvPr id="14" name="Rectangle 1">
              <a:extLst>
                <a:ext uri="{FF2B5EF4-FFF2-40B4-BE49-F238E27FC236}">
                  <a16:creationId xmlns:a16="http://schemas.microsoft.com/office/drawing/2014/main" id="{1DD38E9F-DD41-498F-8651-C39F97B54463}"/>
                </a:ext>
              </a:extLst>
            </p:cNvPr>
            <p:cNvSpPr/>
            <p:nvPr/>
          </p:nvSpPr>
          <p:spPr>
            <a:xfrm>
              <a:off x="1216702" y="-755745"/>
              <a:ext cx="2792437" cy="728927"/>
            </a:xfrm>
            <a:custGeom>
              <a:avLst/>
              <a:gdLst>
                <a:gd name="connsiteX0" fmla="*/ 0 w 2778276"/>
                <a:gd name="connsiteY0" fmla="*/ 0 h 471777"/>
                <a:gd name="connsiteX1" fmla="*/ 2778276 w 2778276"/>
                <a:gd name="connsiteY1" fmla="*/ 0 h 471777"/>
                <a:gd name="connsiteX2" fmla="*/ 2778276 w 2778276"/>
                <a:gd name="connsiteY2" fmla="*/ 471777 h 471777"/>
                <a:gd name="connsiteX3" fmla="*/ 0 w 2778276"/>
                <a:gd name="connsiteY3" fmla="*/ 471777 h 471777"/>
                <a:gd name="connsiteX4" fmla="*/ 0 w 2778276"/>
                <a:gd name="connsiteY4" fmla="*/ 0 h 471777"/>
                <a:gd name="connsiteX0" fmla="*/ 0 w 2778276"/>
                <a:gd name="connsiteY0" fmla="*/ 0 h 499912"/>
                <a:gd name="connsiteX1" fmla="*/ 2778276 w 2778276"/>
                <a:gd name="connsiteY1" fmla="*/ 0 h 499912"/>
                <a:gd name="connsiteX2" fmla="*/ 2778276 w 2778276"/>
                <a:gd name="connsiteY2" fmla="*/ 471777 h 499912"/>
                <a:gd name="connsiteX3" fmla="*/ 576775 w 2778276"/>
                <a:gd name="connsiteY3" fmla="*/ 499912 h 499912"/>
                <a:gd name="connsiteX4" fmla="*/ 0 w 2778276"/>
                <a:gd name="connsiteY4" fmla="*/ 0 h 499912"/>
                <a:gd name="connsiteX0" fmla="*/ 0 w 2792344"/>
                <a:gd name="connsiteY0" fmla="*/ 0 h 514001"/>
                <a:gd name="connsiteX1" fmla="*/ 2778276 w 2792344"/>
                <a:gd name="connsiteY1" fmla="*/ 0 h 514001"/>
                <a:gd name="connsiteX2" fmla="*/ 2792344 w 2792344"/>
                <a:gd name="connsiteY2" fmla="*/ 514001 h 514001"/>
                <a:gd name="connsiteX3" fmla="*/ 576775 w 2792344"/>
                <a:gd name="connsiteY3" fmla="*/ 499912 h 514001"/>
                <a:gd name="connsiteX4" fmla="*/ 0 w 2792344"/>
                <a:gd name="connsiteY4" fmla="*/ 0 h 5140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92344" h="514001">
                  <a:moveTo>
                    <a:pt x="0" y="0"/>
                  </a:moveTo>
                  <a:lnTo>
                    <a:pt x="2778276" y="0"/>
                  </a:lnTo>
                  <a:lnTo>
                    <a:pt x="2792344" y="514001"/>
                  </a:lnTo>
                  <a:lnTo>
                    <a:pt x="576775" y="499912"/>
                  </a:lnTo>
                  <a:lnTo>
                    <a:pt x="0" y="0"/>
                  </a:lnTo>
                  <a:close/>
                </a:path>
              </a:pathLst>
            </a:custGeom>
            <a:solidFill>
              <a:srgbClr val="EE740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fr-FR">
                <a:solidFill>
                  <a:srgbClr val="00366C"/>
                </a:solidFill>
              </a:endParaRPr>
            </a:p>
          </p:txBody>
        </p:sp>
        <p:sp>
          <p:nvSpPr>
            <p:cNvPr id="15" name="Rectangle 2">
              <a:extLst>
                <a:ext uri="{FF2B5EF4-FFF2-40B4-BE49-F238E27FC236}">
                  <a16:creationId xmlns:a16="http://schemas.microsoft.com/office/drawing/2014/main" id="{ADAB0AEC-795E-4826-A0D6-2720A6B5F17E}"/>
                </a:ext>
              </a:extLst>
            </p:cNvPr>
            <p:cNvSpPr/>
            <p:nvPr/>
          </p:nvSpPr>
          <p:spPr>
            <a:xfrm>
              <a:off x="1968078" y="-785818"/>
              <a:ext cx="5639748" cy="1384729"/>
            </a:xfrm>
            <a:custGeom>
              <a:avLst/>
              <a:gdLst>
                <a:gd name="connsiteX0" fmla="*/ 0 w 4000500"/>
                <a:gd name="connsiteY0" fmla="*/ 0 h 800100"/>
                <a:gd name="connsiteX1" fmla="*/ 4000500 w 4000500"/>
                <a:gd name="connsiteY1" fmla="*/ 0 h 800100"/>
                <a:gd name="connsiteX2" fmla="*/ 4000500 w 4000500"/>
                <a:gd name="connsiteY2" fmla="*/ 800100 h 800100"/>
                <a:gd name="connsiteX3" fmla="*/ 0 w 4000500"/>
                <a:gd name="connsiteY3" fmla="*/ 800100 h 800100"/>
                <a:gd name="connsiteX4" fmla="*/ 0 w 4000500"/>
                <a:gd name="connsiteY4" fmla="*/ 0 h 800100"/>
                <a:gd name="connsiteX0" fmla="*/ 0 w 4000500"/>
                <a:gd name="connsiteY0" fmla="*/ 0 h 800100"/>
                <a:gd name="connsiteX1" fmla="*/ 4000500 w 4000500"/>
                <a:gd name="connsiteY1" fmla="*/ 0 h 800100"/>
                <a:gd name="connsiteX2" fmla="*/ 4000500 w 4000500"/>
                <a:gd name="connsiteY2" fmla="*/ 800100 h 800100"/>
                <a:gd name="connsiteX3" fmla="*/ 792480 w 4000500"/>
                <a:gd name="connsiteY3" fmla="*/ 800100 h 800100"/>
                <a:gd name="connsiteX4" fmla="*/ 0 w 4000500"/>
                <a:gd name="connsiteY4" fmla="*/ 0 h 800100"/>
                <a:gd name="connsiteX0" fmla="*/ 0 w 4428566"/>
                <a:gd name="connsiteY0" fmla="*/ 0 h 806393"/>
                <a:gd name="connsiteX1" fmla="*/ 4000500 w 4428566"/>
                <a:gd name="connsiteY1" fmla="*/ 0 h 806393"/>
                <a:gd name="connsiteX2" fmla="*/ 4428566 w 4428566"/>
                <a:gd name="connsiteY2" fmla="*/ 806393 h 806393"/>
                <a:gd name="connsiteX3" fmla="*/ 792480 w 4428566"/>
                <a:gd name="connsiteY3" fmla="*/ 800100 h 806393"/>
                <a:gd name="connsiteX4" fmla="*/ 0 w 4428566"/>
                <a:gd name="connsiteY4" fmla="*/ 0 h 806393"/>
                <a:gd name="connsiteX0" fmla="*/ 0 w 4428566"/>
                <a:gd name="connsiteY0" fmla="*/ 0 h 806393"/>
                <a:gd name="connsiteX1" fmla="*/ 4428566 w 4428566"/>
                <a:gd name="connsiteY1" fmla="*/ 7035 h 806393"/>
                <a:gd name="connsiteX2" fmla="*/ 4428566 w 4428566"/>
                <a:gd name="connsiteY2" fmla="*/ 806393 h 806393"/>
                <a:gd name="connsiteX3" fmla="*/ 792480 w 4428566"/>
                <a:gd name="connsiteY3" fmla="*/ 800100 h 806393"/>
                <a:gd name="connsiteX4" fmla="*/ 0 w 4428566"/>
                <a:gd name="connsiteY4" fmla="*/ 0 h 8063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28566" h="806393">
                  <a:moveTo>
                    <a:pt x="0" y="0"/>
                  </a:moveTo>
                  <a:lnTo>
                    <a:pt x="4428566" y="7035"/>
                  </a:lnTo>
                  <a:lnTo>
                    <a:pt x="4428566" y="806393"/>
                  </a:lnTo>
                  <a:lnTo>
                    <a:pt x="792480" y="800100"/>
                  </a:lnTo>
                  <a:lnTo>
                    <a:pt x="0" y="0"/>
                  </a:lnTo>
                  <a:close/>
                </a:path>
              </a:pathLst>
            </a:custGeom>
            <a:solidFill>
              <a:srgbClr val="0B84FF"/>
            </a:soli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nSpc>
                  <a:spcPct val="120000"/>
                </a:lnSpc>
                <a:spcBef>
                  <a:spcPts val="200"/>
                </a:spcBef>
              </a:pPr>
              <a:r>
                <a:rPr lang="fr-FR" sz="1000" kern="1000" dirty="0">
                  <a:solidFill>
                    <a:srgbClr val="00366C"/>
                  </a:solidFill>
                  <a:effectLst/>
                  <a:ea typeface="Calibri" panose="020F0502020204030204" pitchFamily="34" charset="0"/>
                  <a:cs typeface="Times New Roman" panose="02020603050405020304" pitchFamily="18" charset="0"/>
                </a:rPr>
                <a:t> </a:t>
              </a:r>
            </a:p>
          </p:txBody>
        </p:sp>
      </p:grpSp>
      <p:pic>
        <p:nvPicPr>
          <p:cNvPr id="16" name="Graphique 218">
            <a:extLst>
              <a:ext uri="{FF2B5EF4-FFF2-40B4-BE49-F238E27FC236}">
                <a16:creationId xmlns:a16="http://schemas.microsoft.com/office/drawing/2014/main" id="{797E772C-3E32-4DC4-9154-2641BFB9AA2D}"/>
              </a:ext>
            </a:extLst>
          </p:cNvPr>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40909" y="193345"/>
            <a:ext cx="1424861" cy="311868"/>
          </a:xfrm>
          <a:prstGeom prst="rect">
            <a:avLst/>
          </a:prstGeom>
        </p:spPr>
      </p:pic>
      <p:sp>
        <p:nvSpPr>
          <p:cNvPr id="17" name="Zone de texte 2">
            <a:extLst>
              <a:ext uri="{FF2B5EF4-FFF2-40B4-BE49-F238E27FC236}">
                <a16:creationId xmlns:a16="http://schemas.microsoft.com/office/drawing/2014/main" id="{BB37616C-272E-47F1-863A-B2C92FBE80F3}"/>
              </a:ext>
            </a:extLst>
          </p:cNvPr>
          <p:cNvSpPr txBox="1">
            <a:spLocks noChangeArrowheads="1"/>
          </p:cNvSpPr>
          <p:nvPr/>
        </p:nvSpPr>
        <p:spPr bwMode="auto">
          <a:xfrm>
            <a:off x="10440745" y="130371"/>
            <a:ext cx="18367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ja-JP" dirty="0">
                <a:solidFill>
                  <a:schemeClr val="bg1"/>
                </a:solidFill>
                <a:latin typeface="Arial" panose="020B0604020202020204" pitchFamily="34" charset="0"/>
              </a:rPr>
              <a:t>JS DOM</a:t>
            </a:r>
            <a:endParaRPr kumimoji="0" lang="fr-FR" altLang="ja-JP" sz="1800" b="0" i="0" u="none" strike="noStrike" cap="none" normalizeH="0" baseline="0" dirty="0">
              <a:ln>
                <a:noFill/>
              </a:ln>
              <a:solidFill>
                <a:schemeClr val="bg1"/>
              </a:solidFill>
              <a:effectLst/>
              <a:latin typeface="Arial" panose="020B0604020202020204" pitchFamily="34" charset="0"/>
            </a:endParaRPr>
          </a:p>
        </p:txBody>
      </p:sp>
      <p:cxnSp>
        <p:nvCxnSpPr>
          <p:cNvPr id="21" name="Connecteur droit 12">
            <a:extLst>
              <a:ext uri="{FF2B5EF4-FFF2-40B4-BE49-F238E27FC236}">
                <a16:creationId xmlns:a16="http://schemas.microsoft.com/office/drawing/2014/main" id="{2FD4896E-C3EA-4312-B8B9-061395FD30B9}"/>
              </a:ext>
              <a:ext uri="{C183D7F6-B498-43B3-948B-1728B52AA6E4}">
                <adec:decorative xmlns:adec="http://schemas.microsoft.com/office/drawing/2017/decorative" val="1"/>
              </a:ext>
            </a:extLst>
          </p:cNvPr>
          <p:cNvCxnSpPr>
            <a:cxnSpLocks/>
          </p:cNvCxnSpPr>
          <p:nvPr/>
        </p:nvCxnSpPr>
        <p:spPr>
          <a:xfrm>
            <a:off x="10526228" y="71037"/>
            <a:ext cx="1416204" cy="0"/>
          </a:xfrm>
          <a:prstGeom prst="line">
            <a:avLst/>
          </a:prstGeom>
          <a:ln w="57150">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2" name="Titre 1">
            <a:extLst>
              <a:ext uri="{FF2B5EF4-FFF2-40B4-BE49-F238E27FC236}">
                <a16:creationId xmlns:a16="http://schemas.microsoft.com/office/drawing/2014/main" id="{0B3CC462-55AF-4043-88EB-4DAD89B19EE6}"/>
              </a:ext>
            </a:extLst>
          </p:cNvPr>
          <p:cNvSpPr>
            <a:spLocks noGrp="1"/>
          </p:cNvSpPr>
          <p:nvPr>
            <p:ph type="title"/>
          </p:nvPr>
        </p:nvSpPr>
        <p:spPr/>
        <p:txBody>
          <a:bodyPr/>
          <a:lstStyle/>
          <a:p>
            <a:r>
              <a:rPr lang="fr-FR" dirty="0"/>
              <a:t>Exercice 1</a:t>
            </a:r>
          </a:p>
        </p:txBody>
      </p:sp>
      <p:sp>
        <p:nvSpPr>
          <p:cNvPr id="3" name="Espace réservé du contenu 2">
            <a:extLst>
              <a:ext uri="{FF2B5EF4-FFF2-40B4-BE49-F238E27FC236}">
                <a16:creationId xmlns:a16="http://schemas.microsoft.com/office/drawing/2014/main" id="{CC35CF24-869C-48F7-AC36-2ABFD5EC56C5}"/>
              </a:ext>
            </a:extLst>
          </p:cNvPr>
          <p:cNvSpPr>
            <a:spLocks noGrp="1"/>
          </p:cNvSpPr>
          <p:nvPr>
            <p:ph idx="1"/>
          </p:nvPr>
        </p:nvSpPr>
        <p:spPr/>
        <p:txBody>
          <a:bodyPr>
            <a:normAutofit/>
          </a:bodyPr>
          <a:lstStyle/>
          <a:p>
            <a:pPr marL="0" indent="0">
              <a:buNone/>
            </a:pPr>
            <a:r>
              <a:rPr lang="fr-CA" dirty="0"/>
              <a:t>Utilisez ce que vous avez découvert dans ce cour sur le JS DOM pour faire en sorte que le bouton « Appuyer ! » de l’exercice fasse apparaître l’image de New-York quand celle-ci n’est pas visible et disparaître quand l’image est visible.</a:t>
            </a:r>
          </a:p>
        </p:txBody>
      </p:sp>
      <p:sp>
        <p:nvSpPr>
          <p:cNvPr id="25" name="Espace réservé du numéro de diapositive 24">
            <a:extLst>
              <a:ext uri="{FF2B5EF4-FFF2-40B4-BE49-F238E27FC236}">
                <a16:creationId xmlns:a16="http://schemas.microsoft.com/office/drawing/2014/main" id="{6BFAE7BC-893E-4B9B-AB04-BFD3DE9B75A1}"/>
              </a:ext>
            </a:extLst>
          </p:cNvPr>
          <p:cNvSpPr>
            <a:spLocks noGrp="1"/>
          </p:cNvSpPr>
          <p:nvPr>
            <p:ph type="sldNum" sz="quarter" idx="12"/>
          </p:nvPr>
        </p:nvSpPr>
        <p:spPr/>
        <p:txBody>
          <a:bodyPr/>
          <a:lstStyle/>
          <a:p>
            <a:r>
              <a:rPr lang="fr-FR" dirty="0"/>
              <a:t>1</a:t>
            </a:r>
          </a:p>
        </p:txBody>
      </p:sp>
    </p:spTree>
    <p:extLst>
      <p:ext uri="{BB962C8B-B14F-4D97-AF65-F5344CB8AC3E}">
        <p14:creationId xmlns:p14="http://schemas.microsoft.com/office/powerpoint/2010/main" val="231714276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Connecteur droit 12">
            <a:extLst>
              <a:ext uri="{FF2B5EF4-FFF2-40B4-BE49-F238E27FC236}">
                <a16:creationId xmlns:a16="http://schemas.microsoft.com/office/drawing/2014/main" id="{7F409621-235B-42B7-8C57-C671A5B850E8}"/>
              </a:ext>
              <a:ext uri="{C183D7F6-B498-43B3-948B-1728B52AA6E4}">
                <adec:decorative xmlns:adec="http://schemas.microsoft.com/office/drawing/2017/decorative" val="1"/>
              </a:ext>
            </a:extLst>
          </p:cNvPr>
          <p:cNvCxnSpPr>
            <a:cxnSpLocks/>
          </p:cNvCxnSpPr>
          <p:nvPr/>
        </p:nvCxnSpPr>
        <p:spPr>
          <a:xfrm>
            <a:off x="240908" y="6459681"/>
            <a:ext cx="0" cy="398319"/>
          </a:xfrm>
          <a:prstGeom prst="line">
            <a:avLst/>
          </a:prstGeom>
          <a:ln w="139700">
            <a:solidFill>
              <a:schemeClr val="accent2"/>
            </a:solidFill>
            <a:prstDash val="solid"/>
          </a:ln>
        </p:spPr>
        <p:style>
          <a:lnRef idx="1">
            <a:schemeClr val="accent1"/>
          </a:lnRef>
          <a:fillRef idx="0">
            <a:schemeClr val="accent1"/>
          </a:fillRef>
          <a:effectRef idx="0">
            <a:schemeClr val="accent1"/>
          </a:effectRef>
          <a:fontRef idx="minor">
            <a:schemeClr val="tx1"/>
          </a:fontRef>
        </p:style>
      </p:cxnSp>
      <p:grpSp>
        <p:nvGrpSpPr>
          <p:cNvPr id="13" name="Groupe 12">
            <a:extLst>
              <a:ext uri="{FF2B5EF4-FFF2-40B4-BE49-F238E27FC236}">
                <a16:creationId xmlns:a16="http://schemas.microsoft.com/office/drawing/2014/main" id="{85DCF745-39CA-459B-8ACF-F7DEC90EFF33}"/>
              </a:ext>
              <a:ext uri="{C183D7F6-B498-43B3-948B-1728B52AA6E4}">
                <adec:decorative xmlns:adec="http://schemas.microsoft.com/office/drawing/2017/decorative" val="1"/>
              </a:ext>
            </a:extLst>
          </p:cNvPr>
          <p:cNvGrpSpPr/>
          <p:nvPr/>
        </p:nvGrpSpPr>
        <p:grpSpPr>
          <a:xfrm>
            <a:off x="9233656" y="-30668"/>
            <a:ext cx="2958344" cy="565210"/>
            <a:chOff x="1216702" y="-785818"/>
            <a:chExt cx="6391124" cy="1384729"/>
          </a:xfrm>
        </p:grpSpPr>
        <p:sp>
          <p:nvSpPr>
            <p:cNvPr id="14" name="Rectangle 1">
              <a:extLst>
                <a:ext uri="{FF2B5EF4-FFF2-40B4-BE49-F238E27FC236}">
                  <a16:creationId xmlns:a16="http://schemas.microsoft.com/office/drawing/2014/main" id="{1DD38E9F-DD41-498F-8651-C39F97B54463}"/>
                </a:ext>
              </a:extLst>
            </p:cNvPr>
            <p:cNvSpPr/>
            <p:nvPr/>
          </p:nvSpPr>
          <p:spPr>
            <a:xfrm>
              <a:off x="1216702" y="-755745"/>
              <a:ext cx="2792437" cy="728927"/>
            </a:xfrm>
            <a:custGeom>
              <a:avLst/>
              <a:gdLst>
                <a:gd name="connsiteX0" fmla="*/ 0 w 2778276"/>
                <a:gd name="connsiteY0" fmla="*/ 0 h 471777"/>
                <a:gd name="connsiteX1" fmla="*/ 2778276 w 2778276"/>
                <a:gd name="connsiteY1" fmla="*/ 0 h 471777"/>
                <a:gd name="connsiteX2" fmla="*/ 2778276 w 2778276"/>
                <a:gd name="connsiteY2" fmla="*/ 471777 h 471777"/>
                <a:gd name="connsiteX3" fmla="*/ 0 w 2778276"/>
                <a:gd name="connsiteY3" fmla="*/ 471777 h 471777"/>
                <a:gd name="connsiteX4" fmla="*/ 0 w 2778276"/>
                <a:gd name="connsiteY4" fmla="*/ 0 h 471777"/>
                <a:gd name="connsiteX0" fmla="*/ 0 w 2778276"/>
                <a:gd name="connsiteY0" fmla="*/ 0 h 499912"/>
                <a:gd name="connsiteX1" fmla="*/ 2778276 w 2778276"/>
                <a:gd name="connsiteY1" fmla="*/ 0 h 499912"/>
                <a:gd name="connsiteX2" fmla="*/ 2778276 w 2778276"/>
                <a:gd name="connsiteY2" fmla="*/ 471777 h 499912"/>
                <a:gd name="connsiteX3" fmla="*/ 576775 w 2778276"/>
                <a:gd name="connsiteY3" fmla="*/ 499912 h 499912"/>
                <a:gd name="connsiteX4" fmla="*/ 0 w 2778276"/>
                <a:gd name="connsiteY4" fmla="*/ 0 h 499912"/>
                <a:gd name="connsiteX0" fmla="*/ 0 w 2792344"/>
                <a:gd name="connsiteY0" fmla="*/ 0 h 514001"/>
                <a:gd name="connsiteX1" fmla="*/ 2778276 w 2792344"/>
                <a:gd name="connsiteY1" fmla="*/ 0 h 514001"/>
                <a:gd name="connsiteX2" fmla="*/ 2792344 w 2792344"/>
                <a:gd name="connsiteY2" fmla="*/ 514001 h 514001"/>
                <a:gd name="connsiteX3" fmla="*/ 576775 w 2792344"/>
                <a:gd name="connsiteY3" fmla="*/ 499912 h 514001"/>
                <a:gd name="connsiteX4" fmla="*/ 0 w 2792344"/>
                <a:gd name="connsiteY4" fmla="*/ 0 h 5140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92344" h="514001">
                  <a:moveTo>
                    <a:pt x="0" y="0"/>
                  </a:moveTo>
                  <a:lnTo>
                    <a:pt x="2778276" y="0"/>
                  </a:lnTo>
                  <a:lnTo>
                    <a:pt x="2792344" y="514001"/>
                  </a:lnTo>
                  <a:lnTo>
                    <a:pt x="576775" y="499912"/>
                  </a:lnTo>
                  <a:lnTo>
                    <a:pt x="0" y="0"/>
                  </a:lnTo>
                  <a:close/>
                </a:path>
              </a:pathLst>
            </a:custGeom>
            <a:solidFill>
              <a:srgbClr val="EE740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fr-FR">
                <a:solidFill>
                  <a:srgbClr val="00366C"/>
                </a:solidFill>
              </a:endParaRPr>
            </a:p>
          </p:txBody>
        </p:sp>
        <p:sp>
          <p:nvSpPr>
            <p:cNvPr id="15" name="Rectangle 2">
              <a:extLst>
                <a:ext uri="{FF2B5EF4-FFF2-40B4-BE49-F238E27FC236}">
                  <a16:creationId xmlns:a16="http://schemas.microsoft.com/office/drawing/2014/main" id="{ADAB0AEC-795E-4826-A0D6-2720A6B5F17E}"/>
                </a:ext>
              </a:extLst>
            </p:cNvPr>
            <p:cNvSpPr/>
            <p:nvPr/>
          </p:nvSpPr>
          <p:spPr>
            <a:xfrm>
              <a:off x="1968078" y="-785818"/>
              <a:ext cx="5639748" cy="1384729"/>
            </a:xfrm>
            <a:custGeom>
              <a:avLst/>
              <a:gdLst>
                <a:gd name="connsiteX0" fmla="*/ 0 w 4000500"/>
                <a:gd name="connsiteY0" fmla="*/ 0 h 800100"/>
                <a:gd name="connsiteX1" fmla="*/ 4000500 w 4000500"/>
                <a:gd name="connsiteY1" fmla="*/ 0 h 800100"/>
                <a:gd name="connsiteX2" fmla="*/ 4000500 w 4000500"/>
                <a:gd name="connsiteY2" fmla="*/ 800100 h 800100"/>
                <a:gd name="connsiteX3" fmla="*/ 0 w 4000500"/>
                <a:gd name="connsiteY3" fmla="*/ 800100 h 800100"/>
                <a:gd name="connsiteX4" fmla="*/ 0 w 4000500"/>
                <a:gd name="connsiteY4" fmla="*/ 0 h 800100"/>
                <a:gd name="connsiteX0" fmla="*/ 0 w 4000500"/>
                <a:gd name="connsiteY0" fmla="*/ 0 h 800100"/>
                <a:gd name="connsiteX1" fmla="*/ 4000500 w 4000500"/>
                <a:gd name="connsiteY1" fmla="*/ 0 h 800100"/>
                <a:gd name="connsiteX2" fmla="*/ 4000500 w 4000500"/>
                <a:gd name="connsiteY2" fmla="*/ 800100 h 800100"/>
                <a:gd name="connsiteX3" fmla="*/ 792480 w 4000500"/>
                <a:gd name="connsiteY3" fmla="*/ 800100 h 800100"/>
                <a:gd name="connsiteX4" fmla="*/ 0 w 4000500"/>
                <a:gd name="connsiteY4" fmla="*/ 0 h 800100"/>
                <a:gd name="connsiteX0" fmla="*/ 0 w 4428566"/>
                <a:gd name="connsiteY0" fmla="*/ 0 h 806393"/>
                <a:gd name="connsiteX1" fmla="*/ 4000500 w 4428566"/>
                <a:gd name="connsiteY1" fmla="*/ 0 h 806393"/>
                <a:gd name="connsiteX2" fmla="*/ 4428566 w 4428566"/>
                <a:gd name="connsiteY2" fmla="*/ 806393 h 806393"/>
                <a:gd name="connsiteX3" fmla="*/ 792480 w 4428566"/>
                <a:gd name="connsiteY3" fmla="*/ 800100 h 806393"/>
                <a:gd name="connsiteX4" fmla="*/ 0 w 4428566"/>
                <a:gd name="connsiteY4" fmla="*/ 0 h 806393"/>
                <a:gd name="connsiteX0" fmla="*/ 0 w 4428566"/>
                <a:gd name="connsiteY0" fmla="*/ 0 h 806393"/>
                <a:gd name="connsiteX1" fmla="*/ 4428566 w 4428566"/>
                <a:gd name="connsiteY1" fmla="*/ 7035 h 806393"/>
                <a:gd name="connsiteX2" fmla="*/ 4428566 w 4428566"/>
                <a:gd name="connsiteY2" fmla="*/ 806393 h 806393"/>
                <a:gd name="connsiteX3" fmla="*/ 792480 w 4428566"/>
                <a:gd name="connsiteY3" fmla="*/ 800100 h 806393"/>
                <a:gd name="connsiteX4" fmla="*/ 0 w 4428566"/>
                <a:gd name="connsiteY4" fmla="*/ 0 h 8063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28566" h="806393">
                  <a:moveTo>
                    <a:pt x="0" y="0"/>
                  </a:moveTo>
                  <a:lnTo>
                    <a:pt x="4428566" y="7035"/>
                  </a:lnTo>
                  <a:lnTo>
                    <a:pt x="4428566" y="806393"/>
                  </a:lnTo>
                  <a:lnTo>
                    <a:pt x="792480" y="800100"/>
                  </a:lnTo>
                  <a:lnTo>
                    <a:pt x="0" y="0"/>
                  </a:lnTo>
                  <a:close/>
                </a:path>
              </a:pathLst>
            </a:custGeom>
            <a:solidFill>
              <a:srgbClr val="0B84FF"/>
            </a:soli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nSpc>
                  <a:spcPct val="120000"/>
                </a:lnSpc>
                <a:spcBef>
                  <a:spcPts val="200"/>
                </a:spcBef>
              </a:pPr>
              <a:r>
                <a:rPr lang="fr-FR" sz="1000" kern="1000" dirty="0">
                  <a:solidFill>
                    <a:srgbClr val="00366C"/>
                  </a:solidFill>
                  <a:effectLst/>
                  <a:ea typeface="Calibri" panose="020F0502020204030204" pitchFamily="34" charset="0"/>
                  <a:cs typeface="Times New Roman" panose="02020603050405020304" pitchFamily="18" charset="0"/>
                </a:rPr>
                <a:t> </a:t>
              </a:r>
            </a:p>
          </p:txBody>
        </p:sp>
      </p:grpSp>
      <p:pic>
        <p:nvPicPr>
          <p:cNvPr id="16" name="Graphique 218">
            <a:extLst>
              <a:ext uri="{FF2B5EF4-FFF2-40B4-BE49-F238E27FC236}">
                <a16:creationId xmlns:a16="http://schemas.microsoft.com/office/drawing/2014/main" id="{797E772C-3E32-4DC4-9154-2641BFB9AA2D}"/>
              </a:ext>
            </a:extLst>
          </p:cNvPr>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40909" y="193345"/>
            <a:ext cx="1424861" cy="311868"/>
          </a:xfrm>
          <a:prstGeom prst="rect">
            <a:avLst/>
          </a:prstGeom>
        </p:spPr>
      </p:pic>
      <p:sp>
        <p:nvSpPr>
          <p:cNvPr id="17" name="Zone de texte 2">
            <a:extLst>
              <a:ext uri="{FF2B5EF4-FFF2-40B4-BE49-F238E27FC236}">
                <a16:creationId xmlns:a16="http://schemas.microsoft.com/office/drawing/2014/main" id="{BB37616C-272E-47F1-863A-B2C92FBE80F3}"/>
              </a:ext>
            </a:extLst>
          </p:cNvPr>
          <p:cNvSpPr txBox="1">
            <a:spLocks noChangeArrowheads="1"/>
          </p:cNvSpPr>
          <p:nvPr/>
        </p:nvSpPr>
        <p:spPr bwMode="auto">
          <a:xfrm>
            <a:off x="10440745" y="130371"/>
            <a:ext cx="18367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ja-JP" dirty="0">
                <a:solidFill>
                  <a:schemeClr val="bg1"/>
                </a:solidFill>
                <a:latin typeface="Arial" panose="020B0604020202020204" pitchFamily="34" charset="0"/>
              </a:rPr>
              <a:t>JS DOM</a:t>
            </a:r>
            <a:endParaRPr kumimoji="0" lang="fr-FR" altLang="ja-JP" sz="1800" b="0" i="0" u="none" strike="noStrike" cap="none" normalizeH="0" baseline="0" dirty="0">
              <a:ln>
                <a:noFill/>
              </a:ln>
              <a:solidFill>
                <a:schemeClr val="bg1"/>
              </a:solidFill>
              <a:effectLst/>
              <a:latin typeface="Arial" panose="020B0604020202020204" pitchFamily="34" charset="0"/>
            </a:endParaRPr>
          </a:p>
        </p:txBody>
      </p:sp>
      <p:cxnSp>
        <p:nvCxnSpPr>
          <p:cNvPr id="21" name="Connecteur droit 12">
            <a:extLst>
              <a:ext uri="{FF2B5EF4-FFF2-40B4-BE49-F238E27FC236}">
                <a16:creationId xmlns:a16="http://schemas.microsoft.com/office/drawing/2014/main" id="{2FD4896E-C3EA-4312-B8B9-061395FD30B9}"/>
              </a:ext>
              <a:ext uri="{C183D7F6-B498-43B3-948B-1728B52AA6E4}">
                <adec:decorative xmlns:adec="http://schemas.microsoft.com/office/drawing/2017/decorative" val="1"/>
              </a:ext>
            </a:extLst>
          </p:cNvPr>
          <p:cNvCxnSpPr>
            <a:cxnSpLocks/>
          </p:cNvCxnSpPr>
          <p:nvPr/>
        </p:nvCxnSpPr>
        <p:spPr>
          <a:xfrm>
            <a:off x="10526228" y="71037"/>
            <a:ext cx="1416204" cy="0"/>
          </a:xfrm>
          <a:prstGeom prst="line">
            <a:avLst/>
          </a:prstGeom>
          <a:ln w="57150">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2" name="Titre 1">
            <a:extLst>
              <a:ext uri="{FF2B5EF4-FFF2-40B4-BE49-F238E27FC236}">
                <a16:creationId xmlns:a16="http://schemas.microsoft.com/office/drawing/2014/main" id="{0B3CC462-55AF-4043-88EB-4DAD89B19EE6}"/>
              </a:ext>
            </a:extLst>
          </p:cNvPr>
          <p:cNvSpPr>
            <a:spLocks noGrp="1"/>
          </p:cNvSpPr>
          <p:nvPr>
            <p:ph type="title"/>
          </p:nvPr>
        </p:nvSpPr>
        <p:spPr/>
        <p:txBody>
          <a:bodyPr/>
          <a:lstStyle/>
          <a:p>
            <a:r>
              <a:rPr lang="fr-FR" dirty="0"/>
              <a:t>Exercice 2</a:t>
            </a:r>
          </a:p>
        </p:txBody>
      </p:sp>
      <p:sp>
        <p:nvSpPr>
          <p:cNvPr id="25" name="Espace réservé du numéro de diapositive 24">
            <a:extLst>
              <a:ext uri="{FF2B5EF4-FFF2-40B4-BE49-F238E27FC236}">
                <a16:creationId xmlns:a16="http://schemas.microsoft.com/office/drawing/2014/main" id="{6BFAE7BC-893E-4B9B-AB04-BFD3DE9B75A1}"/>
              </a:ext>
            </a:extLst>
          </p:cNvPr>
          <p:cNvSpPr>
            <a:spLocks noGrp="1"/>
          </p:cNvSpPr>
          <p:nvPr>
            <p:ph type="sldNum" sz="quarter" idx="12"/>
          </p:nvPr>
        </p:nvSpPr>
        <p:spPr/>
        <p:txBody>
          <a:bodyPr/>
          <a:lstStyle/>
          <a:p>
            <a:r>
              <a:rPr lang="fr-FR" dirty="0"/>
              <a:t>1</a:t>
            </a:r>
          </a:p>
        </p:txBody>
      </p:sp>
      <p:sp>
        <p:nvSpPr>
          <p:cNvPr id="18" name="Espace réservé du contenu 17">
            <a:extLst>
              <a:ext uri="{FF2B5EF4-FFF2-40B4-BE49-F238E27FC236}">
                <a16:creationId xmlns:a16="http://schemas.microsoft.com/office/drawing/2014/main" id="{7004136B-8BDD-43F2-AEC4-118E9FFFF0FF}"/>
              </a:ext>
            </a:extLst>
          </p:cNvPr>
          <p:cNvSpPr>
            <a:spLocks noGrp="1"/>
          </p:cNvSpPr>
          <p:nvPr>
            <p:ph idx="1"/>
          </p:nvPr>
        </p:nvSpPr>
        <p:spPr>
          <a:xfrm>
            <a:off x="751277" y="1825638"/>
            <a:ext cx="5257800" cy="435133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normAutofit/>
          </a:bodyPr>
          <a:lstStyle/>
          <a:p>
            <a:endParaRPr lang="fr-FR" sz="1200" b="0" dirty="0">
              <a:solidFill>
                <a:srgbClr val="808080"/>
              </a:solidFill>
              <a:effectLst/>
              <a:latin typeface="Consolas" panose="020B0609020204030204" pitchFamily="49" charset="0"/>
            </a:endParaRPr>
          </a:p>
          <a:p>
            <a:pPr marL="0" indent="0">
              <a:buNone/>
            </a:pPr>
            <a:r>
              <a:rPr lang="fr-FR" sz="1800" b="0" dirty="0">
                <a:solidFill>
                  <a:srgbClr val="808080"/>
                </a:solidFill>
                <a:effectLst/>
                <a:latin typeface="Consolas" panose="020B0609020204030204" pitchFamily="49" charset="0"/>
              </a:rPr>
              <a:t>&lt;!</a:t>
            </a:r>
            <a:r>
              <a:rPr lang="fr-FR" sz="1800" b="0" dirty="0">
                <a:solidFill>
                  <a:srgbClr val="569CD6"/>
                </a:solidFill>
                <a:effectLst/>
                <a:latin typeface="Consolas" panose="020B0609020204030204" pitchFamily="49" charset="0"/>
              </a:rPr>
              <a:t>DOCTYPE</a:t>
            </a:r>
            <a:r>
              <a:rPr lang="fr-FR" sz="1800" b="0" dirty="0">
                <a:solidFill>
                  <a:srgbClr val="D4D4D4"/>
                </a:solidFill>
                <a:effectLst/>
                <a:latin typeface="Consolas" panose="020B0609020204030204" pitchFamily="49" charset="0"/>
              </a:rPr>
              <a:t> </a:t>
            </a:r>
            <a:r>
              <a:rPr lang="fr-FR" sz="1800" b="0" dirty="0">
                <a:solidFill>
                  <a:srgbClr val="9CDCFE"/>
                </a:solidFill>
                <a:effectLst/>
                <a:latin typeface="Consolas" panose="020B0609020204030204" pitchFamily="49" charset="0"/>
              </a:rPr>
              <a:t>html</a:t>
            </a:r>
            <a:r>
              <a:rPr lang="fr-FR" sz="1800" b="0" dirty="0">
                <a:solidFill>
                  <a:srgbClr val="808080"/>
                </a:solidFill>
                <a:effectLst/>
                <a:latin typeface="Consolas" panose="020B0609020204030204" pitchFamily="49" charset="0"/>
              </a:rPr>
              <a:t>&gt;</a:t>
            </a:r>
            <a:endParaRPr lang="fr-FR" sz="1800" b="0" dirty="0">
              <a:solidFill>
                <a:srgbClr val="D4D4D4"/>
              </a:solidFill>
              <a:effectLst/>
              <a:latin typeface="Consolas" panose="020B0609020204030204" pitchFamily="49" charset="0"/>
            </a:endParaRPr>
          </a:p>
          <a:p>
            <a:pPr marL="0" indent="0">
              <a:buNone/>
            </a:pPr>
            <a:r>
              <a:rPr lang="fr-FR" sz="1800" b="0" dirty="0">
                <a:solidFill>
                  <a:srgbClr val="808080"/>
                </a:solidFill>
                <a:effectLst/>
                <a:latin typeface="Consolas" panose="020B0609020204030204" pitchFamily="49" charset="0"/>
              </a:rPr>
              <a:t>&lt;</a:t>
            </a:r>
            <a:r>
              <a:rPr lang="fr-FR" sz="1800" b="0" dirty="0">
                <a:solidFill>
                  <a:srgbClr val="569CD6"/>
                </a:solidFill>
                <a:effectLst/>
                <a:latin typeface="Consolas" panose="020B0609020204030204" pitchFamily="49" charset="0"/>
              </a:rPr>
              <a:t>html</a:t>
            </a:r>
            <a:r>
              <a:rPr lang="fr-FR" sz="1800" b="0" dirty="0">
                <a:solidFill>
                  <a:srgbClr val="D4D4D4"/>
                </a:solidFill>
                <a:effectLst/>
                <a:latin typeface="Consolas" panose="020B0609020204030204" pitchFamily="49" charset="0"/>
              </a:rPr>
              <a:t> </a:t>
            </a:r>
            <a:r>
              <a:rPr lang="fr-FR" sz="1800" b="0" dirty="0">
                <a:solidFill>
                  <a:srgbClr val="9CDCFE"/>
                </a:solidFill>
                <a:effectLst/>
                <a:latin typeface="Consolas" panose="020B0609020204030204" pitchFamily="49" charset="0"/>
              </a:rPr>
              <a:t>lang</a:t>
            </a:r>
            <a:r>
              <a:rPr lang="fr-FR" sz="1800" b="0" dirty="0">
                <a:solidFill>
                  <a:srgbClr val="D4D4D4"/>
                </a:solidFill>
                <a:effectLst/>
                <a:latin typeface="Consolas" panose="020B0609020204030204" pitchFamily="49" charset="0"/>
              </a:rPr>
              <a:t>=</a:t>
            </a:r>
            <a:r>
              <a:rPr lang="fr-FR" sz="1800" b="0" dirty="0">
                <a:solidFill>
                  <a:srgbClr val="CE9178"/>
                </a:solidFill>
                <a:effectLst/>
                <a:latin typeface="Consolas" panose="020B0609020204030204" pitchFamily="49" charset="0"/>
              </a:rPr>
              <a:t>"fr"</a:t>
            </a:r>
            <a:r>
              <a:rPr lang="fr-FR" sz="1800" b="0" dirty="0">
                <a:solidFill>
                  <a:srgbClr val="808080"/>
                </a:solidFill>
                <a:effectLst/>
                <a:latin typeface="Consolas" panose="020B0609020204030204" pitchFamily="49" charset="0"/>
              </a:rPr>
              <a:t>&gt;</a:t>
            </a:r>
            <a:endParaRPr lang="fr-FR" sz="1800" b="0" dirty="0">
              <a:solidFill>
                <a:srgbClr val="D4D4D4"/>
              </a:solidFill>
              <a:effectLst/>
              <a:latin typeface="Consolas" panose="020B0609020204030204" pitchFamily="49" charset="0"/>
            </a:endParaRPr>
          </a:p>
          <a:p>
            <a:pPr marL="0" indent="0">
              <a:buNone/>
            </a:pPr>
            <a:r>
              <a:rPr lang="fr-FR" sz="1800" b="0" dirty="0">
                <a:solidFill>
                  <a:srgbClr val="808080"/>
                </a:solidFill>
                <a:effectLst/>
                <a:latin typeface="Consolas" panose="020B0609020204030204" pitchFamily="49" charset="0"/>
              </a:rPr>
              <a:t>&lt;</a:t>
            </a:r>
            <a:r>
              <a:rPr lang="fr-FR" sz="1800" b="0" dirty="0">
                <a:solidFill>
                  <a:srgbClr val="569CD6"/>
                </a:solidFill>
                <a:effectLst/>
                <a:latin typeface="Consolas" panose="020B0609020204030204" pitchFamily="49" charset="0"/>
              </a:rPr>
              <a:t>head</a:t>
            </a:r>
            <a:r>
              <a:rPr lang="fr-FR" sz="1800" b="0" dirty="0">
                <a:solidFill>
                  <a:srgbClr val="808080"/>
                </a:solidFill>
                <a:effectLst/>
                <a:latin typeface="Consolas" panose="020B0609020204030204" pitchFamily="49" charset="0"/>
              </a:rPr>
              <a:t>&gt;</a:t>
            </a:r>
            <a:endParaRPr lang="fr-FR" sz="1800" b="0" dirty="0">
              <a:solidFill>
                <a:srgbClr val="D4D4D4"/>
              </a:solidFill>
              <a:effectLst/>
              <a:latin typeface="Consolas" panose="020B0609020204030204" pitchFamily="49" charset="0"/>
            </a:endParaRPr>
          </a:p>
          <a:p>
            <a:pPr marL="0" indent="0">
              <a:buNone/>
            </a:pPr>
            <a:r>
              <a:rPr lang="fr-FR" sz="1800" b="0" dirty="0">
                <a:solidFill>
                  <a:srgbClr val="D4D4D4"/>
                </a:solidFill>
                <a:effectLst/>
                <a:latin typeface="Consolas" panose="020B0609020204030204" pitchFamily="49" charset="0"/>
              </a:rPr>
              <a:t>  </a:t>
            </a:r>
            <a:r>
              <a:rPr lang="fr-FR" sz="1800" b="0" dirty="0">
                <a:solidFill>
                  <a:srgbClr val="808080"/>
                </a:solidFill>
                <a:effectLst/>
                <a:latin typeface="Consolas" panose="020B0609020204030204" pitchFamily="49" charset="0"/>
              </a:rPr>
              <a:t>&lt;</a:t>
            </a:r>
            <a:r>
              <a:rPr lang="fr-FR" sz="1800" b="0" dirty="0">
                <a:solidFill>
                  <a:srgbClr val="569CD6"/>
                </a:solidFill>
                <a:effectLst/>
                <a:latin typeface="Consolas" panose="020B0609020204030204" pitchFamily="49" charset="0"/>
              </a:rPr>
              <a:t>meta</a:t>
            </a:r>
            <a:r>
              <a:rPr lang="fr-FR" sz="1800" b="0" dirty="0">
                <a:solidFill>
                  <a:srgbClr val="D4D4D4"/>
                </a:solidFill>
                <a:effectLst/>
                <a:latin typeface="Consolas" panose="020B0609020204030204" pitchFamily="49" charset="0"/>
              </a:rPr>
              <a:t> </a:t>
            </a:r>
            <a:r>
              <a:rPr lang="fr-FR" sz="1800" b="0" dirty="0">
                <a:solidFill>
                  <a:srgbClr val="9CDCFE"/>
                </a:solidFill>
                <a:effectLst/>
                <a:latin typeface="Consolas" panose="020B0609020204030204" pitchFamily="49" charset="0"/>
              </a:rPr>
              <a:t>charset</a:t>
            </a:r>
            <a:r>
              <a:rPr lang="fr-FR" sz="1800" b="0" dirty="0">
                <a:solidFill>
                  <a:srgbClr val="D4D4D4"/>
                </a:solidFill>
                <a:effectLst/>
                <a:latin typeface="Consolas" panose="020B0609020204030204" pitchFamily="49" charset="0"/>
              </a:rPr>
              <a:t>=</a:t>
            </a:r>
            <a:r>
              <a:rPr lang="fr-FR" sz="1800" b="0" dirty="0">
                <a:solidFill>
                  <a:srgbClr val="CE9178"/>
                </a:solidFill>
                <a:effectLst/>
                <a:latin typeface="Consolas" panose="020B0609020204030204" pitchFamily="49" charset="0"/>
              </a:rPr>
              <a:t>"UTF-8"</a:t>
            </a:r>
            <a:r>
              <a:rPr lang="fr-FR" sz="1800" b="0" dirty="0">
                <a:solidFill>
                  <a:srgbClr val="808080"/>
                </a:solidFill>
                <a:effectLst/>
                <a:latin typeface="Consolas" panose="020B0609020204030204" pitchFamily="49" charset="0"/>
              </a:rPr>
              <a:t>&gt;</a:t>
            </a:r>
            <a:endParaRPr lang="fr-FR" sz="1800" b="0" dirty="0">
              <a:solidFill>
                <a:srgbClr val="D4D4D4"/>
              </a:solidFill>
              <a:effectLst/>
              <a:latin typeface="Consolas" panose="020B0609020204030204" pitchFamily="49" charset="0"/>
            </a:endParaRPr>
          </a:p>
          <a:p>
            <a:pPr marL="0" indent="0">
              <a:buNone/>
            </a:pPr>
            <a:r>
              <a:rPr lang="fr-FR" sz="1800" b="0" dirty="0">
                <a:solidFill>
                  <a:srgbClr val="D4D4D4"/>
                </a:solidFill>
                <a:effectLst/>
                <a:latin typeface="Consolas" panose="020B0609020204030204" pitchFamily="49" charset="0"/>
              </a:rPr>
              <a:t>  </a:t>
            </a:r>
            <a:r>
              <a:rPr lang="fr-FR" sz="1800" b="0" dirty="0">
                <a:solidFill>
                  <a:srgbClr val="808080"/>
                </a:solidFill>
                <a:effectLst/>
                <a:latin typeface="Consolas" panose="020B0609020204030204" pitchFamily="49" charset="0"/>
              </a:rPr>
              <a:t>&lt;</a:t>
            </a:r>
            <a:r>
              <a:rPr lang="fr-FR" sz="1800" b="0" dirty="0">
                <a:solidFill>
                  <a:srgbClr val="569CD6"/>
                </a:solidFill>
                <a:effectLst/>
                <a:latin typeface="Consolas" panose="020B0609020204030204" pitchFamily="49" charset="0"/>
              </a:rPr>
              <a:t>meta</a:t>
            </a:r>
            <a:r>
              <a:rPr lang="fr-FR" sz="1800" b="0" dirty="0">
                <a:solidFill>
                  <a:srgbClr val="D4D4D4"/>
                </a:solidFill>
                <a:effectLst/>
                <a:latin typeface="Consolas" panose="020B0609020204030204" pitchFamily="49" charset="0"/>
              </a:rPr>
              <a:t> </a:t>
            </a:r>
            <a:r>
              <a:rPr lang="fr-FR" sz="1800" b="0" dirty="0">
                <a:solidFill>
                  <a:srgbClr val="9CDCFE"/>
                </a:solidFill>
                <a:effectLst/>
                <a:latin typeface="Consolas" panose="020B0609020204030204" pitchFamily="49" charset="0"/>
              </a:rPr>
              <a:t>name</a:t>
            </a:r>
            <a:r>
              <a:rPr lang="fr-FR" sz="1800" b="0" dirty="0">
                <a:solidFill>
                  <a:srgbClr val="D4D4D4"/>
                </a:solidFill>
                <a:effectLst/>
                <a:latin typeface="Consolas" panose="020B0609020204030204" pitchFamily="49" charset="0"/>
              </a:rPr>
              <a:t>=</a:t>
            </a:r>
            <a:r>
              <a:rPr lang="fr-FR" sz="1800" b="0" dirty="0">
                <a:solidFill>
                  <a:srgbClr val="CE9178"/>
                </a:solidFill>
                <a:effectLst/>
                <a:latin typeface="Consolas" panose="020B0609020204030204" pitchFamily="49" charset="0"/>
              </a:rPr>
              <a:t>"viewport"</a:t>
            </a:r>
            <a:r>
              <a:rPr lang="fr-FR" sz="1800" b="0" dirty="0">
                <a:solidFill>
                  <a:srgbClr val="D4D4D4"/>
                </a:solidFill>
                <a:effectLst/>
                <a:latin typeface="Consolas" panose="020B0609020204030204" pitchFamily="49" charset="0"/>
              </a:rPr>
              <a:t> </a:t>
            </a:r>
            <a:r>
              <a:rPr lang="fr-FR" sz="1800" b="0" dirty="0">
                <a:solidFill>
                  <a:srgbClr val="9CDCFE"/>
                </a:solidFill>
                <a:effectLst/>
                <a:latin typeface="Consolas" panose="020B0609020204030204" pitchFamily="49" charset="0"/>
              </a:rPr>
              <a:t>content</a:t>
            </a:r>
            <a:r>
              <a:rPr lang="fr-FR" sz="1800" b="0" dirty="0">
                <a:solidFill>
                  <a:srgbClr val="D4D4D4"/>
                </a:solidFill>
                <a:effectLst/>
                <a:latin typeface="Consolas" panose="020B0609020204030204" pitchFamily="49" charset="0"/>
              </a:rPr>
              <a:t>=</a:t>
            </a:r>
            <a:r>
              <a:rPr lang="fr-FR" sz="1800" b="0" dirty="0">
                <a:solidFill>
                  <a:srgbClr val="CE9178"/>
                </a:solidFill>
                <a:effectLst/>
                <a:latin typeface="Consolas" panose="020B0609020204030204" pitchFamily="49" charset="0"/>
              </a:rPr>
              <a:t>"width=device-width, initial-scale=1.0"</a:t>
            </a:r>
            <a:r>
              <a:rPr lang="fr-FR" sz="1800" b="0" dirty="0">
                <a:solidFill>
                  <a:srgbClr val="808080"/>
                </a:solidFill>
                <a:effectLst/>
                <a:latin typeface="Consolas" panose="020B0609020204030204" pitchFamily="49" charset="0"/>
              </a:rPr>
              <a:t>&gt;</a:t>
            </a:r>
            <a:endParaRPr lang="fr-FR" sz="1800" b="0" dirty="0">
              <a:solidFill>
                <a:srgbClr val="D4D4D4"/>
              </a:solidFill>
              <a:effectLst/>
              <a:latin typeface="Consolas" panose="020B0609020204030204" pitchFamily="49" charset="0"/>
            </a:endParaRPr>
          </a:p>
          <a:p>
            <a:pPr marL="0" indent="0">
              <a:buNone/>
            </a:pPr>
            <a:r>
              <a:rPr lang="fr-FR" sz="1800" b="0" dirty="0">
                <a:solidFill>
                  <a:srgbClr val="D4D4D4"/>
                </a:solidFill>
                <a:effectLst/>
                <a:latin typeface="Consolas" panose="020B0609020204030204" pitchFamily="49" charset="0"/>
              </a:rPr>
              <a:t>  </a:t>
            </a:r>
            <a:r>
              <a:rPr lang="fr-FR" sz="1800" b="0" dirty="0">
                <a:solidFill>
                  <a:srgbClr val="808080"/>
                </a:solidFill>
                <a:effectLst/>
                <a:latin typeface="Consolas" panose="020B0609020204030204" pitchFamily="49" charset="0"/>
              </a:rPr>
              <a:t>&lt;</a:t>
            </a:r>
            <a:r>
              <a:rPr lang="fr-FR" sz="1800" b="0" dirty="0">
                <a:solidFill>
                  <a:srgbClr val="569CD6"/>
                </a:solidFill>
                <a:effectLst/>
                <a:latin typeface="Consolas" panose="020B0609020204030204" pitchFamily="49" charset="0"/>
              </a:rPr>
              <a:t>title</a:t>
            </a:r>
            <a:r>
              <a:rPr lang="fr-FR" sz="1800" b="0" dirty="0">
                <a:solidFill>
                  <a:srgbClr val="808080"/>
                </a:solidFill>
                <a:effectLst/>
                <a:latin typeface="Consolas" panose="020B0609020204030204" pitchFamily="49" charset="0"/>
              </a:rPr>
              <a:t>&gt;</a:t>
            </a:r>
            <a:r>
              <a:rPr lang="fr-FR" sz="1800" b="0" dirty="0">
                <a:solidFill>
                  <a:srgbClr val="D4D4D4"/>
                </a:solidFill>
                <a:effectLst/>
                <a:latin typeface="Consolas" panose="020B0609020204030204" pitchFamily="49" charset="0"/>
              </a:rPr>
              <a:t>Débuter Javascript</a:t>
            </a:r>
            <a:r>
              <a:rPr lang="fr-FR" sz="1800" b="0" dirty="0">
                <a:solidFill>
                  <a:srgbClr val="808080"/>
                </a:solidFill>
                <a:effectLst/>
                <a:latin typeface="Consolas" panose="020B0609020204030204" pitchFamily="49" charset="0"/>
              </a:rPr>
              <a:t>&lt;/</a:t>
            </a:r>
            <a:r>
              <a:rPr lang="fr-FR" sz="1800" b="0" dirty="0">
                <a:solidFill>
                  <a:srgbClr val="569CD6"/>
                </a:solidFill>
                <a:effectLst/>
                <a:latin typeface="Consolas" panose="020B0609020204030204" pitchFamily="49" charset="0"/>
              </a:rPr>
              <a:t>title</a:t>
            </a:r>
            <a:r>
              <a:rPr lang="fr-FR" sz="1800" b="0" dirty="0">
                <a:solidFill>
                  <a:srgbClr val="808080"/>
                </a:solidFill>
                <a:effectLst/>
                <a:latin typeface="Consolas" panose="020B0609020204030204" pitchFamily="49" charset="0"/>
              </a:rPr>
              <a:t>&gt;</a:t>
            </a:r>
            <a:br>
              <a:rPr lang="fr-FR" sz="1800" b="0" dirty="0">
                <a:solidFill>
                  <a:srgbClr val="D4D4D4"/>
                </a:solidFill>
                <a:effectLst/>
                <a:latin typeface="Consolas" panose="020B0609020204030204" pitchFamily="49" charset="0"/>
              </a:rPr>
            </a:br>
            <a:r>
              <a:rPr lang="fr-FR" sz="1800" b="0" dirty="0">
                <a:solidFill>
                  <a:srgbClr val="D4D4D4"/>
                </a:solidFill>
                <a:effectLst/>
                <a:latin typeface="Consolas" panose="020B0609020204030204" pitchFamily="49" charset="0"/>
              </a:rPr>
              <a:t>  </a:t>
            </a:r>
            <a:r>
              <a:rPr lang="fr-FR" sz="1800" b="0" dirty="0">
                <a:solidFill>
                  <a:srgbClr val="808080"/>
                </a:solidFill>
                <a:effectLst/>
                <a:latin typeface="Consolas" panose="020B0609020204030204" pitchFamily="49" charset="0"/>
              </a:rPr>
              <a:t>&lt;</a:t>
            </a:r>
            <a:r>
              <a:rPr lang="fr-FR" sz="1800" b="0" dirty="0">
                <a:solidFill>
                  <a:srgbClr val="569CD6"/>
                </a:solidFill>
                <a:effectLst/>
                <a:latin typeface="Consolas" panose="020B0609020204030204" pitchFamily="49" charset="0"/>
              </a:rPr>
              <a:t>link</a:t>
            </a:r>
            <a:r>
              <a:rPr lang="fr-FR" sz="1800" b="0" dirty="0">
                <a:solidFill>
                  <a:srgbClr val="D4D4D4"/>
                </a:solidFill>
                <a:effectLst/>
                <a:latin typeface="Consolas" panose="020B0609020204030204" pitchFamily="49" charset="0"/>
              </a:rPr>
              <a:t> </a:t>
            </a:r>
            <a:r>
              <a:rPr lang="fr-FR" sz="1800" b="0" dirty="0">
                <a:solidFill>
                  <a:srgbClr val="9CDCFE"/>
                </a:solidFill>
                <a:effectLst/>
                <a:latin typeface="Consolas" panose="020B0609020204030204" pitchFamily="49" charset="0"/>
              </a:rPr>
              <a:t>rel</a:t>
            </a:r>
            <a:r>
              <a:rPr lang="fr-FR" sz="1800" b="0" dirty="0">
                <a:solidFill>
                  <a:srgbClr val="D4D4D4"/>
                </a:solidFill>
                <a:effectLst/>
                <a:latin typeface="Consolas" panose="020B0609020204030204" pitchFamily="49" charset="0"/>
              </a:rPr>
              <a:t>=</a:t>
            </a:r>
            <a:r>
              <a:rPr lang="fr-FR" sz="1800" b="0" dirty="0">
                <a:solidFill>
                  <a:srgbClr val="CE9178"/>
                </a:solidFill>
                <a:effectLst/>
                <a:latin typeface="Consolas" panose="020B0609020204030204" pitchFamily="49" charset="0"/>
              </a:rPr>
              <a:t>"stylesheet"</a:t>
            </a:r>
            <a:r>
              <a:rPr lang="fr-FR" sz="1800" b="0" dirty="0">
                <a:solidFill>
                  <a:srgbClr val="D4D4D4"/>
                </a:solidFill>
                <a:effectLst/>
                <a:latin typeface="Consolas" panose="020B0609020204030204" pitchFamily="49" charset="0"/>
              </a:rPr>
              <a:t> </a:t>
            </a:r>
            <a:r>
              <a:rPr lang="fr-FR" sz="1800" b="0" dirty="0">
                <a:solidFill>
                  <a:srgbClr val="9CDCFE"/>
                </a:solidFill>
                <a:effectLst/>
                <a:latin typeface="Consolas" panose="020B0609020204030204" pitchFamily="49" charset="0"/>
              </a:rPr>
              <a:t>href</a:t>
            </a:r>
            <a:r>
              <a:rPr lang="fr-FR" sz="1800" b="0" dirty="0">
                <a:solidFill>
                  <a:srgbClr val="D4D4D4"/>
                </a:solidFill>
                <a:effectLst/>
                <a:latin typeface="Consolas" panose="020B0609020204030204" pitchFamily="49" charset="0"/>
              </a:rPr>
              <a:t>=</a:t>
            </a:r>
            <a:r>
              <a:rPr lang="fr-FR" sz="1800" b="0" dirty="0">
                <a:solidFill>
                  <a:srgbClr val="CE9178"/>
                </a:solidFill>
                <a:effectLst/>
                <a:latin typeface="Consolas" panose="020B0609020204030204" pitchFamily="49" charset="0"/>
              </a:rPr>
              <a:t>"style.css"</a:t>
            </a:r>
            <a:r>
              <a:rPr lang="fr-FR" sz="1800" b="0" dirty="0">
                <a:solidFill>
                  <a:srgbClr val="808080"/>
                </a:solidFill>
                <a:effectLst/>
                <a:latin typeface="Consolas" panose="020B0609020204030204" pitchFamily="49" charset="0"/>
              </a:rPr>
              <a:t>&gt;</a:t>
            </a:r>
            <a:endParaRPr lang="fr-FR" sz="1800" b="0" dirty="0">
              <a:solidFill>
                <a:srgbClr val="D4D4D4"/>
              </a:solidFill>
              <a:effectLst/>
              <a:latin typeface="Consolas" panose="020B0609020204030204" pitchFamily="49" charset="0"/>
            </a:endParaRPr>
          </a:p>
          <a:p>
            <a:pPr marL="0" indent="0">
              <a:buNone/>
            </a:pPr>
            <a:r>
              <a:rPr lang="fr-FR" sz="1800" b="0" dirty="0">
                <a:solidFill>
                  <a:srgbClr val="808080"/>
                </a:solidFill>
                <a:effectLst/>
                <a:latin typeface="Consolas" panose="020B0609020204030204" pitchFamily="49" charset="0"/>
              </a:rPr>
              <a:t>&lt;/</a:t>
            </a:r>
            <a:r>
              <a:rPr lang="fr-FR" sz="1800" b="0" dirty="0">
                <a:solidFill>
                  <a:srgbClr val="569CD6"/>
                </a:solidFill>
                <a:effectLst/>
                <a:latin typeface="Consolas" panose="020B0609020204030204" pitchFamily="49" charset="0"/>
              </a:rPr>
              <a:t>head</a:t>
            </a:r>
            <a:r>
              <a:rPr lang="fr-FR" sz="1800" b="0" dirty="0">
                <a:solidFill>
                  <a:srgbClr val="808080"/>
                </a:solidFill>
                <a:effectLst/>
                <a:latin typeface="Consolas" panose="020B0609020204030204" pitchFamily="49" charset="0"/>
              </a:rPr>
              <a:t>&gt;</a:t>
            </a:r>
            <a:endParaRPr lang="fr-FR" sz="1800" b="0" dirty="0">
              <a:solidFill>
                <a:srgbClr val="D4D4D4"/>
              </a:solidFill>
              <a:effectLst/>
              <a:latin typeface="Consolas" panose="020B0609020204030204" pitchFamily="49" charset="0"/>
            </a:endParaRPr>
          </a:p>
          <a:p>
            <a:pPr marL="0" indent="0" algn="ctr">
              <a:buNone/>
            </a:pPr>
            <a:endParaRPr lang="fr-FR" sz="2000" dirty="0"/>
          </a:p>
        </p:txBody>
      </p:sp>
      <p:sp>
        <p:nvSpPr>
          <p:cNvPr id="19" name="Espace réservé du contenu 17">
            <a:extLst>
              <a:ext uri="{FF2B5EF4-FFF2-40B4-BE49-F238E27FC236}">
                <a16:creationId xmlns:a16="http://schemas.microsoft.com/office/drawing/2014/main" id="{9C8C8950-BC76-413B-8513-B8FEC13593F3}"/>
              </a:ext>
            </a:extLst>
          </p:cNvPr>
          <p:cNvSpPr txBox="1">
            <a:spLocks/>
          </p:cNvSpPr>
          <p:nvPr/>
        </p:nvSpPr>
        <p:spPr>
          <a:xfrm>
            <a:off x="6182923" y="1825638"/>
            <a:ext cx="5257800" cy="4351338"/>
          </a:xfrm>
          <a:prstGeom prst="rect">
            <a:avLst/>
          </a:prstGeom>
        </p:spPr>
        <p:style>
          <a:lnRef idx="2">
            <a:schemeClr val="dk1">
              <a:shade val="50000"/>
            </a:schemeClr>
          </a:lnRef>
          <a:fillRef idx="1">
            <a:schemeClr val="dk1"/>
          </a:fillRef>
          <a:effectRef idx="0">
            <a:schemeClr val="dk1"/>
          </a:effectRef>
          <a:fontRef idx="minor">
            <a:schemeClr val="lt1"/>
          </a:fontRef>
        </p:style>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endParaRPr lang="fr-FR" sz="1200" dirty="0">
              <a:solidFill>
                <a:srgbClr val="808080"/>
              </a:solidFill>
              <a:latin typeface="Consolas" panose="020B0609020204030204" pitchFamily="49" charset="0"/>
            </a:endParaRPr>
          </a:p>
          <a:p>
            <a:pPr marL="0" indent="0">
              <a:buNone/>
            </a:pPr>
            <a:r>
              <a:rPr lang="fr-FR" sz="1800" b="0" dirty="0">
                <a:solidFill>
                  <a:srgbClr val="808080"/>
                </a:solidFill>
                <a:effectLst/>
                <a:latin typeface="Consolas" panose="020B0609020204030204" pitchFamily="49" charset="0"/>
              </a:rPr>
              <a:t>&lt;</a:t>
            </a:r>
            <a:r>
              <a:rPr lang="fr-FR" sz="1800" b="0" dirty="0">
                <a:solidFill>
                  <a:srgbClr val="569CD6"/>
                </a:solidFill>
                <a:effectLst/>
                <a:latin typeface="Consolas" panose="020B0609020204030204" pitchFamily="49" charset="0"/>
              </a:rPr>
              <a:t>body</a:t>
            </a:r>
            <a:r>
              <a:rPr lang="fr-FR" sz="1800" b="0" dirty="0">
                <a:solidFill>
                  <a:srgbClr val="808080"/>
                </a:solidFill>
                <a:effectLst/>
                <a:latin typeface="Consolas" panose="020B0609020204030204" pitchFamily="49" charset="0"/>
              </a:rPr>
              <a:t>&gt;</a:t>
            </a:r>
            <a:endParaRPr lang="fr-FR" sz="1800" b="0" dirty="0">
              <a:solidFill>
                <a:srgbClr val="D4D4D4"/>
              </a:solidFill>
              <a:effectLst/>
              <a:latin typeface="Consolas" panose="020B0609020204030204" pitchFamily="49" charset="0"/>
            </a:endParaRPr>
          </a:p>
          <a:p>
            <a:pPr marL="0" indent="0">
              <a:buNone/>
            </a:pPr>
            <a:r>
              <a:rPr lang="fr-FR" sz="1800" b="0" dirty="0">
                <a:solidFill>
                  <a:srgbClr val="D4D4D4"/>
                </a:solidFill>
                <a:effectLst/>
                <a:latin typeface="Consolas"/>
              </a:rPr>
              <a:t>  </a:t>
            </a:r>
            <a:r>
              <a:rPr lang="en-US" sz="1800" b="0" dirty="0">
                <a:solidFill>
                  <a:srgbClr val="808080"/>
                </a:solidFill>
                <a:effectLst/>
                <a:latin typeface="Consolas"/>
              </a:rPr>
              <a:t>&lt;</a:t>
            </a:r>
            <a:r>
              <a:rPr lang="en-US" sz="1800" b="0" dirty="0">
                <a:solidFill>
                  <a:srgbClr val="569CD6"/>
                </a:solidFill>
                <a:effectLst/>
                <a:latin typeface="Consolas"/>
              </a:rPr>
              <a:t>div</a:t>
            </a:r>
            <a:r>
              <a:rPr lang="en-US" sz="1800" b="0" dirty="0">
                <a:solidFill>
                  <a:srgbClr val="D4D4D4"/>
                </a:solidFill>
                <a:effectLst/>
                <a:latin typeface="Consolas"/>
              </a:rPr>
              <a:t> </a:t>
            </a:r>
            <a:r>
              <a:rPr lang="en-US" sz="1800" b="0" dirty="0">
                <a:solidFill>
                  <a:srgbClr val="9CDCFE"/>
                </a:solidFill>
                <a:effectLst/>
                <a:latin typeface="Consolas"/>
              </a:rPr>
              <a:t>class</a:t>
            </a:r>
            <a:r>
              <a:rPr lang="en-US" sz="1800" b="0" dirty="0">
                <a:solidFill>
                  <a:srgbClr val="D4D4D4"/>
                </a:solidFill>
                <a:effectLst/>
                <a:latin typeface="Consolas"/>
              </a:rPr>
              <a:t>=</a:t>
            </a:r>
            <a:r>
              <a:rPr lang="en-US" sz="1800" b="0" dirty="0">
                <a:solidFill>
                  <a:srgbClr val="CE9178"/>
                </a:solidFill>
                <a:effectLst/>
                <a:latin typeface="Consolas"/>
              </a:rPr>
              <a:t>"</a:t>
            </a:r>
            <a:r>
              <a:rPr lang="en-US" sz="1800" b="0" dirty="0" err="1">
                <a:solidFill>
                  <a:srgbClr val="CE9178"/>
                </a:solidFill>
                <a:effectLst/>
                <a:latin typeface="Consolas"/>
              </a:rPr>
              <a:t>themeContainer</a:t>
            </a:r>
            <a:r>
              <a:rPr lang="en-US" sz="1800" b="0" dirty="0">
                <a:solidFill>
                  <a:srgbClr val="CE9178"/>
                </a:solidFill>
                <a:effectLst/>
                <a:latin typeface="Consolas"/>
              </a:rPr>
              <a:t>"</a:t>
            </a:r>
            <a:r>
              <a:rPr lang="en-US" sz="1800" b="0" dirty="0">
                <a:solidFill>
                  <a:srgbClr val="808080"/>
                </a:solidFill>
                <a:effectLst/>
                <a:latin typeface="Consolas"/>
              </a:rPr>
              <a:t>&gt;</a:t>
            </a:r>
            <a:endParaRPr lang="en-US" sz="1800" b="0" dirty="0">
              <a:solidFill>
                <a:srgbClr val="D4D4D4"/>
              </a:solidFill>
              <a:effectLst/>
              <a:latin typeface="Consolas"/>
            </a:endParaRPr>
          </a:p>
          <a:p>
            <a:pPr marL="0" indent="0">
              <a:buNone/>
            </a:pPr>
            <a:r>
              <a:rPr lang="en-US" sz="1800" b="0" dirty="0">
                <a:solidFill>
                  <a:srgbClr val="D4D4D4"/>
                </a:solidFill>
                <a:effectLst/>
                <a:latin typeface="Consolas" panose="020B0609020204030204" pitchFamily="49" charset="0"/>
              </a:rPr>
              <a:t>    </a:t>
            </a:r>
            <a:r>
              <a:rPr lang="en-US" sz="1800" b="0" dirty="0">
                <a:solidFill>
                  <a:srgbClr val="808080"/>
                </a:solidFill>
                <a:effectLst/>
                <a:latin typeface="Consolas" panose="020B0609020204030204" pitchFamily="49" charset="0"/>
              </a:rPr>
              <a:t>&lt;</a:t>
            </a:r>
            <a:r>
              <a:rPr lang="en-US" sz="1800" b="0" dirty="0">
                <a:solidFill>
                  <a:srgbClr val="569CD6"/>
                </a:solidFill>
                <a:effectLst/>
                <a:latin typeface="Consolas" panose="020B0609020204030204" pitchFamily="49" charset="0"/>
              </a:rPr>
              <a:t>div</a:t>
            </a:r>
            <a:r>
              <a:rPr lang="en-US" sz="1800" b="0" dirty="0">
                <a:solidFill>
                  <a:srgbClr val="D4D4D4"/>
                </a:solidFill>
                <a:effectLst/>
                <a:latin typeface="Consolas" panose="020B0609020204030204" pitchFamily="49" charset="0"/>
              </a:rPr>
              <a:t> </a:t>
            </a:r>
            <a:r>
              <a:rPr lang="en-US" sz="1800" b="0" dirty="0">
                <a:solidFill>
                  <a:srgbClr val="9CDCFE"/>
                </a:solidFill>
                <a:effectLst/>
                <a:latin typeface="Consolas" panose="020B0609020204030204" pitchFamily="49" charset="0"/>
              </a:rPr>
              <a:t>class</a:t>
            </a:r>
            <a:r>
              <a:rPr lang="en-US" sz="1800" b="0" dirty="0">
                <a:solidFill>
                  <a:srgbClr val="D4D4D4"/>
                </a:solidFill>
                <a:effectLst/>
                <a:latin typeface="Consolas" panose="020B0609020204030204" pitchFamily="49" charset="0"/>
              </a:rPr>
              <a:t>=</a:t>
            </a:r>
            <a:r>
              <a:rPr lang="en-US" sz="1800" b="0" dirty="0">
                <a:solidFill>
                  <a:srgbClr val="CE9178"/>
                </a:solidFill>
                <a:effectLst/>
                <a:latin typeface="Consolas" panose="020B0609020204030204" pitchFamily="49" charset="0"/>
              </a:rPr>
              <a:t>"theme"</a:t>
            </a:r>
            <a:r>
              <a:rPr lang="en-US" sz="1800" b="0" dirty="0">
                <a:solidFill>
                  <a:srgbClr val="D4D4D4"/>
                </a:solidFill>
                <a:effectLst/>
                <a:latin typeface="Consolas" panose="020B0609020204030204" pitchFamily="49" charset="0"/>
              </a:rPr>
              <a:t> </a:t>
            </a:r>
            <a:r>
              <a:rPr lang="en-US" sz="1800" b="0" dirty="0">
                <a:solidFill>
                  <a:srgbClr val="9CDCFE"/>
                </a:solidFill>
                <a:effectLst/>
                <a:latin typeface="Consolas" panose="020B0609020204030204" pitchFamily="49" charset="0"/>
              </a:rPr>
              <a:t>id</a:t>
            </a:r>
            <a:r>
              <a:rPr lang="en-US" sz="1800" b="0" dirty="0">
                <a:solidFill>
                  <a:srgbClr val="D4D4D4"/>
                </a:solidFill>
                <a:effectLst/>
                <a:latin typeface="Consolas" panose="020B0609020204030204" pitchFamily="49" charset="0"/>
              </a:rPr>
              <a:t>=</a:t>
            </a:r>
            <a:r>
              <a:rPr lang="en-US" sz="1800" b="0" dirty="0">
                <a:solidFill>
                  <a:srgbClr val="CE9178"/>
                </a:solidFill>
                <a:effectLst/>
                <a:latin typeface="Consolas" panose="020B0609020204030204" pitchFamily="49" charset="0"/>
              </a:rPr>
              <a:t>"dark"</a:t>
            </a:r>
            <a:r>
              <a:rPr lang="en-US" sz="1800" b="0" dirty="0">
                <a:solidFill>
                  <a:srgbClr val="808080"/>
                </a:solidFill>
                <a:effectLst/>
                <a:latin typeface="Consolas" panose="020B0609020204030204" pitchFamily="49" charset="0"/>
              </a:rPr>
              <a:t>&gt;&lt;/</a:t>
            </a:r>
            <a:r>
              <a:rPr lang="en-US" sz="1800" b="0" dirty="0">
                <a:solidFill>
                  <a:srgbClr val="569CD6"/>
                </a:solidFill>
                <a:effectLst/>
                <a:latin typeface="Consolas" panose="020B0609020204030204" pitchFamily="49" charset="0"/>
              </a:rPr>
              <a:t>div</a:t>
            </a:r>
            <a:r>
              <a:rPr lang="en-US" sz="1800" b="0" dirty="0">
                <a:solidFill>
                  <a:srgbClr val="808080"/>
                </a:solidFill>
                <a:effectLst/>
                <a:latin typeface="Consolas" panose="020B0609020204030204" pitchFamily="49" charset="0"/>
              </a:rPr>
              <a:t>&gt;</a:t>
            </a:r>
            <a:endParaRPr lang="en-US" sz="1800" b="0" dirty="0">
              <a:solidFill>
                <a:srgbClr val="D4D4D4"/>
              </a:solidFill>
              <a:effectLst/>
              <a:latin typeface="Consolas" panose="020B0609020204030204" pitchFamily="49" charset="0"/>
            </a:endParaRPr>
          </a:p>
          <a:p>
            <a:pPr marL="0" indent="0">
              <a:buNone/>
            </a:pPr>
            <a:r>
              <a:rPr lang="en-US" sz="1800" b="0" dirty="0">
                <a:solidFill>
                  <a:srgbClr val="D4D4D4"/>
                </a:solidFill>
                <a:effectLst/>
                <a:latin typeface="Consolas"/>
              </a:rPr>
              <a:t>    </a:t>
            </a:r>
            <a:r>
              <a:rPr lang="en-US" sz="1800" b="0" dirty="0">
                <a:solidFill>
                  <a:srgbClr val="808080"/>
                </a:solidFill>
                <a:effectLst/>
                <a:latin typeface="Consolas"/>
              </a:rPr>
              <a:t>&lt;</a:t>
            </a:r>
            <a:r>
              <a:rPr lang="en-US" sz="1800" b="0" dirty="0">
                <a:solidFill>
                  <a:srgbClr val="569CD6"/>
                </a:solidFill>
                <a:effectLst/>
                <a:latin typeface="Consolas"/>
              </a:rPr>
              <a:t>div</a:t>
            </a:r>
            <a:r>
              <a:rPr lang="en-US" sz="1800" b="0" dirty="0">
                <a:solidFill>
                  <a:srgbClr val="D4D4D4"/>
                </a:solidFill>
                <a:effectLst/>
                <a:latin typeface="Consolas"/>
              </a:rPr>
              <a:t> </a:t>
            </a:r>
            <a:r>
              <a:rPr lang="en-US" sz="1800" b="0" dirty="0">
                <a:solidFill>
                  <a:srgbClr val="9CDCFE"/>
                </a:solidFill>
                <a:effectLst/>
                <a:latin typeface="Consolas"/>
              </a:rPr>
              <a:t>class</a:t>
            </a:r>
            <a:r>
              <a:rPr lang="en-US" sz="1800" b="0" dirty="0">
                <a:solidFill>
                  <a:srgbClr val="D4D4D4"/>
                </a:solidFill>
                <a:effectLst/>
                <a:latin typeface="Consolas"/>
              </a:rPr>
              <a:t>=</a:t>
            </a:r>
            <a:r>
              <a:rPr lang="en-US" sz="1800" b="0" dirty="0">
                <a:solidFill>
                  <a:srgbClr val="CE9178"/>
                </a:solidFill>
                <a:effectLst/>
                <a:latin typeface="Consolas"/>
              </a:rPr>
              <a:t>"theme"</a:t>
            </a:r>
            <a:r>
              <a:rPr lang="en-US" sz="1800" b="0" dirty="0">
                <a:solidFill>
                  <a:srgbClr val="D4D4D4"/>
                </a:solidFill>
                <a:effectLst/>
                <a:latin typeface="Consolas"/>
              </a:rPr>
              <a:t> </a:t>
            </a:r>
            <a:r>
              <a:rPr lang="en-US" sz="1800" b="0" dirty="0">
                <a:solidFill>
                  <a:srgbClr val="9CDCFE"/>
                </a:solidFill>
                <a:effectLst/>
                <a:latin typeface="Consolas"/>
              </a:rPr>
              <a:t>id</a:t>
            </a:r>
            <a:r>
              <a:rPr lang="en-US" sz="1800" b="0" dirty="0">
                <a:solidFill>
                  <a:srgbClr val="D4D4D4"/>
                </a:solidFill>
                <a:effectLst/>
                <a:latin typeface="Consolas"/>
              </a:rPr>
              <a:t>=</a:t>
            </a:r>
            <a:r>
              <a:rPr lang="en-US" sz="1800" b="0" dirty="0">
                <a:solidFill>
                  <a:srgbClr val="CE9178"/>
                </a:solidFill>
                <a:effectLst/>
                <a:latin typeface="Consolas"/>
              </a:rPr>
              <a:t>"yellow</a:t>
            </a:r>
            <a:r>
              <a:rPr lang="en-US" sz="1800" dirty="0">
                <a:solidFill>
                  <a:srgbClr val="CE9178"/>
                </a:solidFill>
                <a:latin typeface="Consolas"/>
              </a:rPr>
              <a:t>"</a:t>
            </a:r>
            <a:r>
              <a:rPr lang="en-US" sz="1800" dirty="0">
                <a:solidFill>
                  <a:srgbClr val="808080"/>
                </a:solidFill>
                <a:latin typeface="Consolas"/>
              </a:rPr>
              <a:t>&gt;&lt;/</a:t>
            </a:r>
            <a:r>
              <a:rPr lang="en-US" sz="1800" b="0" dirty="0">
                <a:solidFill>
                  <a:srgbClr val="569CD6"/>
                </a:solidFill>
                <a:effectLst/>
                <a:latin typeface="Consolas"/>
              </a:rPr>
              <a:t>div</a:t>
            </a:r>
            <a:r>
              <a:rPr lang="en-US" sz="1800" b="0" dirty="0">
                <a:solidFill>
                  <a:srgbClr val="808080"/>
                </a:solidFill>
                <a:effectLst/>
                <a:latin typeface="Consolas"/>
              </a:rPr>
              <a:t>&gt;</a:t>
            </a:r>
            <a:endParaRPr lang="en-US" sz="1800" b="0" dirty="0">
              <a:solidFill>
                <a:srgbClr val="D4D4D4"/>
              </a:solidFill>
              <a:effectLst/>
              <a:latin typeface="Consolas"/>
            </a:endParaRPr>
          </a:p>
          <a:p>
            <a:pPr marL="0" indent="0">
              <a:buNone/>
            </a:pPr>
            <a:r>
              <a:rPr lang="en-US" sz="1800" b="0" dirty="0">
                <a:solidFill>
                  <a:srgbClr val="D4D4D4"/>
                </a:solidFill>
                <a:effectLst/>
                <a:latin typeface="Consolas" panose="020B0609020204030204" pitchFamily="49" charset="0"/>
              </a:rPr>
              <a:t>    </a:t>
            </a:r>
            <a:r>
              <a:rPr lang="en-US" sz="1800" b="0" dirty="0">
                <a:solidFill>
                  <a:srgbClr val="808080"/>
                </a:solidFill>
                <a:effectLst/>
                <a:latin typeface="Consolas" panose="020B0609020204030204" pitchFamily="49" charset="0"/>
              </a:rPr>
              <a:t>&lt;</a:t>
            </a:r>
            <a:r>
              <a:rPr lang="en-US" sz="1800" b="0" dirty="0">
                <a:solidFill>
                  <a:srgbClr val="569CD6"/>
                </a:solidFill>
                <a:effectLst/>
                <a:latin typeface="Consolas" panose="020B0609020204030204" pitchFamily="49" charset="0"/>
              </a:rPr>
              <a:t>div</a:t>
            </a:r>
            <a:r>
              <a:rPr lang="en-US" sz="1800" b="0" dirty="0">
                <a:solidFill>
                  <a:srgbClr val="D4D4D4"/>
                </a:solidFill>
                <a:effectLst/>
                <a:latin typeface="Consolas" panose="020B0609020204030204" pitchFamily="49" charset="0"/>
              </a:rPr>
              <a:t> </a:t>
            </a:r>
            <a:r>
              <a:rPr lang="en-US" sz="1800" b="0" dirty="0">
                <a:solidFill>
                  <a:srgbClr val="9CDCFE"/>
                </a:solidFill>
                <a:effectLst/>
                <a:latin typeface="Consolas" panose="020B0609020204030204" pitchFamily="49" charset="0"/>
              </a:rPr>
              <a:t>class</a:t>
            </a:r>
            <a:r>
              <a:rPr lang="en-US" sz="1800" b="0" dirty="0">
                <a:solidFill>
                  <a:srgbClr val="D4D4D4"/>
                </a:solidFill>
                <a:effectLst/>
                <a:latin typeface="Consolas" panose="020B0609020204030204" pitchFamily="49" charset="0"/>
              </a:rPr>
              <a:t>=</a:t>
            </a:r>
            <a:r>
              <a:rPr lang="en-US" sz="1800" b="0" dirty="0">
                <a:solidFill>
                  <a:srgbClr val="CE9178"/>
                </a:solidFill>
                <a:effectLst/>
                <a:latin typeface="Consolas" panose="020B0609020204030204" pitchFamily="49" charset="0"/>
              </a:rPr>
              <a:t>"theme"</a:t>
            </a:r>
            <a:r>
              <a:rPr lang="en-US" sz="1800" b="0" dirty="0">
                <a:solidFill>
                  <a:srgbClr val="D4D4D4"/>
                </a:solidFill>
                <a:effectLst/>
                <a:latin typeface="Consolas" panose="020B0609020204030204" pitchFamily="49" charset="0"/>
              </a:rPr>
              <a:t> </a:t>
            </a:r>
            <a:r>
              <a:rPr lang="en-US" sz="1800" b="0" dirty="0">
                <a:solidFill>
                  <a:srgbClr val="9CDCFE"/>
                </a:solidFill>
                <a:effectLst/>
                <a:latin typeface="Consolas" panose="020B0609020204030204" pitchFamily="49" charset="0"/>
              </a:rPr>
              <a:t>id</a:t>
            </a:r>
            <a:r>
              <a:rPr lang="en-US" sz="1800" b="0" dirty="0">
                <a:solidFill>
                  <a:srgbClr val="D4D4D4"/>
                </a:solidFill>
                <a:effectLst/>
                <a:latin typeface="Consolas" panose="020B0609020204030204" pitchFamily="49" charset="0"/>
              </a:rPr>
              <a:t>=</a:t>
            </a:r>
            <a:r>
              <a:rPr lang="en-US" sz="1800" b="0" dirty="0">
                <a:solidFill>
                  <a:srgbClr val="CE9178"/>
                </a:solidFill>
                <a:effectLst/>
                <a:latin typeface="Consolas" panose="020B0609020204030204" pitchFamily="49" charset="0"/>
              </a:rPr>
              <a:t>"green"</a:t>
            </a:r>
            <a:r>
              <a:rPr lang="en-US" sz="1800" b="0" dirty="0">
                <a:solidFill>
                  <a:srgbClr val="808080"/>
                </a:solidFill>
                <a:effectLst/>
                <a:latin typeface="Consolas" panose="020B0609020204030204" pitchFamily="49" charset="0"/>
              </a:rPr>
              <a:t>&gt;&lt;/</a:t>
            </a:r>
            <a:r>
              <a:rPr lang="en-US" sz="1800" b="0" dirty="0">
                <a:solidFill>
                  <a:srgbClr val="569CD6"/>
                </a:solidFill>
                <a:effectLst/>
                <a:latin typeface="Consolas" panose="020B0609020204030204" pitchFamily="49" charset="0"/>
              </a:rPr>
              <a:t>div</a:t>
            </a:r>
            <a:r>
              <a:rPr lang="en-US" sz="1800" b="0" dirty="0">
                <a:solidFill>
                  <a:srgbClr val="808080"/>
                </a:solidFill>
                <a:effectLst/>
                <a:latin typeface="Consolas" panose="020B0609020204030204" pitchFamily="49" charset="0"/>
              </a:rPr>
              <a:t>&gt;</a:t>
            </a:r>
            <a:endParaRPr lang="en-US" sz="1800" b="0" dirty="0">
              <a:solidFill>
                <a:srgbClr val="D4D4D4"/>
              </a:solidFill>
              <a:effectLst/>
              <a:latin typeface="Consolas" panose="020B0609020204030204" pitchFamily="49" charset="0"/>
            </a:endParaRPr>
          </a:p>
          <a:p>
            <a:pPr marL="0" indent="0">
              <a:buNone/>
            </a:pPr>
            <a:r>
              <a:rPr lang="en-US" sz="1800" b="0" dirty="0">
                <a:solidFill>
                  <a:srgbClr val="D4D4D4"/>
                </a:solidFill>
                <a:effectLst/>
                <a:latin typeface="Consolas" panose="020B0609020204030204" pitchFamily="49" charset="0"/>
              </a:rPr>
              <a:t>  </a:t>
            </a:r>
            <a:r>
              <a:rPr lang="en-US" sz="1800" b="0" dirty="0">
                <a:solidFill>
                  <a:srgbClr val="808080"/>
                </a:solidFill>
                <a:effectLst/>
                <a:latin typeface="Consolas" panose="020B0609020204030204" pitchFamily="49" charset="0"/>
              </a:rPr>
              <a:t>&lt;/</a:t>
            </a:r>
            <a:r>
              <a:rPr lang="en-US" sz="1800" b="0" dirty="0">
                <a:solidFill>
                  <a:srgbClr val="569CD6"/>
                </a:solidFill>
                <a:effectLst/>
                <a:latin typeface="Consolas" panose="020B0609020204030204" pitchFamily="49" charset="0"/>
              </a:rPr>
              <a:t>div</a:t>
            </a:r>
            <a:r>
              <a:rPr lang="en-US" sz="1800" b="0" dirty="0">
                <a:solidFill>
                  <a:srgbClr val="808080"/>
                </a:solidFill>
                <a:effectLst/>
                <a:latin typeface="Consolas" panose="020B0609020204030204" pitchFamily="49" charset="0"/>
              </a:rPr>
              <a:t>&gt;</a:t>
            </a:r>
            <a:endParaRPr lang="en-US" sz="1800" b="0" dirty="0">
              <a:solidFill>
                <a:srgbClr val="D4D4D4"/>
              </a:solidFill>
              <a:effectLst/>
              <a:latin typeface="Consolas" panose="020B0609020204030204" pitchFamily="49" charset="0"/>
            </a:endParaRPr>
          </a:p>
          <a:p>
            <a:pPr marL="0" indent="0">
              <a:buNone/>
            </a:pPr>
            <a:r>
              <a:rPr lang="fr-FR" sz="1800" b="0" dirty="0">
                <a:solidFill>
                  <a:srgbClr val="D4D4D4"/>
                </a:solidFill>
                <a:effectLst/>
                <a:latin typeface="Consolas"/>
              </a:rPr>
              <a:t>  </a:t>
            </a:r>
            <a:r>
              <a:rPr lang="fr-FR" sz="1800" b="0" dirty="0">
                <a:solidFill>
                  <a:srgbClr val="808080"/>
                </a:solidFill>
                <a:effectLst/>
                <a:latin typeface="Consolas"/>
              </a:rPr>
              <a:t>&lt;</a:t>
            </a:r>
            <a:r>
              <a:rPr lang="fr-FR" sz="1800" b="0" dirty="0">
                <a:solidFill>
                  <a:srgbClr val="569CD6"/>
                </a:solidFill>
                <a:effectLst/>
                <a:latin typeface="Consolas"/>
              </a:rPr>
              <a:t>script</a:t>
            </a:r>
            <a:r>
              <a:rPr lang="fr-FR" sz="1800" b="0" dirty="0">
                <a:solidFill>
                  <a:srgbClr val="D4D4D4"/>
                </a:solidFill>
                <a:effectLst/>
                <a:latin typeface="Consolas"/>
              </a:rPr>
              <a:t> </a:t>
            </a:r>
            <a:r>
              <a:rPr lang="fr-FR" sz="1800" b="0" dirty="0">
                <a:solidFill>
                  <a:srgbClr val="9CDCFE"/>
                </a:solidFill>
                <a:effectLst/>
                <a:latin typeface="Consolas"/>
              </a:rPr>
              <a:t>src</a:t>
            </a:r>
            <a:r>
              <a:rPr lang="fr-FR" sz="1800" b="0" dirty="0">
                <a:solidFill>
                  <a:srgbClr val="D4D4D4"/>
                </a:solidFill>
                <a:effectLst/>
                <a:latin typeface="Consolas"/>
              </a:rPr>
              <a:t>=</a:t>
            </a:r>
            <a:r>
              <a:rPr lang="fr-FR" sz="1800" b="0" dirty="0">
                <a:solidFill>
                  <a:srgbClr val="CE9178"/>
                </a:solidFill>
                <a:effectLst/>
                <a:latin typeface="Consolas"/>
              </a:rPr>
              <a:t>"main.js"</a:t>
            </a:r>
            <a:r>
              <a:rPr lang="fr-FR" sz="1800" b="0" dirty="0">
                <a:solidFill>
                  <a:srgbClr val="808080"/>
                </a:solidFill>
                <a:effectLst/>
                <a:latin typeface="Consolas"/>
              </a:rPr>
              <a:t>&gt;&lt;/</a:t>
            </a:r>
            <a:r>
              <a:rPr lang="fr-FR" sz="1800" b="0" dirty="0">
                <a:solidFill>
                  <a:srgbClr val="569CD6"/>
                </a:solidFill>
                <a:effectLst/>
                <a:latin typeface="Consolas"/>
              </a:rPr>
              <a:t>script</a:t>
            </a:r>
            <a:r>
              <a:rPr lang="fr-FR" sz="1800" b="0" dirty="0">
                <a:solidFill>
                  <a:srgbClr val="808080"/>
                </a:solidFill>
                <a:effectLst/>
                <a:latin typeface="Consolas"/>
              </a:rPr>
              <a:t>&gt;</a:t>
            </a:r>
            <a:endParaRPr lang="fr-FR" sz="1800" b="0" dirty="0">
              <a:solidFill>
                <a:srgbClr val="D4D4D4"/>
              </a:solidFill>
              <a:effectLst/>
              <a:latin typeface="Consolas"/>
            </a:endParaRPr>
          </a:p>
          <a:p>
            <a:pPr marL="0" indent="0">
              <a:buNone/>
            </a:pPr>
            <a:r>
              <a:rPr lang="fr-FR" sz="1800" b="0" dirty="0">
                <a:solidFill>
                  <a:srgbClr val="808080"/>
                </a:solidFill>
                <a:effectLst/>
                <a:latin typeface="Consolas" panose="020B0609020204030204" pitchFamily="49" charset="0"/>
              </a:rPr>
              <a:t>&lt;/</a:t>
            </a:r>
            <a:r>
              <a:rPr lang="fr-FR" sz="1800" b="0" dirty="0">
                <a:solidFill>
                  <a:srgbClr val="569CD6"/>
                </a:solidFill>
                <a:effectLst/>
                <a:latin typeface="Consolas" panose="020B0609020204030204" pitchFamily="49" charset="0"/>
              </a:rPr>
              <a:t>body</a:t>
            </a:r>
            <a:r>
              <a:rPr lang="fr-FR" sz="1800" b="0" dirty="0">
                <a:solidFill>
                  <a:srgbClr val="808080"/>
                </a:solidFill>
                <a:effectLst/>
                <a:latin typeface="Consolas" panose="020B0609020204030204" pitchFamily="49" charset="0"/>
              </a:rPr>
              <a:t>&gt;</a:t>
            </a:r>
            <a:endParaRPr lang="fr-FR" sz="1800" b="0" dirty="0">
              <a:solidFill>
                <a:srgbClr val="D4D4D4"/>
              </a:solidFill>
              <a:effectLst/>
              <a:latin typeface="Consolas" panose="020B0609020204030204" pitchFamily="49" charset="0"/>
            </a:endParaRPr>
          </a:p>
          <a:p>
            <a:pPr marL="0" indent="0">
              <a:buNone/>
            </a:pPr>
            <a:r>
              <a:rPr lang="fr-FR" sz="1800" b="0" dirty="0">
                <a:solidFill>
                  <a:srgbClr val="808080"/>
                </a:solidFill>
                <a:effectLst/>
                <a:latin typeface="Consolas" panose="020B0609020204030204" pitchFamily="49" charset="0"/>
              </a:rPr>
              <a:t>&lt;/</a:t>
            </a:r>
            <a:r>
              <a:rPr lang="fr-FR" sz="1800" b="0" dirty="0">
                <a:solidFill>
                  <a:srgbClr val="569CD6"/>
                </a:solidFill>
                <a:effectLst/>
                <a:latin typeface="Consolas" panose="020B0609020204030204" pitchFamily="49" charset="0"/>
              </a:rPr>
              <a:t>html</a:t>
            </a:r>
            <a:r>
              <a:rPr lang="fr-FR" sz="1800" b="0" dirty="0">
                <a:solidFill>
                  <a:srgbClr val="808080"/>
                </a:solidFill>
                <a:effectLst/>
                <a:latin typeface="Consolas" panose="020B0609020204030204" pitchFamily="49" charset="0"/>
              </a:rPr>
              <a:t>&gt;</a:t>
            </a:r>
            <a:endParaRPr lang="fr-FR" sz="1800" b="0" dirty="0">
              <a:solidFill>
                <a:srgbClr val="D4D4D4"/>
              </a:solidFill>
              <a:effectLst/>
              <a:latin typeface="Consolas" panose="020B0609020204030204" pitchFamily="49" charset="0"/>
            </a:endParaRPr>
          </a:p>
          <a:p>
            <a:pPr marL="0" indent="0" algn="ctr">
              <a:buNone/>
            </a:pPr>
            <a:endParaRPr lang="fr-FR" sz="2000" dirty="0"/>
          </a:p>
        </p:txBody>
      </p:sp>
    </p:spTree>
    <p:extLst>
      <p:ext uri="{BB962C8B-B14F-4D97-AF65-F5344CB8AC3E}">
        <p14:creationId xmlns:p14="http://schemas.microsoft.com/office/powerpoint/2010/main" val="131146278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Connecteur droit 12">
            <a:extLst>
              <a:ext uri="{FF2B5EF4-FFF2-40B4-BE49-F238E27FC236}">
                <a16:creationId xmlns:a16="http://schemas.microsoft.com/office/drawing/2014/main" id="{7F409621-235B-42B7-8C57-C671A5B850E8}"/>
              </a:ext>
              <a:ext uri="{C183D7F6-B498-43B3-948B-1728B52AA6E4}">
                <adec:decorative xmlns:adec="http://schemas.microsoft.com/office/drawing/2017/decorative" val="1"/>
              </a:ext>
            </a:extLst>
          </p:cNvPr>
          <p:cNvCxnSpPr>
            <a:cxnSpLocks/>
          </p:cNvCxnSpPr>
          <p:nvPr/>
        </p:nvCxnSpPr>
        <p:spPr>
          <a:xfrm>
            <a:off x="240908" y="6459681"/>
            <a:ext cx="0" cy="398319"/>
          </a:xfrm>
          <a:prstGeom prst="line">
            <a:avLst/>
          </a:prstGeom>
          <a:ln w="139700">
            <a:solidFill>
              <a:schemeClr val="accent2"/>
            </a:solidFill>
            <a:prstDash val="solid"/>
          </a:ln>
        </p:spPr>
        <p:style>
          <a:lnRef idx="1">
            <a:schemeClr val="accent1"/>
          </a:lnRef>
          <a:fillRef idx="0">
            <a:schemeClr val="accent1"/>
          </a:fillRef>
          <a:effectRef idx="0">
            <a:schemeClr val="accent1"/>
          </a:effectRef>
          <a:fontRef idx="minor">
            <a:schemeClr val="tx1"/>
          </a:fontRef>
        </p:style>
      </p:cxnSp>
      <p:grpSp>
        <p:nvGrpSpPr>
          <p:cNvPr id="13" name="Groupe 12">
            <a:extLst>
              <a:ext uri="{FF2B5EF4-FFF2-40B4-BE49-F238E27FC236}">
                <a16:creationId xmlns:a16="http://schemas.microsoft.com/office/drawing/2014/main" id="{85DCF745-39CA-459B-8ACF-F7DEC90EFF33}"/>
              </a:ext>
              <a:ext uri="{C183D7F6-B498-43B3-948B-1728B52AA6E4}">
                <adec:decorative xmlns:adec="http://schemas.microsoft.com/office/drawing/2017/decorative" val="1"/>
              </a:ext>
            </a:extLst>
          </p:cNvPr>
          <p:cNvGrpSpPr/>
          <p:nvPr/>
        </p:nvGrpSpPr>
        <p:grpSpPr>
          <a:xfrm>
            <a:off x="9233656" y="-30668"/>
            <a:ext cx="2958344" cy="565210"/>
            <a:chOff x="1216702" y="-785818"/>
            <a:chExt cx="6391124" cy="1384729"/>
          </a:xfrm>
        </p:grpSpPr>
        <p:sp>
          <p:nvSpPr>
            <p:cNvPr id="14" name="Rectangle 1">
              <a:extLst>
                <a:ext uri="{FF2B5EF4-FFF2-40B4-BE49-F238E27FC236}">
                  <a16:creationId xmlns:a16="http://schemas.microsoft.com/office/drawing/2014/main" id="{1DD38E9F-DD41-498F-8651-C39F97B54463}"/>
                </a:ext>
              </a:extLst>
            </p:cNvPr>
            <p:cNvSpPr/>
            <p:nvPr/>
          </p:nvSpPr>
          <p:spPr>
            <a:xfrm>
              <a:off x="1216702" y="-755745"/>
              <a:ext cx="2792437" cy="728927"/>
            </a:xfrm>
            <a:custGeom>
              <a:avLst/>
              <a:gdLst>
                <a:gd name="connsiteX0" fmla="*/ 0 w 2778276"/>
                <a:gd name="connsiteY0" fmla="*/ 0 h 471777"/>
                <a:gd name="connsiteX1" fmla="*/ 2778276 w 2778276"/>
                <a:gd name="connsiteY1" fmla="*/ 0 h 471777"/>
                <a:gd name="connsiteX2" fmla="*/ 2778276 w 2778276"/>
                <a:gd name="connsiteY2" fmla="*/ 471777 h 471777"/>
                <a:gd name="connsiteX3" fmla="*/ 0 w 2778276"/>
                <a:gd name="connsiteY3" fmla="*/ 471777 h 471777"/>
                <a:gd name="connsiteX4" fmla="*/ 0 w 2778276"/>
                <a:gd name="connsiteY4" fmla="*/ 0 h 471777"/>
                <a:gd name="connsiteX0" fmla="*/ 0 w 2778276"/>
                <a:gd name="connsiteY0" fmla="*/ 0 h 499912"/>
                <a:gd name="connsiteX1" fmla="*/ 2778276 w 2778276"/>
                <a:gd name="connsiteY1" fmla="*/ 0 h 499912"/>
                <a:gd name="connsiteX2" fmla="*/ 2778276 w 2778276"/>
                <a:gd name="connsiteY2" fmla="*/ 471777 h 499912"/>
                <a:gd name="connsiteX3" fmla="*/ 576775 w 2778276"/>
                <a:gd name="connsiteY3" fmla="*/ 499912 h 499912"/>
                <a:gd name="connsiteX4" fmla="*/ 0 w 2778276"/>
                <a:gd name="connsiteY4" fmla="*/ 0 h 499912"/>
                <a:gd name="connsiteX0" fmla="*/ 0 w 2792344"/>
                <a:gd name="connsiteY0" fmla="*/ 0 h 514001"/>
                <a:gd name="connsiteX1" fmla="*/ 2778276 w 2792344"/>
                <a:gd name="connsiteY1" fmla="*/ 0 h 514001"/>
                <a:gd name="connsiteX2" fmla="*/ 2792344 w 2792344"/>
                <a:gd name="connsiteY2" fmla="*/ 514001 h 514001"/>
                <a:gd name="connsiteX3" fmla="*/ 576775 w 2792344"/>
                <a:gd name="connsiteY3" fmla="*/ 499912 h 514001"/>
                <a:gd name="connsiteX4" fmla="*/ 0 w 2792344"/>
                <a:gd name="connsiteY4" fmla="*/ 0 h 5140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92344" h="514001">
                  <a:moveTo>
                    <a:pt x="0" y="0"/>
                  </a:moveTo>
                  <a:lnTo>
                    <a:pt x="2778276" y="0"/>
                  </a:lnTo>
                  <a:lnTo>
                    <a:pt x="2792344" y="514001"/>
                  </a:lnTo>
                  <a:lnTo>
                    <a:pt x="576775" y="499912"/>
                  </a:lnTo>
                  <a:lnTo>
                    <a:pt x="0" y="0"/>
                  </a:lnTo>
                  <a:close/>
                </a:path>
              </a:pathLst>
            </a:custGeom>
            <a:solidFill>
              <a:srgbClr val="EE740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fr-FR">
                <a:solidFill>
                  <a:srgbClr val="00366C"/>
                </a:solidFill>
              </a:endParaRPr>
            </a:p>
          </p:txBody>
        </p:sp>
        <p:sp>
          <p:nvSpPr>
            <p:cNvPr id="15" name="Rectangle 2">
              <a:extLst>
                <a:ext uri="{FF2B5EF4-FFF2-40B4-BE49-F238E27FC236}">
                  <a16:creationId xmlns:a16="http://schemas.microsoft.com/office/drawing/2014/main" id="{ADAB0AEC-795E-4826-A0D6-2720A6B5F17E}"/>
                </a:ext>
              </a:extLst>
            </p:cNvPr>
            <p:cNvSpPr/>
            <p:nvPr/>
          </p:nvSpPr>
          <p:spPr>
            <a:xfrm>
              <a:off x="1968078" y="-785818"/>
              <a:ext cx="5639748" cy="1384729"/>
            </a:xfrm>
            <a:custGeom>
              <a:avLst/>
              <a:gdLst>
                <a:gd name="connsiteX0" fmla="*/ 0 w 4000500"/>
                <a:gd name="connsiteY0" fmla="*/ 0 h 800100"/>
                <a:gd name="connsiteX1" fmla="*/ 4000500 w 4000500"/>
                <a:gd name="connsiteY1" fmla="*/ 0 h 800100"/>
                <a:gd name="connsiteX2" fmla="*/ 4000500 w 4000500"/>
                <a:gd name="connsiteY2" fmla="*/ 800100 h 800100"/>
                <a:gd name="connsiteX3" fmla="*/ 0 w 4000500"/>
                <a:gd name="connsiteY3" fmla="*/ 800100 h 800100"/>
                <a:gd name="connsiteX4" fmla="*/ 0 w 4000500"/>
                <a:gd name="connsiteY4" fmla="*/ 0 h 800100"/>
                <a:gd name="connsiteX0" fmla="*/ 0 w 4000500"/>
                <a:gd name="connsiteY0" fmla="*/ 0 h 800100"/>
                <a:gd name="connsiteX1" fmla="*/ 4000500 w 4000500"/>
                <a:gd name="connsiteY1" fmla="*/ 0 h 800100"/>
                <a:gd name="connsiteX2" fmla="*/ 4000500 w 4000500"/>
                <a:gd name="connsiteY2" fmla="*/ 800100 h 800100"/>
                <a:gd name="connsiteX3" fmla="*/ 792480 w 4000500"/>
                <a:gd name="connsiteY3" fmla="*/ 800100 h 800100"/>
                <a:gd name="connsiteX4" fmla="*/ 0 w 4000500"/>
                <a:gd name="connsiteY4" fmla="*/ 0 h 800100"/>
                <a:gd name="connsiteX0" fmla="*/ 0 w 4428566"/>
                <a:gd name="connsiteY0" fmla="*/ 0 h 806393"/>
                <a:gd name="connsiteX1" fmla="*/ 4000500 w 4428566"/>
                <a:gd name="connsiteY1" fmla="*/ 0 h 806393"/>
                <a:gd name="connsiteX2" fmla="*/ 4428566 w 4428566"/>
                <a:gd name="connsiteY2" fmla="*/ 806393 h 806393"/>
                <a:gd name="connsiteX3" fmla="*/ 792480 w 4428566"/>
                <a:gd name="connsiteY3" fmla="*/ 800100 h 806393"/>
                <a:gd name="connsiteX4" fmla="*/ 0 w 4428566"/>
                <a:gd name="connsiteY4" fmla="*/ 0 h 806393"/>
                <a:gd name="connsiteX0" fmla="*/ 0 w 4428566"/>
                <a:gd name="connsiteY0" fmla="*/ 0 h 806393"/>
                <a:gd name="connsiteX1" fmla="*/ 4428566 w 4428566"/>
                <a:gd name="connsiteY1" fmla="*/ 7035 h 806393"/>
                <a:gd name="connsiteX2" fmla="*/ 4428566 w 4428566"/>
                <a:gd name="connsiteY2" fmla="*/ 806393 h 806393"/>
                <a:gd name="connsiteX3" fmla="*/ 792480 w 4428566"/>
                <a:gd name="connsiteY3" fmla="*/ 800100 h 806393"/>
                <a:gd name="connsiteX4" fmla="*/ 0 w 4428566"/>
                <a:gd name="connsiteY4" fmla="*/ 0 h 8063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28566" h="806393">
                  <a:moveTo>
                    <a:pt x="0" y="0"/>
                  </a:moveTo>
                  <a:lnTo>
                    <a:pt x="4428566" y="7035"/>
                  </a:lnTo>
                  <a:lnTo>
                    <a:pt x="4428566" y="806393"/>
                  </a:lnTo>
                  <a:lnTo>
                    <a:pt x="792480" y="800100"/>
                  </a:lnTo>
                  <a:lnTo>
                    <a:pt x="0" y="0"/>
                  </a:lnTo>
                  <a:close/>
                </a:path>
              </a:pathLst>
            </a:custGeom>
            <a:solidFill>
              <a:srgbClr val="0B84FF"/>
            </a:soli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nSpc>
                  <a:spcPct val="120000"/>
                </a:lnSpc>
                <a:spcBef>
                  <a:spcPts val="200"/>
                </a:spcBef>
              </a:pPr>
              <a:r>
                <a:rPr lang="fr-FR" sz="1000" kern="1000" dirty="0">
                  <a:solidFill>
                    <a:srgbClr val="00366C"/>
                  </a:solidFill>
                  <a:effectLst/>
                  <a:ea typeface="Calibri" panose="020F0502020204030204" pitchFamily="34" charset="0"/>
                  <a:cs typeface="Times New Roman" panose="02020603050405020304" pitchFamily="18" charset="0"/>
                </a:rPr>
                <a:t> </a:t>
              </a:r>
            </a:p>
          </p:txBody>
        </p:sp>
      </p:grpSp>
      <p:pic>
        <p:nvPicPr>
          <p:cNvPr id="16" name="Graphique 218">
            <a:extLst>
              <a:ext uri="{FF2B5EF4-FFF2-40B4-BE49-F238E27FC236}">
                <a16:creationId xmlns:a16="http://schemas.microsoft.com/office/drawing/2014/main" id="{797E772C-3E32-4DC4-9154-2641BFB9AA2D}"/>
              </a:ext>
            </a:extLst>
          </p:cNvPr>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40909" y="193345"/>
            <a:ext cx="1424861" cy="311868"/>
          </a:xfrm>
          <a:prstGeom prst="rect">
            <a:avLst/>
          </a:prstGeom>
        </p:spPr>
      </p:pic>
      <p:sp>
        <p:nvSpPr>
          <p:cNvPr id="17" name="Zone de texte 2">
            <a:extLst>
              <a:ext uri="{FF2B5EF4-FFF2-40B4-BE49-F238E27FC236}">
                <a16:creationId xmlns:a16="http://schemas.microsoft.com/office/drawing/2014/main" id="{BB37616C-272E-47F1-863A-B2C92FBE80F3}"/>
              </a:ext>
            </a:extLst>
          </p:cNvPr>
          <p:cNvSpPr txBox="1">
            <a:spLocks noChangeArrowheads="1"/>
          </p:cNvSpPr>
          <p:nvPr/>
        </p:nvSpPr>
        <p:spPr bwMode="auto">
          <a:xfrm>
            <a:off x="10440745" y="130371"/>
            <a:ext cx="18367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ja-JP" dirty="0">
                <a:solidFill>
                  <a:schemeClr val="bg1"/>
                </a:solidFill>
                <a:latin typeface="Arial" panose="020B0604020202020204" pitchFamily="34" charset="0"/>
              </a:rPr>
              <a:t>JS DOM</a:t>
            </a:r>
            <a:endParaRPr kumimoji="0" lang="fr-FR" altLang="ja-JP" sz="1800" b="0" i="0" u="none" strike="noStrike" cap="none" normalizeH="0" baseline="0" dirty="0">
              <a:ln>
                <a:noFill/>
              </a:ln>
              <a:solidFill>
                <a:schemeClr val="bg1"/>
              </a:solidFill>
              <a:effectLst/>
              <a:latin typeface="Arial" panose="020B0604020202020204" pitchFamily="34" charset="0"/>
            </a:endParaRPr>
          </a:p>
        </p:txBody>
      </p:sp>
      <p:cxnSp>
        <p:nvCxnSpPr>
          <p:cNvPr id="21" name="Connecteur droit 12">
            <a:extLst>
              <a:ext uri="{FF2B5EF4-FFF2-40B4-BE49-F238E27FC236}">
                <a16:creationId xmlns:a16="http://schemas.microsoft.com/office/drawing/2014/main" id="{2FD4896E-C3EA-4312-B8B9-061395FD30B9}"/>
              </a:ext>
              <a:ext uri="{C183D7F6-B498-43B3-948B-1728B52AA6E4}">
                <adec:decorative xmlns:adec="http://schemas.microsoft.com/office/drawing/2017/decorative" val="1"/>
              </a:ext>
            </a:extLst>
          </p:cNvPr>
          <p:cNvCxnSpPr>
            <a:cxnSpLocks/>
          </p:cNvCxnSpPr>
          <p:nvPr/>
        </p:nvCxnSpPr>
        <p:spPr>
          <a:xfrm>
            <a:off x="10526228" y="71037"/>
            <a:ext cx="1416204" cy="0"/>
          </a:xfrm>
          <a:prstGeom prst="line">
            <a:avLst/>
          </a:prstGeom>
          <a:ln w="57150">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2" name="Titre 1">
            <a:extLst>
              <a:ext uri="{FF2B5EF4-FFF2-40B4-BE49-F238E27FC236}">
                <a16:creationId xmlns:a16="http://schemas.microsoft.com/office/drawing/2014/main" id="{0B3CC462-55AF-4043-88EB-4DAD89B19EE6}"/>
              </a:ext>
            </a:extLst>
          </p:cNvPr>
          <p:cNvSpPr>
            <a:spLocks noGrp="1"/>
          </p:cNvSpPr>
          <p:nvPr>
            <p:ph type="title"/>
          </p:nvPr>
        </p:nvSpPr>
        <p:spPr/>
        <p:txBody>
          <a:bodyPr/>
          <a:lstStyle/>
          <a:p>
            <a:r>
              <a:rPr lang="fr-FR" dirty="0"/>
              <a:t>Exercice 2</a:t>
            </a:r>
          </a:p>
        </p:txBody>
      </p:sp>
      <p:sp>
        <p:nvSpPr>
          <p:cNvPr id="25" name="Espace réservé du numéro de diapositive 24">
            <a:extLst>
              <a:ext uri="{FF2B5EF4-FFF2-40B4-BE49-F238E27FC236}">
                <a16:creationId xmlns:a16="http://schemas.microsoft.com/office/drawing/2014/main" id="{6BFAE7BC-893E-4B9B-AB04-BFD3DE9B75A1}"/>
              </a:ext>
            </a:extLst>
          </p:cNvPr>
          <p:cNvSpPr>
            <a:spLocks noGrp="1"/>
          </p:cNvSpPr>
          <p:nvPr>
            <p:ph type="sldNum" sz="quarter" idx="12"/>
          </p:nvPr>
        </p:nvSpPr>
        <p:spPr/>
        <p:txBody>
          <a:bodyPr/>
          <a:lstStyle/>
          <a:p>
            <a:r>
              <a:rPr lang="fr-FR" dirty="0"/>
              <a:t>1</a:t>
            </a:r>
          </a:p>
        </p:txBody>
      </p:sp>
      <p:sp>
        <p:nvSpPr>
          <p:cNvPr id="18" name="Espace réservé du contenu 17">
            <a:extLst>
              <a:ext uri="{FF2B5EF4-FFF2-40B4-BE49-F238E27FC236}">
                <a16:creationId xmlns:a16="http://schemas.microsoft.com/office/drawing/2014/main" id="{7004136B-8BDD-43F2-AEC4-118E9FFFF0FF}"/>
              </a:ext>
            </a:extLst>
          </p:cNvPr>
          <p:cNvSpPr>
            <a:spLocks noGrp="1"/>
          </p:cNvSpPr>
          <p:nvPr>
            <p:ph idx="1"/>
          </p:nvPr>
        </p:nvSpPr>
        <p:spPr>
          <a:xfrm>
            <a:off x="751277" y="1825638"/>
            <a:ext cx="2934458" cy="445589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normAutofit fontScale="25000" lnSpcReduction="20000"/>
          </a:bodyPr>
          <a:lstStyle/>
          <a:p>
            <a:endParaRPr lang="fr-FR" sz="1200" b="0" dirty="0">
              <a:solidFill>
                <a:srgbClr val="808080"/>
              </a:solidFill>
              <a:effectLst/>
              <a:latin typeface="Consolas" panose="020B0609020204030204" pitchFamily="49" charset="0"/>
            </a:endParaRPr>
          </a:p>
          <a:p>
            <a:pPr marL="0" indent="0">
              <a:buNone/>
            </a:pPr>
            <a:r>
              <a:rPr lang="fr-FR" sz="7200" b="0" dirty="0">
                <a:solidFill>
                  <a:srgbClr val="569CD6"/>
                </a:solidFill>
                <a:effectLst/>
                <a:latin typeface="Consolas" panose="020B0609020204030204" pitchFamily="49" charset="0"/>
              </a:rPr>
              <a:t>*</a:t>
            </a:r>
            <a:r>
              <a:rPr lang="fr-FR" sz="7200" b="0" dirty="0">
                <a:solidFill>
                  <a:srgbClr val="D4D4D4"/>
                </a:solidFill>
                <a:effectLst/>
                <a:latin typeface="Consolas" panose="020B0609020204030204" pitchFamily="49" charset="0"/>
              </a:rPr>
              <a:t> {</a:t>
            </a:r>
          </a:p>
          <a:p>
            <a:pPr marL="0" indent="0">
              <a:buNone/>
            </a:pPr>
            <a:r>
              <a:rPr lang="fr-FR" sz="7200" b="0" dirty="0">
                <a:solidFill>
                  <a:srgbClr val="D4D4D4"/>
                </a:solidFill>
                <a:effectLst/>
                <a:latin typeface="Consolas" panose="020B0609020204030204" pitchFamily="49" charset="0"/>
              </a:rPr>
              <a:t>  </a:t>
            </a:r>
            <a:r>
              <a:rPr lang="fr-FR" sz="7200" b="0" dirty="0">
                <a:solidFill>
                  <a:srgbClr val="9CDCFE"/>
                </a:solidFill>
                <a:effectLst/>
                <a:latin typeface="Consolas" panose="020B0609020204030204" pitchFamily="49" charset="0"/>
              </a:rPr>
              <a:t>border-radius</a:t>
            </a:r>
            <a:r>
              <a:rPr lang="fr-FR" sz="7200" b="0" dirty="0">
                <a:solidFill>
                  <a:srgbClr val="D4D4D4"/>
                </a:solidFill>
                <a:effectLst/>
                <a:latin typeface="Consolas" panose="020B0609020204030204" pitchFamily="49" charset="0"/>
              </a:rPr>
              <a:t>: </a:t>
            </a:r>
            <a:r>
              <a:rPr lang="fr-FR" sz="7200" b="0" dirty="0">
                <a:solidFill>
                  <a:srgbClr val="B5CEA8"/>
                </a:solidFill>
                <a:effectLst/>
                <a:latin typeface="Consolas" panose="020B0609020204030204" pitchFamily="49" charset="0"/>
              </a:rPr>
              <a:t>30px</a:t>
            </a:r>
            <a:r>
              <a:rPr lang="fr-FR" sz="7200" b="0" dirty="0">
                <a:solidFill>
                  <a:srgbClr val="D4D4D4"/>
                </a:solidFill>
                <a:effectLst/>
                <a:latin typeface="Consolas" panose="020B0609020204030204" pitchFamily="49" charset="0"/>
              </a:rPr>
              <a:t>;</a:t>
            </a:r>
          </a:p>
          <a:p>
            <a:pPr marL="0" indent="0">
              <a:buNone/>
            </a:pPr>
            <a:r>
              <a:rPr lang="fr-FR" sz="7200" b="0" dirty="0">
                <a:solidFill>
                  <a:srgbClr val="D4D4D4"/>
                </a:solidFill>
                <a:effectLst/>
                <a:latin typeface="Consolas" panose="020B0609020204030204" pitchFamily="49" charset="0"/>
              </a:rPr>
              <a:t>  </a:t>
            </a:r>
            <a:r>
              <a:rPr lang="fr-FR" sz="7200" b="0" dirty="0">
                <a:solidFill>
                  <a:srgbClr val="9CDCFE"/>
                </a:solidFill>
                <a:effectLst/>
                <a:latin typeface="Consolas" panose="020B0609020204030204" pitchFamily="49" charset="0"/>
              </a:rPr>
              <a:t>padding</a:t>
            </a:r>
            <a:r>
              <a:rPr lang="fr-FR" sz="7200" b="0" dirty="0">
                <a:solidFill>
                  <a:srgbClr val="D4D4D4"/>
                </a:solidFill>
                <a:effectLst/>
                <a:latin typeface="Consolas" panose="020B0609020204030204" pitchFamily="49" charset="0"/>
              </a:rPr>
              <a:t>: </a:t>
            </a:r>
            <a:r>
              <a:rPr lang="fr-FR" sz="7200" b="0" dirty="0">
                <a:solidFill>
                  <a:srgbClr val="B5CEA8"/>
                </a:solidFill>
                <a:effectLst/>
                <a:latin typeface="Consolas" panose="020B0609020204030204" pitchFamily="49" charset="0"/>
              </a:rPr>
              <a:t>8px</a:t>
            </a:r>
            <a:r>
              <a:rPr lang="fr-FR" sz="7200" b="0" dirty="0">
                <a:solidFill>
                  <a:srgbClr val="D4D4D4"/>
                </a:solidFill>
                <a:effectLst/>
                <a:latin typeface="Consolas" panose="020B0609020204030204" pitchFamily="49" charset="0"/>
              </a:rPr>
              <a:t>;</a:t>
            </a:r>
          </a:p>
          <a:p>
            <a:pPr marL="0" indent="0">
              <a:buNone/>
            </a:pPr>
            <a:r>
              <a:rPr lang="fr-FR" sz="7200" b="0" dirty="0">
                <a:solidFill>
                  <a:srgbClr val="D4D4D4"/>
                </a:solidFill>
                <a:effectLst/>
                <a:latin typeface="Consolas" panose="020B0609020204030204" pitchFamily="49" charset="0"/>
              </a:rPr>
              <a:t>}</a:t>
            </a:r>
            <a:endParaRPr lang="fr-FR" sz="7200" dirty="0">
              <a:solidFill>
                <a:srgbClr val="808080"/>
              </a:solidFill>
              <a:latin typeface="Consolas" panose="020B0609020204030204" pitchFamily="49" charset="0"/>
            </a:endParaRPr>
          </a:p>
          <a:p>
            <a:pPr marL="0" indent="0">
              <a:buNone/>
            </a:pPr>
            <a:r>
              <a:rPr lang="fr-FR" sz="7200" b="0" dirty="0">
                <a:solidFill>
                  <a:srgbClr val="D7BA7D"/>
                </a:solidFill>
                <a:effectLst/>
                <a:latin typeface="Consolas" panose="020B0609020204030204" pitchFamily="49" charset="0"/>
              </a:rPr>
              <a:t>.themeContainer</a:t>
            </a:r>
            <a:r>
              <a:rPr lang="fr-FR" sz="7200" b="0" dirty="0">
                <a:solidFill>
                  <a:srgbClr val="D4D4D4"/>
                </a:solidFill>
                <a:effectLst/>
                <a:latin typeface="Consolas" panose="020B0609020204030204" pitchFamily="49" charset="0"/>
              </a:rPr>
              <a:t> {</a:t>
            </a:r>
          </a:p>
          <a:p>
            <a:pPr marL="0" indent="0">
              <a:buNone/>
            </a:pPr>
            <a:r>
              <a:rPr lang="fr-FR" sz="7200" b="0" dirty="0">
                <a:solidFill>
                  <a:srgbClr val="D4D4D4"/>
                </a:solidFill>
                <a:effectLst/>
                <a:latin typeface="Consolas" panose="020B0609020204030204" pitchFamily="49" charset="0"/>
              </a:rPr>
              <a:t>  </a:t>
            </a:r>
            <a:r>
              <a:rPr lang="fr-FR" sz="7200" b="0" dirty="0">
                <a:solidFill>
                  <a:srgbClr val="9CDCFE"/>
                </a:solidFill>
                <a:effectLst/>
                <a:latin typeface="Consolas" panose="020B0609020204030204" pitchFamily="49" charset="0"/>
              </a:rPr>
              <a:t>position</a:t>
            </a:r>
            <a:r>
              <a:rPr lang="fr-FR" sz="7200" b="0" dirty="0">
                <a:solidFill>
                  <a:srgbClr val="D4D4D4"/>
                </a:solidFill>
                <a:effectLst/>
                <a:latin typeface="Consolas" panose="020B0609020204030204" pitchFamily="49" charset="0"/>
              </a:rPr>
              <a:t>: </a:t>
            </a:r>
            <a:r>
              <a:rPr lang="fr-FR" sz="7200" b="0" dirty="0">
                <a:solidFill>
                  <a:srgbClr val="CE9178"/>
                </a:solidFill>
                <a:effectLst/>
                <a:latin typeface="Consolas" panose="020B0609020204030204" pitchFamily="49" charset="0"/>
              </a:rPr>
              <a:t>fixed</a:t>
            </a:r>
            <a:r>
              <a:rPr lang="fr-FR" sz="7200" b="0" dirty="0">
                <a:solidFill>
                  <a:srgbClr val="D4D4D4"/>
                </a:solidFill>
                <a:effectLst/>
                <a:latin typeface="Consolas" panose="020B0609020204030204" pitchFamily="49" charset="0"/>
              </a:rPr>
              <a:t>;</a:t>
            </a:r>
          </a:p>
          <a:p>
            <a:pPr marL="0" indent="0">
              <a:buNone/>
            </a:pPr>
            <a:r>
              <a:rPr lang="fr-FR" sz="7200" b="0" dirty="0">
                <a:solidFill>
                  <a:srgbClr val="D4D4D4"/>
                </a:solidFill>
                <a:effectLst/>
                <a:latin typeface="Consolas" panose="020B0609020204030204" pitchFamily="49" charset="0"/>
              </a:rPr>
              <a:t>  </a:t>
            </a:r>
            <a:r>
              <a:rPr lang="fr-FR" sz="7200" b="0" dirty="0">
                <a:solidFill>
                  <a:srgbClr val="9CDCFE"/>
                </a:solidFill>
                <a:effectLst/>
                <a:latin typeface="Consolas" panose="020B0609020204030204" pitchFamily="49" charset="0"/>
              </a:rPr>
              <a:t>top</a:t>
            </a:r>
            <a:r>
              <a:rPr lang="fr-FR" sz="7200" b="0" dirty="0">
                <a:solidFill>
                  <a:srgbClr val="D4D4D4"/>
                </a:solidFill>
                <a:effectLst/>
                <a:latin typeface="Consolas" panose="020B0609020204030204" pitchFamily="49" charset="0"/>
              </a:rPr>
              <a:t>: </a:t>
            </a:r>
            <a:r>
              <a:rPr lang="fr-FR" sz="7200" b="0" dirty="0">
                <a:solidFill>
                  <a:srgbClr val="B5CEA8"/>
                </a:solidFill>
                <a:effectLst/>
                <a:latin typeface="Consolas" panose="020B0609020204030204" pitchFamily="49" charset="0"/>
              </a:rPr>
              <a:t>10px</a:t>
            </a:r>
            <a:r>
              <a:rPr lang="fr-FR" sz="7200" b="0" dirty="0">
                <a:solidFill>
                  <a:srgbClr val="D4D4D4"/>
                </a:solidFill>
                <a:effectLst/>
                <a:latin typeface="Consolas" panose="020B0609020204030204" pitchFamily="49" charset="0"/>
              </a:rPr>
              <a:t>;</a:t>
            </a:r>
          </a:p>
          <a:p>
            <a:pPr marL="0" indent="0">
              <a:buNone/>
            </a:pPr>
            <a:r>
              <a:rPr lang="fr-FR" sz="7200" b="0" dirty="0">
                <a:solidFill>
                  <a:srgbClr val="D4D4D4"/>
                </a:solidFill>
                <a:effectLst/>
                <a:latin typeface="Consolas" panose="020B0609020204030204" pitchFamily="49" charset="0"/>
              </a:rPr>
              <a:t>}</a:t>
            </a:r>
          </a:p>
          <a:p>
            <a:pPr marL="0" indent="0">
              <a:buNone/>
            </a:pPr>
            <a:r>
              <a:rPr lang="fr-FR" sz="7200" b="0" dirty="0">
                <a:solidFill>
                  <a:srgbClr val="D7BA7D"/>
                </a:solidFill>
                <a:effectLst/>
                <a:latin typeface="Consolas" panose="020B0609020204030204" pitchFamily="49" charset="0"/>
              </a:rPr>
              <a:t>.theme</a:t>
            </a:r>
            <a:r>
              <a:rPr lang="fr-FR" sz="7200" b="0" dirty="0">
                <a:solidFill>
                  <a:srgbClr val="D4D4D4"/>
                </a:solidFill>
                <a:effectLst/>
                <a:latin typeface="Consolas" panose="020B0609020204030204" pitchFamily="49" charset="0"/>
              </a:rPr>
              <a:t> {</a:t>
            </a:r>
          </a:p>
          <a:p>
            <a:pPr marL="0" indent="0">
              <a:buNone/>
            </a:pPr>
            <a:r>
              <a:rPr lang="fr-FR" sz="7200" b="0" dirty="0">
                <a:solidFill>
                  <a:srgbClr val="D4D4D4"/>
                </a:solidFill>
                <a:effectLst/>
                <a:latin typeface="Consolas" panose="020B0609020204030204" pitchFamily="49" charset="0"/>
              </a:rPr>
              <a:t>  </a:t>
            </a:r>
            <a:r>
              <a:rPr lang="fr-FR" sz="7200" b="0" dirty="0">
                <a:solidFill>
                  <a:srgbClr val="9CDCFE"/>
                </a:solidFill>
                <a:effectLst/>
                <a:latin typeface="Consolas" panose="020B0609020204030204" pitchFamily="49" charset="0"/>
              </a:rPr>
              <a:t>height</a:t>
            </a:r>
            <a:r>
              <a:rPr lang="fr-FR" sz="7200" b="0" dirty="0">
                <a:solidFill>
                  <a:srgbClr val="D4D4D4"/>
                </a:solidFill>
                <a:effectLst/>
                <a:latin typeface="Consolas" panose="020B0609020204030204" pitchFamily="49" charset="0"/>
              </a:rPr>
              <a:t>: </a:t>
            </a:r>
            <a:r>
              <a:rPr lang="fr-FR" sz="7200" b="0" dirty="0">
                <a:solidFill>
                  <a:srgbClr val="B5CEA8"/>
                </a:solidFill>
                <a:effectLst/>
                <a:latin typeface="Consolas" panose="020B0609020204030204" pitchFamily="49" charset="0"/>
              </a:rPr>
              <a:t>40px</a:t>
            </a:r>
            <a:r>
              <a:rPr lang="fr-FR" sz="7200" b="0" dirty="0">
                <a:solidFill>
                  <a:srgbClr val="D4D4D4"/>
                </a:solidFill>
                <a:effectLst/>
                <a:latin typeface="Consolas" panose="020B0609020204030204" pitchFamily="49" charset="0"/>
              </a:rPr>
              <a:t>;</a:t>
            </a:r>
          </a:p>
          <a:p>
            <a:pPr marL="0" indent="0">
              <a:buNone/>
            </a:pPr>
            <a:r>
              <a:rPr lang="fr-FR" sz="7200" b="0" dirty="0">
                <a:solidFill>
                  <a:srgbClr val="D4D4D4"/>
                </a:solidFill>
                <a:effectLst/>
                <a:latin typeface="Consolas" panose="020B0609020204030204" pitchFamily="49" charset="0"/>
              </a:rPr>
              <a:t>  </a:t>
            </a:r>
            <a:r>
              <a:rPr lang="fr-FR" sz="7200" b="0" dirty="0">
                <a:solidFill>
                  <a:srgbClr val="9CDCFE"/>
                </a:solidFill>
                <a:effectLst/>
                <a:latin typeface="Consolas" panose="020B0609020204030204" pitchFamily="49" charset="0"/>
              </a:rPr>
              <a:t>width</a:t>
            </a:r>
            <a:r>
              <a:rPr lang="fr-FR" sz="7200" b="0" dirty="0">
                <a:solidFill>
                  <a:srgbClr val="D4D4D4"/>
                </a:solidFill>
                <a:effectLst/>
                <a:latin typeface="Consolas" panose="020B0609020204030204" pitchFamily="49" charset="0"/>
              </a:rPr>
              <a:t>: </a:t>
            </a:r>
            <a:r>
              <a:rPr lang="fr-FR" sz="7200" b="0" dirty="0">
                <a:solidFill>
                  <a:srgbClr val="B5CEA8"/>
                </a:solidFill>
                <a:effectLst/>
                <a:latin typeface="Consolas" panose="020B0609020204030204" pitchFamily="49" charset="0"/>
              </a:rPr>
              <a:t>40px</a:t>
            </a:r>
            <a:r>
              <a:rPr lang="fr-FR" sz="7200" b="0" dirty="0">
                <a:solidFill>
                  <a:srgbClr val="D4D4D4"/>
                </a:solidFill>
                <a:effectLst/>
                <a:latin typeface="Consolas" panose="020B0609020204030204" pitchFamily="49" charset="0"/>
              </a:rPr>
              <a:t>;</a:t>
            </a:r>
          </a:p>
          <a:p>
            <a:pPr marL="0" indent="0">
              <a:buNone/>
            </a:pPr>
            <a:r>
              <a:rPr lang="fr-FR" sz="7200" b="0" dirty="0">
                <a:solidFill>
                  <a:srgbClr val="D4D4D4"/>
                </a:solidFill>
                <a:effectLst/>
                <a:latin typeface="Consolas" panose="020B0609020204030204" pitchFamily="49" charset="0"/>
              </a:rPr>
              <a:t>  </a:t>
            </a:r>
            <a:r>
              <a:rPr lang="fr-FR" sz="7200" b="0" dirty="0">
                <a:solidFill>
                  <a:srgbClr val="9CDCFE"/>
                </a:solidFill>
                <a:effectLst/>
                <a:latin typeface="Consolas" panose="020B0609020204030204" pitchFamily="49" charset="0"/>
              </a:rPr>
              <a:t>cursor</a:t>
            </a:r>
            <a:r>
              <a:rPr lang="fr-FR" sz="7200" b="0" dirty="0">
                <a:solidFill>
                  <a:srgbClr val="D4D4D4"/>
                </a:solidFill>
                <a:effectLst/>
                <a:latin typeface="Consolas" panose="020B0609020204030204" pitchFamily="49" charset="0"/>
              </a:rPr>
              <a:t>: </a:t>
            </a:r>
            <a:r>
              <a:rPr lang="fr-FR" sz="7200" b="0" dirty="0">
                <a:solidFill>
                  <a:srgbClr val="CE9178"/>
                </a:solidFill>
                <a:effectLst/>
                <a:latin typeface="Consolas" panose="020B0609020204030204" pitchFamily="49" charset="0"/>
              </a:rPr>
              <a:t>pointer</a:t>
            </a:r>
            <a:r>
              <a:rPr lang="fr-FR" sz="7200" b="0" dirty="0">
                <a:solidFill>
                  <a:srgbClr val="D4D4D4"/>
                </a:solidFill>
                <a:effectLst/>
                <a:latin typeface="Consolas" panose="020B0609020204030204" pitchFamily="49" charset="0"/>
              </a:rPr>
              <a:t>;</a:t>
            </a:r>
          </a:p>
          <a:p>
            <a:pPr marL="0" indent="0">
              <a:buNone/>
            </a:pPr>
            <a:r>
              <a:rPr lang="fr-FR" sz="7200" b="0" dirty="0">
                <a:solidFill>
                  <a:srgbClr val="D4D4D4"/>
                </a:solidFill>
                <a:effectLst/>
                <a:latin typeface="Consolas" panose="020B0609020204030204" pitchFamily="49" charset="0"/>
              </a:rPr>
              <a:t>}</a:t>
            </a:r>
          </a:p>
          <a:p>
            <a:pPr marL="0" indent="0" algn="ctr">
              <a:buNone/>
            </a:pPr>
            <a:endParaRPr lang="fr-FR" sz="2000" dirty="0"/>
          </a:p>
        </p:txBody>
      </p:sp>
      <p:sp>
        <p:nvSpPr>
          <p:cNvPr id="19" name="Espace réservé du contenu 17">
            <a:extLst>
              <a:ext uri="{FF2B5EF4-FFF2-40B4-BE49-F238E27FC236}">
                <a16:creationId xmlns:a16="http://schemas.microsoft.com/office/drawing/2014/main" id="{9C8C8950-BC76-413B-8513-B8FEC13593F3}"/>
              </a:ext>
            </a:extLst>
          </p:cNvPr>
          <p:cNvSpPr txBox="1">
            <a:spLocks/>
          </p:cNvSpPr>
          <p:nvPr/>
        </p:nvSpPr>
        <p:spPr>
          <a:xfrm>
            <a:off x="4628771" y="1825638"/>
            <a:ext cx="2934458" cy="4455892"/>
          </a:xfrm>
          <a:prstGeom prst="rect">
            <a:avLst/>
          </a:prstGeom>
        </p:spPr>
        <p:style>
          <a:lnRef idx="2">
            <a:schemeClr val="dk1">
              <a:shade val="50000"/>
            </a:schemeClr>
          </a:lnRef>
          <a:fillRef idx="1">
            <a:schemeClr val="dk1"/>
          </a:fillRef>
          <a:effectRef idx="0">
            <a:schemeClr val="dk1"/>
          </a:effectRef>
          <a:fontRef idx="minor">
            <a:schemeClr val="lt1"/>
          </a:fontRef>
        </p:style>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0" indent="0">
              <a:buNone/>
            </a:pPr>
            <a:r>
              <a:rPr lang="fr-FR" sz="1800" b="0" dirty="0">
                <a:solidFill>
                  <a:srgbClr val="D7BA7D"/>
                </a:solidFill>
                <a:effectLst/>
                <a:latin typeface="Consolas" panose="020B0609020204030204" pitchFamily="49" charset="0"/>
              </a:rPr>
              <a:t>#dark</a:t>
            </a:r>
            <a:r>
              <a:rPr lang="fr-FR" sz="1800" b="0" dirty="0">
                <a:solidFill>
                  <a:srgbClr val="D4D4D4"/>
                </a:solidFill>
                <a:effectLst/>
                <a:latin typeface="Consolas" panose="020B0609020204030204" pitchFamily="49" charset="0"/>
              </a:rPr>
              <a:t> {</a:t>
            </a:r>
          </a:p>
          <a:p>
            <a:pPr marL="0" indent="0">
              <a:buNone/>
            </a:pPr>
            <a:r>
              <a:rPr lang="fr-FR" sz="1800" b="0" dirty="0">
                <a:solidFill>
                  <a:srgbClr val="D4D4D4"/>
                </a:solidFill>
                <a:effectLst/>
                <a:latin typeface="Consolas" panose="020B0609020204030204" pitchFamily="49" charset="0"/>
              </a:rPr>
              <a:t>  </a:t>
            </a:r>
            <a:r>
              <a:rPr lang="fr-FR" sz="1800" b="0" dirty="0">
                <a:solidFill>
                  <a:srgbClr val="9CDCFE"/>
                </a:solidFill>
                <a:effectLst/>
                <a:latin typeface="Consolas" panose="020B0609020204030204" pitchFamily="49" charset="0"/>
              </a:rPr>
              <a:t>background</a:t>
            </a:r>
            <a:r>
              <a:rPr lang="fr-FR" sz="1800" b="0" dirty="0">
                <a:solidFill>
                  <a:srgbClr val="D4D4D4"/>
                </a:solidFill>
                <a:effectLst/>
                <a:latin typeface="Consolas" panose="020B0609020204030204" pitchFamily="49" charset="0"/>
              </a:rPr>
              <a:t>: </a:t>
            </a:r>
            <a:r>
              <a:rPr lang="fr-FR" sz="1800" b="0" dirty="0">
                <a:solidFill>
                  <a:srgbClr val="CE9178"/>
                </a:solidFill>
                <a:effectLst/>
                <a:latin typeface="Consolas" panose="020B0609020204030204" pitchFamily="49" charset="0"/>
              </a:rPr>
              <a:t>black</a:t>
            </a:r>
            <a:r>
              <a:rPr lang="fr-FR" sz="1800" b="0" dirty="0">
                <a:solidFill>
                  <a:srgbClr val="D4D4D4"/>
                </a:solidFill>
                <a:effectLst/>
                <a:latin typeface="Consolas" panose="020B0609020204030204" pitchFamily="49" charset="0"/>
              </a:rPr>
              <a:t>;</a:t>
            </a:r>
          </a:p>
          <a:p>
            <a:pPr marL="0" indent="0">
              <a:buNone/>
            </a:pPr>
            <a:r>
              <a:rPr lang="fr-FR" sz="1800" b="0" dirty="0">
                <a:solidFill>
                  <a:srgbClr val="D4D4D4"/>
                </a:solidFill>
                <a:effectLst/>
                <a:latin typeface="Consolas" panose="020B0609020204030204" pitchFamily="49" charset="0"/>
              </a:rPr>
              <a:t>}</a:t>
            </a:r>
            <a:endParaRPr lang="fr-FR" sz="1800" b="0" dirty="0">
              <a:solidFill>
                <a:srgbClr val="D7BA7D"/>
              </a:solidFill>
              <a:effectLst/>
              <a:latin typeface="Consolas" panose="020B0609020204030204" pitchFamily="49" charset="0"/>
            </a:endParaRPr>
          </a:p>
          <a:p>
            <a:pPr marL="0" indent="0">
              <a:buNone/>
            </a:pPr>
            <a:r>
              <a:rPr lang="fr-FR" sz="1800" b="0" dirty="0">
                <a:solidFill>
                  <a:srgbClr val="D7BA7D"/>
                </a:solidFill>
                <a:effectLst/>
                <a:latin typeface="Consolas" panose="020B0609020204030204" pitchFamily="49" charset="0"/>
              </a:rPr>
              <a:t>#yellow</a:t>
            </a:r>
            <a:r>
              <a:rPr lang="fr-FR" sz="1800" b="0" dirty="0">
                <a:solidFill>
                  <a:srgbClr val="D4D4D4"/>
                </a:solidFill>
                <a:effectLst/>
                <a:latin typeface="Consolas" panose="020B0609020204030204" pitchFamily="49" charset="0"/>
              </a:rPr>
              <a:t> {</a:t>
            </a:r>
          </a:p>
          <a:p>
            <a:pPr marL="0" indent="0">
              <a:buNone/>
            </a:pPr>
            <a:r>
              <a:rPr lang="fr-FR" sz="1800" b="0" dirty="0">
                <a:solidFill>
                  <a:srgbClr val="D4D4D4"/>
                </a:solidFill>
                <a:effectLst/>
                <a:latin typeface="Consolas" panose="020B0609020204030204" pitchFamily="49" charset="0"/>
              </a:rPr>
              <a:t>  </a:t>
            </a:r>
            <a:r>
              <a:rPr lang="fr-FR" sz="1800" b="0" dirty="0">
                <a:solidFill>
                  <a:srgbClr val="9CDCFE"/>
                </a:solidFill>
                <a:effectLst/>
                <a:latin typeface="Consolas" panose="020B0609020204030204" pitchFamily="49" charset="0"/>
              </a:rPr>
              <a:t>background</a:t>
            </a:r>
            <a:r>
              <a:rPr lang="fr-FR" sz="1800" b="0" dirty="0">
                <a:solidFill>
                  <a:srgbClr val="D4D4D4"/>
                </a:solidFill>
                <a:effectLst/>
                <a:latin typeface="Consolas" panose="020B0609020204030204" pitchFamily="49" charset="0"/>
              </a:rPr>
              <a:t>: </a:t>
            </a:r>
            <a:r>
              <a:rPr lang="fr-FR" sz="1800" b="0" dirty="0">
                <a:solidFill>
                  <a:srgbClr val="CE9178"/>
                </a:solidFill>
                <a:effectLst/>
                <a:latin typeface="Consolas" panose="020B0609020204030204" pitchFamily="49" charset="0"/>
              </a:rPr>
              <a:t>yellow</a:t>
            </a:r>
            <a:r>
              <a:rPr lang="fr-FR" sz="1800" b="0" dirty="0">
                <a:solidFill>
                  <a:srgbClr val="D4D4D4"/>
                </a:solidFill>
                <a:effectLst/>
                <a:latin typeface="Consolas" panose="020B0609020204030204" pitchFamily="49" charset="0"/>
              </a:rPr>
              <a:t>;</a:t>
            </a:r>
          </a:p>
          <a:p>
            <a:pPr marL="0" indent="0">
              <a:buNone/>
            </a:pPr>
            <a:r>
              <a:rPr lang="fr-FR" sz="1800" b="0" dirty="0">
                <a:solidFill>
                  <a:srgbClr val="D4D4D4"/>
                </a:solidFill>
                <a:effectLst/>
                <a:latin typeface="Consolas" panose="020B0609020204030204" pitchFamily="49" charset="0"/>
              </a:rPr>
              <a:t>}</a:t>
            </a:r>
          </a:p>
          <a:p>
            <a:pPr marL="0" indent="0">
              <a:buNone/>
            </a:pPr>
            <a:r>
              <a:rPr lang="fr-FR" sz="1800" b="0" dirty="0">
                <a:solidFill>
                  <a:srgbClr val="D7BA7D"/>
                </a:solidFill>
                <a:effectLst/>
                <a:latin typeface="Consolas" panose="020B0609020204030204" pitchFamily="49" charset="0"/>
              </a:rPr>
              <a:t>#green</a:t>
            </a:r>
            <a:r>
              <a:rPr lang="fr-FR" sz="1800" b="0" dirty="0">
                <a:solidFill>
                  <a:srgbClr val="D4D4D4"/>
                </a:solidFill>
                <a:effectLst/>
                <a:latin typeface="Consolas" panose="020B0609020204030204" pitchFamily="49" charset="0"/>
              </a:rPr>
              <a:t> {</a:t>
            </a:r>
          </a:p>
          <a:p>
            <a:pPr marL="0" indent="0">
              <a:buNone/>
            </a:pPr>
            <a:r>
              <a:rPr lang="fr-FR" sz="1800" b="0" dirty="0">
                <a:solidFill>
                  <a:srgbClr val="D4D4D4"/>
                </a:solidFill>
                <a:effectLst/>
                <a:latin typeface="Consolas" panose="020B0609020204030204" pitchFamily="49" charset="0"/>
              </a:rPr>
              <a:t>  </a:t>
            </a:r>
            <a:r>
              <a:rPr lang="fr-FR" sz="1800" b="0" dirty="0">
                <a:solidFill>
                  <a:srgbClr val="9CDCFE"/>
                </a:solidFill>
                <a:effectLst/>
                <a:latin typeface="Consolas" panose="020B0609020204030204" pitchFamily="49" charset="0"/>
              </a:rPr>
              <a:t>background</a:t>
            </a:r>
            <a:r>
              <a:rPr lang="fr-FR" sz="1800" b="0" dirty="0">
                <a:solidFill>
                  <a:srgbClr val="D4D4D4"/>
                </a:solidFill>
                <a:effectLst/>
                <a:latin typeface="Consolas" panose="020B0609020204030204" pitchFamily="49" charset="0"/>
              </a:rPr>
              <a:t>: </a:t>
            </a:r>
            <a:r>
              <a:rPr lang="fr-FR" sz="1800" b="0" dirty="0">
                <a:solidFill>
                  <a:srgbClr val="CE9178"/>
                </a:solidFill>
                <a:effectLst/>
                <a:latin typeface="Consolas" panose="020B0609020204030204" pitchFamily="49" charset="0"/>
              </a:rPr>
              <a:t>green</a:t>
            </a:r>
            <a:r>
              <a:rPr lang="fr-FR" sz="1800" b="0" dirty="0">
                <a:solidFill>
                  <a:srgbClr val="D4D4D4"/>
                </a:solidFill>
                <a:effectLst/>
                <a:latin typeface="Consolas" panose="020B0609020204030204" pitchFamily="49" charset="0"/>
              </a:rPr>
              <a:t>;</a:t>
            </a:r>
          </a:p>
          <a:p>
            <a:pPr marL="0" indent="0">
              <a:buNone/>
            </a:pPr>
            <a:r>
              <a:rPr lang="fr-FR" sz="1800" b="0" dirty="0">
                <a:solidFill>
                  <a:srgbClr val="D4D4D4"/>
                </a:solidFill>
                <a:effectLst/>
                <a:latin typeface="Consolas" panose="020B0609020204030204" pitchFamily="49" charset="0"/>
              </a:rPr>
              <a:t>}</a:t>
            </a:r>
          </a:p>
          <a:p>
            <a:pPr marL="0" indent="0">
              <a:buNone/>
            </a:pPr>
            <a:endParaRPr lang="fr-FR" sz="2000" dirty="0"/>
          </a:p>
        </p:txBody>
      </p:sp>
      <p:sp>
        <p:nvSpPr>
          <p:cNvPr id="20" name="Espace réservé du contenu 17">
            <a:extLst>
              <a:ext uri="{FF2B5EF4-FFF2-40B4-BE49-F238E27FC236}">
                <a16:creationId xmlns:a16="http://schemas.microsoft.com/office/drawing/2014/main" id="{67F43F32-9DDF-41ED-B10A-FEF5C3D4E725}"/>
              </a:ext>
            </a:extLst>
          </p:cNvPr>
          <p:cNvSpPr txBox="1">
            <a:spLocks/>
          </p:cNvSpPr>
          <p:nvPr/>
        </p:nvSpPr>
        <p:spPr>
          <a:xfrm>
            <a:off x="8506265" y="1825638"/>
            <a:ext cx="2934458" cy="4455892"/>
          </a:xfrm>
          <a:prstGeom prst="rect">
            <a:avLst/>
          </a:prstGeom>
        </p:spPr>
        <p:style>
          <a:lnRef idx="2">
            <a:schemeClr val="dk1">
              <a:shade val="50000"/>
            </a:schemeClr>
          </a:lnRef>
          <a:fillRef idx="1">
            <a:schemeClr val="dk1"/>
          </a:fillRef>
          <a:effectRef idx="0">
            <a:schemeClr val="dk1"/>
          </a:effectRef>
          <a:fontRef idx="minor">
            <a:schemeClr val="lt1"/>
          </a:fontRef>
        </p:style>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0" indent="0">
              <a:buNone/>
            </a:pPr>
            <a:r>
              <a:rPr lang="fr-FR" sz="1800" b="0" dirty="0">
                <a:solidFill>
                  <a:srgbClr val="D7BA7D"/>
                </a:solidFill>
                <a:effectLst/>
                <a:latin typeface="Consolas" panose="020B0609020204030204" pitchFamily="49" charset="0"/>
              </a:rPr>
              <a:t>.darkTheme</a:t>
            </a:r>
            <a:r>
              <a:rPr lang="fr-FR" sz="1800" b="0" dirty="0">
                <a:solidFill>
                  <a:srgbClr val="D4D4D4"/>
                </a:solidFill>
                <a:effectLst/>
                <a:latin typeface="Consolas" panose="020B0609020204030204" pitchFamily="49" charset="0"/>
              </a:rPr>
              <a:t> {</a:t>
            </a:r>
          </a:p>
          <a:p>
            <a:pPr marL="0" indent="0">
              <a:buNone/>
            </a:pPr>
            <a:r>
              <a:rPr lang="fr-FR" sz="1800" b="0" dirty="0">
                <a:solidFill>
                  <a:srgbClr val="D4D4D4"/>
                </a:solidFill>
                <a:effectLst/>
                <a:latin typeface="Consolas" panose="020B0609020204030204" pitchFamily="49" charset="0"/>
              </a:rPr>
              <a:t>  </a:t>
            </a:r>
            <a:r>
              <a:rPr lang="fr-FR" sz="1800" b="0" dirty="0">
                <a:solidFill>
                  <a:srgbClr val="9CDCFE"/>
                </a:solidFill>
                <a:effectLst/>
                <a:latin typeface="Consolas" panose="020B0609020204030204" pitchFamily="49" charset="0"/>
              </a:rPr>
              <a:t>background</a:t>
            </a:r>
            <a:r>
              <a:rPr lang="fr-FR" sz="1800" b="0" dirty="0">
                <a:solidFill>
                  <a:srgbClr val="D4D4D4"/>
                </a:solidFill>
                <a:effectLst/>
                <a:latin typeface="Consolas" panose="020B0609020204030204" pitchFamily="49" charset="0"/>
              </a:rPr>
              <a:t>: </a:t>
            </a:r>
            <a:r>
              <a:rPr lang="fr-FR" sz="1800" b="0" dirty="0">
                <a:solidFill>
                  <a:srgbClr val="CE9178"/>
                </a:solidFill>
                <a:effectLst/>
                <a:latin typeface="Consolas" panose="020B0609020204030204" pitchFamily="49" charset="0"/>
              </a:rPr>
              <a:t>black</a:t>
            </a:r>
            <a:r>
              <a:rPr lang="fr-FR" sz="1800" b="0" dirty="0">
                <a:solidFill>
                  <a:srgbClr val="D4D4D4"/>
                </a:solidFill>
                <a:effectLst/>
                <a:latin typeface="Consolas" panose="020B0609020204030204" pitchFamily="49" charset="0"/>
              </a:rPr>
              <a:t>;</a:t>
            </a:r>
          </a:p>
          <a:p>
            <a:pPr marL="0" indent="0">
              <a:buNone/>
            </a:pPr>
            <a:r>
              <a:rPr lang="fr-FR" sz="1800" b="0" dirty="0">
                <a:solidFill>
                  <a:srgbClr val="D4D4D4"/>
                </a:solidFill>
                <a:effectLst/>
                <a:latin typeface="Consolas" panose="020B0609020204030204" pitchFamily="49" charset="0"/>
              </a:rPr>
              <a:t>  </a:t>
            </a:r>
            <a:r>
              <a:rPr lang="fr-FR" sz="1800" b="0" dirty="0">
                <a:solidFill>
                  <a:srgbClr val="9CDCFE"/>
                </a:solidFill>
                <a:effectLst/>
                <a:latin typeface="Consolas" panose="020B0609020204030204" pitchFamily="49" charset="0"/>
              </a:rPr>
              <a:t>color</a:t>
            </a:r>
            <a:r>
              <a:rPr lang="fr-FR" sz="1800" b="0" dirty="0">
                <a:solidFill>
                  <a:srgbClr val="D4D4D4"/>
                </a:solidFill>
                <a:effectLst/>
                <a:latin typeface="Consolas" panose="020B0609020204030204" pitchFamily="49" charset="0"/>
              </a:rPr>
              <a:t>: </a:t>
            </a:r>
            <a:r>
              <a:rPr lang="fr-FR" sz="1800" b="0" dirty="0">
                <a:solidFill>
                  <a:srgbClr val="CE9178"/>
                </a:solidFill>
                <a:effectLst/>
                <a:latin typeface="Consolas" panose="020B0609020204030204" pitchFamily="49" charset="0"/>
              </a:rPr>
              <a:t>white</a:t>
            </a:r>
            <a:r>
              <a:rPr lang="fr-FR" sz="1800" b="0" dirty="0">
                <a:solidFill>
                  <a:srgbClr val="D4D4D4"/>
                </a:solidFill>
                <a:effectLst/>
                <a:latin typeface="Consolas" panose="020B0609020204030204" pitchFamily="49" charset="0"/>
              </a:rPr>
              <a:t>;</a:t>
            </a:r>
          </a:p>
          <a:p>
            <a:pPr marL="0" indent="0">
              <a:buNone/>
            </a:pPr>
            <a:r>
              <a:rPr lang="fr-FR" sz="1800" b="0" dirty="0">
                <a:solidFill>
                  <a:srgbClr val="D4D4D4"/>
                </a:solidFill>
                <a:effectLst/>
                <a:latin typeface="Consolas" panose="020B0609020204030204" pitchFamily="49" charset="0"/>
              </a:rPr>
              <a:t>}</a:t>
            </a:r>
          </a:p>
          <a:p>
            <a:pPr marL="0" indent="0">
              <a:buNone/>
            </a:pPr>
            <a:r>
              <a:rPr lang="fr-FR" sz="1800" b="0" dirty="0">
                <a:solidFill>
                  <a:srgbClr val="D7BA7D"/>
                </a:solidFill>
                <a:effectLst/>
                <a:latin typeface="Consolas" panose="020B0609020204030204" pitchFamily="49" charset="0"/>
              </a:rPr>
              <a:t>.yellowTheme</a:t>
            </a:r>
            <a:r>
              <a:rPr lang="fr-FR" sz="1800" b="0" dirty="0">
                <a:solidFill>
                  <a:srgbClr val="D4D4D4"/>
                </a:solidFill>
                <a:effectLst/>
                <a:latin typeface="Consolas" panose="020B0609020204030204" pitchFamily="49" charset="0"/>
              </a:rPr>
              <a:t> {</a:t>
            </a:r>
          </a:p>
          <a:p>
            <a:pPr marL="0" indent="0">
              <a:buNone/>
            </a:pPr>
            <a:r>
              <a:rPr lang="fr-FR" sz="1800" b="0" dirty="0">
                <a:solidFill>
                  <a:srgbClr val="D4D4D4"/>
                </a:solidFill>
                <a:effectLst/>
                <a:latin typeface="Consolas" panose="020B0609020204030204" pitchFamily="49" charset="0"/>
              </a:rPr>
              <a:t>  </a:t>
            </a:r>
            <a:r>
              <a:rPr lang="fr-FR" sz="1800" b="0" dirty="0">
                <a:solidFill>
                  <a:srgbClr val="9CDCFE"/>
                </a:solidFill>
                <a:effectLst/>
                <a:latin typeface="Consolas" panose="020B0609020204030204" pitchFamily="49" charset="0"/>
              </a:rPr>
              <a:t>background</a:t>
            </a:r>
            <a:r>
              <a:rPr lang="fr-FR" sz="1800" b="0" dirty="0">
                <a:solidFill>
                  <a:srgbClr val="D4D4D4"/>
                </a:solidFill>
                <a:effectLst/>
                <a:latin typeface="Consolas" panose="020B0609020204030204" pitchFamily="49" charset="0"/>
              </a:rPr>
              <a:t>: </a:t>
            </a:r>
            <a:r>
              <a:rPr lang="fr-FR" sz="1800" b="0" dirty="0">
                <a:solidFill>
                  <a:srgbClr val="CE9178"/>
                </a:solidFill>
                <a:effectLst/>
                <a:latin typeface="Consolas" panose="020B0609020204030204" pitchFamily="49" charset="0"/>
              </a:rPr>
              <a:t>yellow</a:t>
            </a:r>
            <a:r>
              <a:rPr lang="fr-FR" sz="1800" b="0" dirty="0">
                <a:solidFill>
                  <a:srgbClr val="D4D4D4"/>
                </a:solidFill>
                <a:effectLst/>
                <a:latin typeface="Consolas" panose="020B0609020204030204" pitchFamily="49" charset="0"/>
              </a:rPr>
              <a:t>;</a:t>
            </a:r>
          </a:p>
          <a:p>
            <a:pPr marL="0" indent="0">
              <a:buNone/>
            </a:pPr>
            <a:r>
              <a:rPr lang="fr-FR" sz="1800" b="0" dirty="0">
                <a:solidFill>
                  <a:srgbClr val="D4D4D4"/>
                </a:solidFill>
                <a:effectLst/>
                <a:latin typeface="Consolas" panose="020B0609020204030204" pitchFamily="49" charset="0"/>
              </a:rPr>
              <a:t>  </a:t>
            </a:r>
            <a:r>
              <a:rPr lang="fr-FR" sz="1800" b="0" dirty="0">
                <a:solidFill>
                  <a:srgbClr val="9CDCFE"/>
                </a:solidFill>
                <a:effectLst/>
                <a:latin typeface="Consolas" panose="020B0609020204030204" pitchFamily="49" charset="0"/>
              </a:rPr>
              <a:t>color</a:t>
            </a:r>
            <a:r>
              <a:rPr lang="fr-FR" sz="1800" b="0" dirty="0">
                <a:solidFill>
                  <a:srgbClr val="D4D4D4"/>
                </a:solidFill>
                <a:effectLst/>
                <a:latin typeface="Consolas" panose="020B0609020204030204" pitchFamily="49" charset="0"/>
              </a:rPr>
              <a:t>: </a:t>
            </a:r>
            <a:r>
              <a:rPr lang="fr-FR" sz="1800" b="0" dirty="0">
                <a:solidFill>
                  <a:srgbClr val="CE9178"/>
                </a:solidFill>
                <a:effectLst/>
                <a:latin typeface="Consolas" panose="020B0609020204030204" pitchFamily="49" charset="0"/>
              </a:rPr>
              <a:t>white</a:t>
            </a:r>
            <a:r>
              <a:rPr lang="fr-FR" sz="1800" b="0" dirty="0">
                <a:solidFill>
                  <a:srgbClr val="D4D4D4"/>
                </a:solidFill>
                <a:effectLst/>
                <a:latin typeface="Consolas" panose="020B0609020204030204" pitchFamily="49" charset="0"/>
              </a:rPr>
              <a:t>;</a:t>
            </a:r>
          </a:p>
          <a:p>
            <a:pPr marL="0" indent="0">
              <a:buNone/>
            </a:pPr>
            <a:r>
              <a:rPr lang="fr-FR" sz="1800" b="0" dirty="0">
                <a:solidFill>
                  <a:srgbClr val="D4D4D4"/>
                </a:solidFill>
                <a:effectLst/>
                <a:latin typeface="Consolas" panose="020B0609020204030204" pitchFamily="49" charset="0"/>
              </a:rPr>
              <a:t>}</a:t>
            </a:r>
          </a:p>
          <a:p>
            <a:pPr marL="0" indent="0">
              <a:buNone/>
            </a:pPr>
            <a:r>
              <a:rPr lang="fr-FR" sz="1800" b="0" dirty="0">
                <a:solidFill>
                  <a:srgbClr val="D7BA7D"/>
                </a:solidFill>
                <a:effectLst/>
                <a:latin typeface="Consolas" panose="020B0609020204030204" pitchFamily="49" charset="0"/>
              </a:rPr>
              <a:t>.greenTheme</a:t>
            </a:r>
            <a:r>
              <a:rPr lang="fr-FR" sz="1800" b="0" dirty="0">
                <a:solidFill>
                  <a:srgbClr val="D4D4D4"/>
                </a:solidFill>
                <a:effectLst/>
                <a:latin typeface="Consolas" panose="020B0609020204030204" pitchFamily="49" charset="0"/>
              </a:rPr>
              <a:t> {</a:t>
            </a:r>
          </a:p>
          <a:p>
            <a:pPr marL="0" indent="0">
              <a:buNone/>
            </a:pPr>
            <a:r>
              <a:rPr lang="fr-FR" sz="1800" b="0" dirty="0">
                <a:solidFill>
                  <a:srgbClr val="D4D4D4"/>
                </a:solidFill>
                <a:effectLst/>
                <a:latin typeface="Consolas" panose="020B0609020204030204" pitchFamily="49" charset="0"/>
              </a:rPr>
              <a:t>  </a:t>
            </a:r>
            <a:r>
              <a:rPr lang="fr-FR" sz="1800" b="0" dirty="0">
                <a:solidFill>
                  <a:srgbClr val="9CDCFE"/>
                </a:solidFill>
                <a:effectLst/>
                <a:latin typeface="Consolas" panose="020B0609020204030204" pitchFamily="49" charset="0"/>
              </a:rPr>
              <a:t>background</a:t>
            </a:r>
            <a:r>
              <a:rPr lang="fr-FR" sz="1800" b="0" dirty="0">
                <a:solidFill>
                  <a:srgbClr val="D4D4D4"/>
                </a:solidFill>
                <a:effectLst/>
                <a:latin typeface="Consolas" panose="020B0609020204030204" pitchFamily="49" charset="0"/>
              </a:rPr>
              <a:t>: </a:t>
            </a:r>
            <a:r>
              <a:rPr lang="fr-FR" sz="1800" b="0" dirty="0">
                <a:solidFill>
                  <a:srgbClr val="CE9178"/>
                </a:solidFill>
                <a:effectLst/>
                <a:latin typeface="Consolas" panose="020B0609020204030204" pitchFamily="49" charset="0"/>
              </a:rPr>
              <a:t>green</a:t>
            </a:r>
            <a:r>
              <a:rPr lang="fr-FR" sz="1800" b="0" dirty="0">
                <a:solidFill>
                  <a:srgbClr val="D4D4D4"/>
                </a:solidFill>
                <a:effectLst/>
                <a:latin typeface="Consolas" panose="020B0609020204030204" pitchFamily="49" charset="0"/>
              </a:rPr>
              <a:t>;</a:t>
            </a:r>
          </a:p>
          <a:p>
            <a:pPr marL="0" indent="0">
              <a:buNone/>
            </a:pPr>
            <a:r>
              <a:rPr lang="fr-FR" sz="1800" b="0" dirty="0">
                <a:solidFill>
                  <a:srgbClr val="D4D4D4"/>
                </a:solidFill>
                <a:effectLst/>
                <a:latin typeface="Consolas" panose="020B0609020204030204" pitchFamily="49" charset="0"/>
              </a:rPr>
              <a:t>  </a:t>
            </a:r>
            <a:r>
              <a:rPr lang="fr-FR" sz="1800" b="0" dirty="0">
                <a:solidFill>
                  <a:srgbClr val="9CDCFE"/>
                </a:solidFill>
                <a:effectLst/>
                <a:latin typeface="Consolas" panose="020B0609020204030204" pitchFamily="49" charset="0"/>
              </a:rPr>
              <a:t>color</a:t>
            </a:r>
            <a:r>
              <a:rPr lang="fr-FR" sz="1800" b="0" dirty="0">
                <a:solidFill>
                  <a:srgbClr val="D4D4D4"/>
                </a:solidFill>
                <a:effectLst/>
                <a:latin typeface="Consolas" panose="020B0609020204030204" pitchFamily="49" charset="0"/>
              </a:rPr>
              <a:t>: </a:t>
            </a:r>
            <a:r>
              <a:rPr lang="fr-FR" sz="1800" b="0" dirty="0">
                <a:solidFill>
                  <a:srgbClr val="CE9178"/>
                </a:solidFill>
                <a:effectLst/>
                <a:latin typeface="Consolas" panose="020B0609020204030204" pitchFamily="49" charset="0"/>
              </a:rPr>
              <a:t>white</a:t>
            </a:r>
            <a:r>
              <a:rPr lang="fr-FR" sz="1800" b="0" dirty="0">
                <a:solidFill>
                  <a:srgbClr val="D4D4D4"/>
                </a:solidFill>
                <a:effectLst/>
                <a:latin typeface="Consolas" panose="020B0609020204030204" pitchFamily="49" charset="0"/>
              </a:rPr>
              <a:t>;</a:t>
            </a:r>
          </a:p>
          <a:p>
            <a:pPr marL="0" indent="0">
              <a:buNone/>
            </a:pPr>
            <a:r>
              <a:rPr lang="fr-FR" sz="1800" b="0" dirty="0">
                <a:solidFill>
                  <a:srgbClr val="D4D4D4"/>
                </a:solidFill>
                <a:effectLst/>
                <a:latin typeface="Consolas" panose="020B0609020204030204" pitchFamily="49" charset="0"/>
              </a:rPr>
              <a:t>}</a:t>
            </a:r>
            <a:endParaRPr lang="fr-FR" sz="3200" dirty="0"/>
          </a:p>
        </p:txBody>
      </p:sp>
    </p:spTree>
    <p:extLst>
      <p:ext uri="{BB962C8B-B14F-4D97-AF65-F5344CB8AC3E}">
        <p14:creationId xmlns:p14="http://schemas.microsoft.com/office/powerpoint/2010/main" val="71823950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Connecteur droit 12">
            <a:extLst>
              <a:ext uri="{FF2B5EF4-FFF2-40B4-BE49-F238E27FC236}">
                <a16:creationId xmlns:a16="http://schemas.microsoft.com/office/drawing/2014/main" id="{7F409621-235B-42B7-8C57-C671A5B850E8}"/>
              </a:ext>
              <a:ext uri="{C183D7F6-B498-43B3-948B-1728B52AA6E4}">
                <adec:decorative xmlns:adec="http://schemas.microsoft.com/office/drawing/2017/decorative" val="1"/>
              </a:ext>
            </a:extLst>
          </p:cNvPr>
          <p:cNvCxnSpPr>
            <a:cxnSpLocks/>
          </p:cNvCxnSpPr>
          <p:nvPr/>
        </p:nvCxnSpPr>
        <p:spPr>
          <a:xfrm>
            <a:off x="240908" y="6459681"/>
            <a:ext cx="0" cy="398319"/>
          </a:xfrm>
          <a:prstGeom prst="line">
            <a:avLst/>
          </a:prstGeom>
          <a:ln w="139700">
            <a:solidFill>
              <a:schemeClr val="accent2"/>
            </a:solidFill>
            <a:prstDash val="solid"/>
          </a:ln>
        </p:spPr>
        <p:style>
          <a:lnRef idx="1">
            <a:schemeClr val="accent1"/>
          </a:lnRef>
          <a:fillRef idx="0">
            <a:schemeClr val="accent1"/>
          </a:fillRef>
          <a:effectRef idx="0">
            <a:schemeClr val="accent1"/>
          </a:effectRef>
          <a:fontRef idx="minor">
            <a:schemeClr val="tx1"/>
          </a:fontRef>
        </p:style>
      </p:cxnSp>
      <p:grpSp>
        <p:nvGrpSpPr>
          <p:cNvPr id="13" name="Groupe 12">
            <a:extLst>
              <a:ext uri="{FF2B5EF4-FFF2-40B4-BE49-F238E27FC236}">
                <a16:creationId xmlns:a16="http://schemas.microsoft.com/office/drawing/2014/main" id="{85DCF745-39CA-459B-8ACF-F7DEC90EFF33}"/>
              </a:ext>
              <a:ext uri="{C183D7F6-B498-43B3-948B-1728B52AA6E4}">
                <adec:decorative xmlns:adec="http://schemas.microsoft.com/office/drawing/2017/decorative" val="1"/>
              </a:ext>
            </a:extLst>
          </p:cNvPr>
          <p:cNvGrpSpPr/>
          <p:nvPr/>
        </p:nvGrpSpPr>
        <p:grpSpPr>
          <a:xfrm>
            <a:off x="9233656" y="-30668"/>
            <a:ext cx="2958344" cy="565210"/>
            <a:chOff x="1216702" y="-785818"/>
            <a:chExt cx="6391124" cy="1384729"/>
          </a:xfrm>
        </p:grpSpPr>
        <p:sp>
          <p:nvSpPr>
            <p:cNvPr id="14" name="Rectangle 1">
              <a:extLst>
                <a:ext uri="{FF2B5EF4-FFF2-40B4-BE49-F238E27FC236}">
                  <a16:creationId xmlns:a16="http://schemas.microsoft.com/office/drawing/2014/main" id="{1DD38E9F-DD41-498F-8651-C39F97B54463}"/>
                </a:ext>
              </a:extLst>
            </p:cNvPr>
            <p:cNvSpPr/>
            <p:nvPr/>
          </p:nvSpPr>
          <p:spPr>
            <a:xfrm>
              <a:off x="1216702" y="-755745"/>
              <a:ext cx="2792437" cy="728927"/>
            </a:xfrm>
            <a:custGeom>
              <a:avLst/>
              <a:gdLst>
                <a:gd name="connsiteX0" fmla="*/ 0 w 2778276"/>
                <a:gd name="connsiteY0" fmla="*/ 0 h 471777"/>
                <a:gd name="connsiteX1" fmla="*/ 2778276 w 2778276"/>
                <a:gd name="connsiteY1" fmla="*/ 0 h 471777"/>
                <a:gd name="connsiteX2" fmla="*/ 2778276 w 2778276"/>
                <a:gd name="connsiteY2" fmla="*/ 471777 h 471777"/>
                <a:gd name="connsiteX3" fmla="*/ 0 w 2778276"/>
                <a:gd name="connsiteY3" fmla="*/ 471777 h 471777"/>
                <a:gd name="connsiteX4" fmla="*/ 0 w 2778276"/>
                <a:gd name="connsiteY4" fmla="*/ 0 h 471777"/>
                <a:gd name="connsiteX0" fmla="*/ 0 w 2778276"/>
                <a:gd name="connsiteY0" fmla="*/ 0 h 499912"/>
                <a:gd name="connsiteX1" fmla="*/ 2778276 w 2778276"/>
                <a:gd name="connsiteY1" fmla="*/ 0 h 499912"/>
                <a:gd name="connsiteX2" fmla="*/ 2778276 w 2778276"/>
                <a:gd name="connsiteY2" fmla="*/ 471777 h 499912"/>
                <a:gd name="connsiteX3" fmla="*/ 576775 w 2778276"/>
                <a:gd name="connsiteY3" fmla="*/ 499912 h 499912"/>
                <a:gd name="connsiteX4" fmla="*/ 0 w 2778276"/>
                <a:gd name="connsiteY4" fmla="*/ 0 h 499912"/>
                <a:gd name="connsiteX0" fmla="*/ 0 w 2792344"/>
                <a:gd name="connsiteY0" fmla="*/ 0 h 514001"/>
                <a:gd name="connsiteX1" fmla="*/ 2778276 w 2792344"/>
                <a:gd name="connsiteY1" fmla="*/ 0 h 514001"/>
                <a:gd name="connsiteX2" fmla="*/ 2792344 w 2792344"/>
                <a:gd name="connsiteY2" fmla="*/ 514001 h 514001"/>
                <a:gd name="connsiteX3" fmla="*/ 576775 w 2792344"/>
                <a:gd name="connsiteY3" fmla="*/ 499912 h 514001"/>
                <a:gd name="connsiteX4" fmla="*/ 0 w 2792344"/>
                <a:gd name="connsiteY4" fmla="*/ 0 h 5140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92344" h="514001">
                  <a:moveTo>
                    <a:pt x="0" y="0"/>
                  </a:moveTo>
                  <a:lnTo>
                    <a:pt x="2778276" y="0"/>
                  </a:lnTo>
                  <a:lnTo>
                    <a:pt x="2792344" y="514001"/>
                  </a:lnTo>
                  <a:lnTo>
                    <a:pt x="576775" y="499912"/>
                  </a:lnTo>
                  <a:lnTo>
                    <a:pt x="0" y="0"/>
                  </a:lnTo>
                  <a:close/>
                </a:path>
              </a:pathLst>
            </a:custGeom>
            <a:solidFill>
              <a:srgbClr val="EE740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fr-FR">
                <a:solidFill>
                  <a:srgbClr val="00366C"/>
                </a:solidFill>
              </a:endParaRPr>
            </a:p>
          </p:txBody>
        </p:sp>
        <p:sp>
          <p:nvSpPr>
            <p:cNvPr id="15" name="Rectangle 2">
              <a:extLst>
                <a:ext uri="{FF2B5EF4-FFF2-40B4-BE49-F238E27FC236}">
                  <a16:creationId xmlns:a16="http://schemas.microsoft.com/office/drawing/2014/main" id="{ADAB0AEC-795E-4826-A0D6-2720A6B5F17E}"/>
                </a:ext>
              </a:extLst>
            </p:cNvPr>
            <p:cNvSpPr/>
            <p:nvPr/>
          </p:nvSpPr>
          <p:spPr>
            <a:xfrm>
              <a:off x="1968078" y="-785818"/>
              <a:ext cx="5639748" cy="1384729"/>
            </a:xfrm>
            <a:custGeom>
              <a:avLst/>
              <a:gdLst>
                <a:gd name="connsiteX0" fmla="*/ 0 w 4000500"/>
                <a:gd name="connsiteY0" fmla="*/ 0 h 800100"/>
                <a:gd name="connsiteX1" fmla="*/ 4000500 w 4000500"/>
                <a:gd name="connsiteY1" fmla="*/ 0 h 800100"/>
                <a:gd name="connsiteX2" fmla="*/ 4000500 w 4000500"/>
                <a:gd name="connsiteY2" fmla="*/ 800100 h 800100"/>
                <a:gd name="connsiteX3" fmla="*/ 0 w 4000500"/>
                <a:gd name="connsiteY3" fmla="*/ 800100 h 800100"/>
                <a:gd name="connsiteX4" fmla="*/ 0 w 4000500"/>
                <a:gd name="connsiteY4" fmla="*/ 0 h 800100"/>
                <a:gd name="connsiteX0" fmla="*/ 0 w 4000500"/>
                <a:gd name="connsiteY0" fmla="*/ 0 h 800100"/>
                <a:gd name="connsiteX1" fmla="*/ 4000500 w 4000500"/>
                <a:gd name="connsiteY1" fmla="*/ 0 h 800100"/>
                <a:gd name="connsiteX2" fmla="*/ 4000500 w 4000500"/>
                <a:gd name="connsiteY2" fmla="*/ 800100 h 800100"/>
                <a:gd name="connsiteX3" fmla="*/ 792480 w 4000500"/>
                <a:gd name="connsiteY3" fmla="*/ 800100 h 800100"/>
                <a:gd name="connsiteX4" fmla="*/ 0 w 4000500"/>
                <a:gd name="connsiteY4" fmla="*/ 0 h 800100"/>
                <a:gd name="connsiteX0" fmla="*/ 0 w 4428566"/>
                <a:gd name="connsiteY0" fmla="*/ 0 h 806393"/>
                <a:gd name="connsiteX1" fmla="*/ 4000500 w 4428566"/>
                <a:gd name="connsiteY1" fmla="*/ 0 h 806393"/>
                <a:gd name="connsiteX2" fmla="*/ 4428566 w 4428566"/>
                <a:gd name="connsiteY2" fmla="*/ 806393 h 806393"/>
                <a:gd name="connsiteX3" fmla="*/ 792480 w 4428566"/>
                <a:gd name="connsiteY3" fmla="*/ 800100 h 806393"/>
                <a:gd name="connsiteX4" fmla="*/ 0 w 4428566"/>
                <a:gd name="connsiteY4" fmla="*/ 0 h 806393"/>
                <a:gd name="connsiteX0" fmla="*/ 0 w 4428566"/>
                <a:gd name="connsiteY0" fmla="*/ 0 h 806393"/>
                <a:gd name="connsiteX1" fmla="*/ 4428566 w 4428566"/>
                <a:gd name="connsiteY1" fmla="*/ 7035 h 806393"/>
                <a:gd name="connsiteX2" fmla="*/ 4428566 w 4428566"/>
                <a:gd name="connsiteY2" fmla="*/ 806393 h 806393"/>
                <a:gd name="connsiteX3" fmla="*/ 792480 w 4428566"/>
                <a:gd name="connsiteY3" fmla="*/ 800100 h 806393"/>
                <a:gd name="connsiteX4" fmla="*/ 0 w 4428566"/>
                <a:gd name="connsiteY4" fmla="*/ 0 h 8063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28566" h="806393">
                  <a:moveTo>
                    <a:pt x="0" y="0"/>
                  </a:moveTo>
                  <a:lnTo>
                    <a:pt x="4428566" y="7035"/>
                  </a:lnTo>
                  <a:lnTo>
                    <a:pt x="4428566" y="806393"/>
                  </a:lnTo>
                  <a:lnTo>
                    <a:pt x="792480" y="800100"/>
                  </a:lnTo>
                  <a:lnTo>
                    <a:pt x="0" y="0"/>
                  </a:lnTo>
                  <a:close/>
                </a:path>
              </a:pathLst>
            </a:custGeom>
            <a:solidFill>
              <a:srgbClr val="0B84FF"/>
            </a:soli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nSpc>
                  <a:spcPct val="120000"/>
                </a:lnSpc>
                <a:spcBef>
                  <a:spcPts val="200"/>
                </a:spcBef>
              </a:pPr>
              <a:r>
                <a:rPr lang="fr-FR" sz="1000" kern="1000" dirty="0">
                  <a:solidFill>
                    <a:srgbClr val="00366C"/>
                  </a:solidFill>
                  <a:effectLst/>
                  <a:ea typeface="Calibri" panose="020F0502020204030204" pitchFamily="34" charset="0"/>
                  <a:cs typeface="Times New Roman" panose="02020603050405020304" pitchFamily="18" charset="0"/>
                </a:rPr>
                <a:t> </a:t>
              </a:r>
            </a:p>
          </p:txBody>
        </p:sp>
      </p:grpSp>
      <p:pic>
        <p:nvPicPr>
          <p:cNvPr id="16" name="Graphique 218">
            <a:extLst>
              <a:ext uri="{FF2B5EF4-FFF2-40B4-BE49-F238E27FC236}">
                <a16:creationId xmlns:a16="http://schemas.microsoft.com/office/drawing/2014/main" id="{797E772C-3E32-4DC4-9154-2641BFB9AA2D}"/>
              </a:ext>
            </a:extLst>
          </p:cNvPr>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40909" y="193345"/>
            <a:ext cx="1424861" cy="311868"/>
          </a:xfrm>
          <a:prstGeom prst="rect">
            <a:avLst/>
          </a:prstGeom>
        </p:spPr>
      </p:pic>
      <p:sp>
        <p:nvSpPr>
          <p:cNvPr id="17" name="Zone de texte 2">
            <a:extLst>
              <a:ext uri="{FF2B5EF4-FFF2-40B4-BE49-F238E27FC236}">
                <a16:creationId xmlns:a16="http://schemas.microsoft.com/office/drawing/2014/main" id="{BB37616C-272E-47F1-863A-B2C92FBE80F3}"/>
              </a:ext>
            </a:extLst>
          </p:cNvPr>
          <p:cNvSpPr txBox="1">
            <a:spLocks noChangeArrowheads="1"/>
          </p:cNvSpPr>
          <p:nvPr/>
        </p:nvSpPr>
        <p:spPr bwMode="auto">
          <a:xfrm>
            <a:off x="10440745" y="130371"/>
            <a:ext cx="18367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ja-JP" dirty="0">
                <a:solidFill>
                  <a:schemeClr val="bg1"/>
                </a:solidFill>
                <a:latin typeface="Arial" panose="020B0604020202020204" pitchFamily="34" charset="0"/>
              </a:rPr>
              <a:t>JS DOM</a:t>
            </a:r>
            <a:endParaRPr kumimoji="0" lang="fr-FR" altLang="ja-JP" sz="1800" b="0" i="0" u="none" strike="noStrike" cap="none" normalizeH="0" baseline="0" dirty="0">
              <a:ln>
                <a:noFill/>
              </a:ln>
              <a:solidFill>
                <a:schemeClr val="bg1"/>
              </a:solidFill>
              <a:effectLst/>
              <a:latin typeface="Arial" panose="020B0604020202020204" pitchFamily="34" charset="0"/>
            </a:endParaRPr>
          </a:p>
        </p:txBody>
      </p:sp>
      <p:cxnSp>
        <p:nvCxnSpPr>
          <p:cNvPr id="21" name="Connecteur droit 12">
            <a:extLst>
              <a:ext uri="{FF2B5EF4-FFF2-40B4-BE49-F238E27FC236}">
                <a16:creationId xmlns:a16="http://schemas.microsoft.com/office/drawing/2014/main" id="{2FD4896E-C3EA-4312-B8B9-061395FD30B9}"/>
              </a:ext>
              <a:ext uri="{C183D7F6-B498-43B3-948B-1728B52AA6E4}">
                <adec:decorative xmlns:adec="http://schemas.microsoft.com/office/drawing/2017/decorative" val="1"/>
              </a:ext>
            </a:extLst>
          </p:cNvPr>
          <p:cNvCxnSpPr>
            <a:cxnSpLocks/>
          </p:cNvCxnSpPr>
          <p:nvPr/>
        </p:nvCxnSpPr>
        <p:spPr>
          <a:xfrm>
            <a:off x="10526228" y="71037"/>
            <a:ext cx="1416204" cy="0"/>
          </a:xfrm>
          <a:prstGeom prst="line">
            <a:avLst/>
          </a:prstGeom>
          <a:ln w="57150">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2" name="Titre 1">
            <a:extLst>
              <a:ext uri="{FF2B5EF4-FFF2-40B4-BE49-F238E27FC236}">
                <a16:creationId xmlns:a16="http://schemas.microsoft.com/office/drawing/2014/main" id="{0B3CC462-55AF-4043-88EB-4DAD89B19EE6}"/>
              </a:ext>
            </a:extLst>
          </p:cNvPr>
          <p:cNvSpPr>
            <a:spLocks noGrp="1"/>
          </p:cNvSpPr>
          <p:nvPr>
            <p:ph type="title"/>
          </p:nvPr>
        </p:nvSpPr>
        <p:spPr/>
        <p:txBody>
          <a:bodyPr/>
          <a:lstStyle/>
          <a:p>
            <a:r>
              <a:rPr lang="fr-FR" dirty="0"/>
              <a:t>Exercice 2</a:t>
            </a:r>
          </a:p>
        </p:txBody>
      </p:sp>
      <p:sp>
        <p:nvSpPr>
          <p:cNvPr id="3" name="Espace réservé du contenu 2">
            <a:extLst>
              <a:ext uri="{FF2B5EF4-FFF2-40B4-BE49-F238E27FC236}">
                <a16:creationId xmlns:a16="http://schemas.microsoft.com/office/drawing/2014/main" id="{CC35CF24-869C-48F7-AC36-2ABFD5EC56C5}"/>
              </a:ext>
            </a:extLst>
          </p:cNvPr>
          <p:cNvSpPr>
            <a:spLocks noGrp="1"/>
          </p:cNvSpPr>
          <p:nvPr>
            <p:ph idx="1"/>
          </p:nvPr>
        </p:nvSpPr>
        <p:spPr/>
        <p:txBody>
          <a:bodyPr>
            <a:normAutofit/>
          </a:bodyPr>
          <a:lstStyle/>
          <a:p>
            <a:pPr marL="0" indent="0">
              <a:buNone/>
            </a:pPr>
            <a:r>
              <a:rPr lang="fr-CA" dirty="0"/>
              <a:t>Utilisez ce que vous avez découvert dans ce cour sur le JS DOM ainsi que dans le cour sur le JS classique pour faire en sorte que chaque pastille de couleur modifie le fond de la page pour qu’elle prenne la couleur choisie.</a:t>
            </a:r>
          </a:p>
          <a:p>
            <a:pPr marL="0" indent="0">
              <a:buNone/>
            </a:pPr>
            <a:r>
              <a:rPr lang="fr-CA" dirty="0"/>
              <a:t>Un indice : revoir le mot clé  </a:t>
            </a:r>
            <a:r>
              <a:rPr lang="fr-CA" b="1" i="1" dirty="0"/>
              <a:t>switch</a:t>
            </a:r>
            <a:r>
              <a:rPr lang="fr-CA" dirty="0"/>
              <a:t>  dans le JS classique ou « Vanilla ».</a:t>
            </a:r>
          </a:p>
        </p:txBody>
      </p:sp>
      <p:sp>
        <p:nvSpPr>
          <p:cNvPr id="25" name="Espace réservé du numéro de diapositive 24">
            <a:extLst>
              <a:ext uri="{FF2B5EF4-FFF2-40B4-BE49-F238E27FC236}">
                <a16:creationId xmlns:a16="http://schemas.microsoft.com/office/drawing/2014/main" id="{6BFAE7BC-893E-4B9B-AB04-BFD3DE9B75A1}"/>
              </a:ext>
            </a:extLst>
          </p:cNvPr>
          <p:cNvSpPr>
            <a:spLocks noGrp="1"/>
          </p:cNvSpPr>
          <p:nvPr>
            <p:ph type="sldNum" sz="quarter" idx="12"/>
          </p:nvPr>
        </p:nvSpPr>
        <p:spPr/>
        <p:txBody>
          <a:bodyPr/>
          <a:lstStyle/>
          <a:p>
            <a:r>
              <a:rPr lang="fr-FR" dirty="0"/>
              <a:t>1</a:t>
            </a:r>
          </a:p>
        </p:txBody>
      </p:sp>
    </p:spTree>
    <p:extLst>
      <p:ext uri="{BB962C8B-B14F-4D97-AF65-F5344CB8AC3E}">
        <p14:creationId xmlns:p14="http://schemas.microsoft.com/office/powerpoint/2010/main" val="14714562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Connecteur droit 12">
            <a:extLst>
              <a:ext uri="{FF2B5EF4-FFF2-40B4-BE49-F238E27FC236}">
                <a16:creationId xmlns:a16="http://schemas.microsoft.com/office/drawing/2014/main" id="{7F409621-235B-42B7-8C57-C671A5B850E8}"/>
              </a:ext>
              <a:ext uri="{C183D7F6-B498-43B3-948B-1728B52AA6E4}">
                <adec:decorative xmlns:adec="http://schemas.microsoft.com/office/drawing/2017/decorative" val="1"/>
              </a:ext>
            </a:extLst>
          </p:cNvPr>
          <p:cNvCxnSpPr>
            <a:cxnSpLocks/>
          </p:cNvCxnSpPr>
          <p:nvPr/>
        </p:nvCxnSpPr>
        <p:spPr>
          <a:xfrm>
            <a:off x="240908" y="6459681"/>
            <a:ext cx="0" cy="398319"/>
          </a:xfrm>
          <a:prstGeom prst="line">
            <a:avLst/>
          </a:prstGeom>
          <a:ln w="139700">
            <a:solidFill>
              <a:schemeClr val="accent2"/>
            </a:solidFill>
            <a:prstDash val="solid"/>
          </a:ln>
        </p:spPr>
        <p:style>
          <a:lnRef idx="1">
            <a:schemeClr val="accent1"/>
          </a:lnRef>
          <a:fillRef idx="0">
            <a:schemeClr val="accent1"/>
          </a:fillRef>
          <a:effectRef idx="0">
            <a:schemeClr val="accent1"/>
          </a:effectRef>
          <a:fontRef idx="minor">
            <a:schemeClr val="tx1"/>
          </a:fontRef>
        </p:style>
      </p:cxnSp>
      <p:grpSp>
        <p:nvGrpSpPr>
          <p:cNvPr id="13" name="Groupe 12">
            <a:extLst>
              <a:ext uri="{FF2B5EF4-FFF2-40B4-BE49-F238E27FC236}">
                <a16:creationId xmlns:a16="http://schemas.microsoft.com/office/drawing/2014/main" id="{85DCF745-39CA-459B-8ACF-F7DEC90EFF33}"/>
              </a:ext>
              <a:ext uri="{C183D7F6-B498-43B3-948B-1728B52AA6E4}">
                <adec:decorative xmlns:adec="http://schemas.microsoft.com/office/drawing/2017/decorative" val="1"/>
              </a:ext>
            </a:extLst>
          </p:cNvPr>
          <p:cNvGrpSpPr/>
          <p:nvPr/>
        </p:nvGrpSpPr>
        <p:grpSpPr>
          <a:xfrm>
            <a:off x="9233656" y="-30668"/>
            <a:ext cx="2958344" cy="565210"/>
            <a:chOff x="1216702" y="-785818"/>
            <a:chExt cx="6391124" cy="1384729"/>
          </a:xfrm>
        </p:grpSpPr>
        <p:sp>
          <p:nvSpPr>
            <p:cNvPr id="14" name="Rectangle 1">
              <a:extLst>
                <a:ext uri="{FF2B5EF4-FFF2-40B4-BE49-F238E27FC236}">
                  <a16:creationId xmlns:a16="http://schemas.microsoft.com/office/drawing/2014/main" id="{1DD38E9F-DD41-498F-8651-C39F97B54463}"/>
                </a:ext>
              </a:extLst>
            </p:cNvPr>
            <p:cNvSpPr/>
            <p:nvPr/>
          </p:nvSpPr>
          <p:spPr>
            <a:xfrm>
              <a:off x="1216702" y="-755745"/>
              <a:ext cx="2792437" cy="728927"/>
            </a:xfrm>
            <a:custGeom>
              <a:avLst/>
              <a:gdLst>
                <a:gd name="connsiteX0" fmla="*/ 0 w 2778276"/>
                <a:gd name="connsiteY0" fmla="*/ 0 h 471777"/>
                <a:gd name="connsiteX1" fmla="*/ 2778276 w 2778276"/>
                <a:gd name="connsiteY1" fmla="*/ 0 h 471777"/>
                <a:gd name="connsiteX2" fmla="*/ 2778276 w 2778276"/>
                <a:gd name="connsiteY2" fmla="*/ 471777 h 471777"/>
                <a:gd name="connsiteX3" fmla="*/ 0 w 2778276"/>
                <a:gd name="connsiteY3" fmla="*/ 471777 h 471777"/>
                <a:gd name="connsiteX4" fmla="*/ 0 w 2778276"/>
                <a:gd name="connsiteY4" fmla="*/ 0 h 471777"/>
                <a:gd name="connsiteX0" fmla="*/ 0 w 2778276"/>
                <a:gd name="connsiteY0" fmla="*/ 0 h 499912"/>
                <a:gd name="connsiteX1" fmla="*/ 2778276 w 2778276"/>
                <a:gd name="connsiteY1" fmla="*/ 0 h 499912"/>
                <a:gd name="connsiteX2" fmla="*/ 2778276 w 2778276"/>
                <a:gd name="connsiteY2" fmla="*/ 471777 h 499912"/>
                <a:gd name="connsiteX3" fmla="*/ 576775 w 2778276"/>
                <a:gd name="connsiteY3" fmla="*/ 499912 h 499912"/>
                <a:gd name="connsiteX4" fmla="*/ 0 w 2778276"/>
                <a:gd name="connsiteY4" fmla="*/ 0 h 499912"/>
                <a:gd name="connsiteX0" fmla="*/ 0 w 2792344"/>
                <a:gd name="connsiteY0" fmla="*/ 0 h 514001"/>
                <a:gd name="connsiteX1" fmla="*/ 2778276 w 2792344"/>
                <a:gd name="connsiteY1" fmla="*/ 0 h 514001"/>
                <a:gd name="connsiteX2" fmla="*/ 2792344 w 2792344"/>
                <a:gd name="connsiteY2" fmla="*/ 514001 h 514001"/>
                <a:gd name="connsiteX3" fmla="*/ 576775 w 2792344"/>
                <a:gd name="connsiteY3" fmla="*/ 499912 h 514001"/>
                <a:gd name="connsiteX4" fmla="*/ 0 w 2792344"/>
                <a:gd name="connsiteY4" fmla="*/ 0 h 5140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92344" h="514001">
                  <a:moveTo>
                    <a:pt x="0" y="0"/>
                  </a:moveTo>
                  <a:lnTo>
                    <a:pt x="2778276" y="0"/>
                  </a:lnTo>
                  <a:lnTo>
                    <a:pt x="2792344" y="514001"/>
                  </a:lnTo>
                  <a:lnTo>
                    <a:pt x="576775" y="499912"/>
                  </a:lnTo>
                  <a:lnTo>
                    <a:pt x="0" y="0"/>
                  </a:lnTo>
                  <a:close/>
                </a:path>
              </a:pathLst>
            </a:custGeom>
            <a:solidFill>
              <a:srgbClr val="EE740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fr-FR">
                <a:solidFill>
                  <a:srgbClr val="00366C"/>
                </a:solidFill>
              </a:endParaRPr>
            </a:p>
          </p:txBody>
        </p:sp>
        <p:sp>
          <p:nvSpPr>
            <p:cNvPr id="15" name="Rectangle 2">
              <a:extLst>
                <a:ext uri="{FF2B5EF4-FFF2-40B4-BE49-F238E27FC236}">
                  <a16:creationId xmlns:a16="http://schemas.microsoft.com/office/drawing/2014/main" id="{ADAB0AEC-795E-4826-A0D6-2720A6B5F17E}"/>
                </a:ext>
              </a:extLst>
            </p:cNvPr>
            <p:cNvSpPr/>
            <p:nvPr/>
          </p:nvSpPr>
          <p:spPr>
            <a:xfrm>
              <a:off x="1968078" y="-785818"/>
              <a:ext cx="5639748" cy="1384729"/>
            </a:xfrm>
            <a:custGeom>
              <a:avLst/>
              <a:gdLst>
                <a:gd name="connsiteX0" fmla="*/ 0 w 4000500"/>
                <a:gd name="connsiteY0" fmla="*/ 0 h 800100"/>
                <a:gd name="connsiteX1" fmla="*/ 4000500 w 4000500"/>
                <a:gd name="connsiteY1" fmla="*/ 0 h 800100"/>
                <a:gd name="connsiteX2" fmla="*/ 4000500 w 4000500"/>
                <a:gd name="connsiteY2" fmla="*/ 800100 h 800100"/>
                <a:gd name="connsiteX3" fmla="*/ 0 w 4000500"/>
                <a:gd name="connsiteY3" fmla="*/ 800100 h 800100"/>
                <a:gd name="connsiteX4" fmla="*/ 0 w 4000500"/>
                <a:gd name="connsiteY4" fmla="*/ 0 h 800100"/>
                <a:gd name="connsiteX0" fmla="*/ 0 w 4000500"/>
                <a:gd name="connsiteY0" fmla="*/ 0 h 800100"/>
                <a:gd name="connsiteX1" fmla="*/ 4000500 w 4000500"/>
                <a:gd name="connsiteY1" fmla="*/ 0 h 800100"/>
                <a:gd name="connsiteX2" fmla="*/ 4000500 w 4000500"/>
                <a:gd name="connsiteY2" fmla="*/ 800100 h 800100"/>
                <a:gd name="connsiteX3" fmla="*/ 792480 w 4000500"/>
                <a:gd name="connsiteY3" fmla="*/ 800100 h 800100"/>
                <a:gd name="connsiteX4" fmla="*/ 0 w 4000500"/>
                <a:gd name="connsiteY4" fmla="*/ 0 h 800100"/>
                <a:gd name="connsiteX0" fmla="*/ 0 w 4428566"/>
                <a:gd name="connsiteY0" fmla="*/ 0 h 806393"/>
                <a:gd name="connsiteX1" fmla="*/ 4000500 w 4428566"/>
                <a:gd name="connsiteY1" fmla="*/ 0 h 806393"/>
                <a:gd name="connsiteX2" fmla="*/ 4428566 w 4428566"/>
                <a:gd name="connsiteY2" fmla="*/ 806393 h 806393"/>
                <a:gd name="connsiteX3" fmla="*/ 792480 w 4428566"/>
                <a:gd name="connsiteY3" fmla="*/ 800100 h 806393"/>
                <a:gd name="connsiteX4" fmla="*/ 0 w 4428566"/>
                <a:gd name="connsiteY4" fmla="*/ 0 h 806393"/>
                <a:gd name="connsiteX0" fmla="*/ 0 w 4428566"/>
                <a:gd name="connsiteY0" fmla="*/ 0 h 806393"/>
                <a:gd name="connsiteX1" fmla="*/ 4428566 w 4428566"/>
                <a:gd name="connsiteY1" fmla="*/ 7035 h 806393"/>
                <a:gd name="connsiteX2" fmla="*/ 4428566 w 4428566"/>
                <a:gd name="connsiteY2" fmla="*/ 806393 h 806393"/>
                <a:gd name="connsiteX3" fmla="*/ 792480 w 4428566"/>
                <a:gd name="connsiteY3" fmla="*/ 800100 h 806393"/>
                <a:gd name="connsiteX4" fmla="*/ 0 w 4428566"/>
                <a:gd name="connsiteY4" fmla="*/ 0 h 8063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28566" h="806393">
                  <a:moveTo>
                    <a:pt x="0" y="0"/>
                  </a:moveTo>
                  <a:lnTo>
                    <a:pt x="4428566" y="7035"/>
                  </a:lnTo>
                  <a:lnTo>
                    <a:pt x="4428566" y="806393"/>
                  </a:lnTo>
                  <a:lnTo>
                    <a:pt x="792480" y="800100"/>
                  </a:lnTo>
                  <a:lnTo>
                    <a:pt x="0" y="0"/>
                  </a:lnTo>
                  <a:close/>
                </a:path>
              </a:pathLst>
            </a:custGeom>
            <a:solidFill>
              <a:srgbClr val="0B84FF"/>
            </a:soli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nSpc>
                  <a:spcPct val="120000"/>
                </a:lnSpc>
                <a:spcBef>
                  <a:spcPts val="200"/>
                </a:spcBef>
              </a:pPr>
              <a:r>
                <a:rPr lang="fr-FR" sz="1000" kern="1000" dirty="0">
                  <a:solidFill>
                    <a:srgbClr val="00366C"/>
                  </a:solidFill>
                  <a:effectLst/>
                  <a:ea typeface="Calibri" panose="020F0502020204030204" pitchFamily="34" charset="0"/>
                  <a:cs typeface="Times New Roman" panose="02020603050405020304" pitchFamily="18" charset="0"/>
                </a:rPr>
                <a:t> </a:t>
              </a:r>
            </a:p>
          </p:txBody>
        </p:sp>
      </p:grpSp>
      <p:pic>
        <p:nvPicPr>
          <p:cNvPr id="16" name="Graphique 218">
            <a:extLst>
              <a:ext uri="{FF2B5EF4-FFF2-40B4-BE49-F238E27FC236}">
                <a16:creationId xmlns:a16="http://schemas.microsoft.com/office/drawing/2014/main" id="{797E772C-3E32-4DC4-9154-2641BFB9AA2D}"/>
              </a:ext>
            </a:extLst>
          </p:cNvPr>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40909" y="193345"/>
            <a:ext cx="1424861" cy="311868"/>
          </a:xfrm>
          <a:prstGeom prst="rect">
            <a:avLst/>
          </a:prstGeom>
        </p:spPr>
      </p:pic>
      <p:sp>
        <p:nvSpPr>
          <p:cNvPr id="17" name="Zone de texte 2">
            <a:extLst>
              <a:ext uri="{FF2B5EF4-FFF2-40B4-BE49-F238E27FC236}">
                <a16:creationId xmlns:a16="http://schemas.microsoft.com/office/drawing/2014/main" id="{BB37616C-272E-47F1-863A-B2C92FBE80F3}"/>
              </a:ext>
            </a:extLst>
          </p:cNvPr>
          <p:cNvSpPr txBox="1">
            <a:spLocks noChangeArrowheads="1"/>
          </p:cNvSpPr>
          <p:nvPr/>
        </p:nvSpPr>
        <p:spPr bwMode="auto">
          <a:xfrm>
            <a:off x="10440745" y="130371"/>
            <a:ext cx="18367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ja-JP" dirty="0">
                <a:solidFill>
                  <a:schemeClr val="bg1"/>
                </a:solidFill>
                <a:latin typeface="Arial" panose="020B0604020202020204" pitchFamily="34" charset="0"/>
              </a:rPr>
              <a:t>JS DOM</a:t>
            </a:r>
            <a:endParaRPr kumimoji="0" lang="fr-FR" altLang="ja-JP" sz="1800" b="0" i="0" u="none" strike="noStrike" cap="none" normalizeH="0" baseline="0" dirty="0">
              <a:ln>
                <a:noFill/>
              </a:ln>
              <a:solidFill>
                <a:schemeClr val="bg1"/>
              </a:solidFill>
              <a:effectLst/>
              <a:latin typeface="Arial" panose="020B0604020202020204" pitchFamily="34" charset="0"/>
            </a:endParaRPr>
          </a:p>
        </p:txBody>
      </p:sp>
      <p:cxnSp>
        <p:nvCxnSpPr>
          <p:cNvPr id="21" name="Connecteur droit 12">
            <a:extLst>
              <a:ext uri="{FF2B5EF4-FFF2-40B4-BE49-F238E27FC236}">
                <a16:creationId xmlns:a16="http://schemas.microsoft.com/office/drawing/2014/main" id="{2FD4896E-C3EA-4312-B8B9-061395FD30B9}"/>
              </a:ext>
              <a:ext uri="{C183D7F6-B498-43B3-948B-1728B52AA6E4}">
                <adec:decorative xmlns:adec="http://schemas.microsoft.com/office/drawing/2017/decorative" val="1"/>
              </a:ext>
            </a:extLst>
          </p:cNvPr>
          <p:cNvCxnSpPr>
            <a:cxnSpLocks/>
          </p:cNvCxnSpPr>
          <p:nvPr/>
        </p:nvCxnSpPr>
        <p:spPr>
          <a:xfrm>
            <a:off x="10526228" y="71037"/>
            <a:ext cx="1416204" cy="0"/>
          </a:xfrm>
          <a:prstGeom prst="line">
            <a:avLst/>
          </a:prstGeom>
          <a:ln w="57150">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2" name="Titre 1">
            <a:extLst>
              <a:ext uri="{FF2B5EF4-FFF2-40B4-BE49-F238E27FC236}">
                <a16:creationId xmlns:a16="http://schemas.microsoft.com/office/drawing/2014/main" id="{0B3CC462-55AF-4043-88EB-4DAD89B19EE6}"/>
              </a:ext>
            </a:extLst>
          </p:cNvPr>
          <p:cNvSpPr>
            <a:spLocks noGrp="1"/>
          </p:cNvSpPr>
          <p:nvPr>
            <p:ph type="title"/>
          </p:nvPr>
        </p:nvSpPr>
        <p:spPr/>
        <p:txBody>
          <a:bodyPr/>
          <a:lstStyle/>
          <a:p>
            <a:r>
              <a:rPr lang="fr-FR" dirty="0"/>
              <a:t>Qu’est-ce que le DOM?</a:t>
            </a:r>
          </a:p>
        </p:txBody>
      </p:sp>
      <p:pic>
        <p:nvPicPr>
          <p:cNvPr id="4" name="Espace réservé du contenu 3">
            <a:extLst>
              <a:ext uri="{FF2B5EF4-FFF2-40B4-BE49-F238E27FC236}">
                <a16:creationId xmlns:a16="http://schemas.microsoft.com/office/drawing/2014/main" id="{33C99BFD-F26D-4D80-B860-72B2CF0567F9}"/>
              </a:ext>
            </a:extLst>
          </p:cNvPr>
          <p:cNvPicPr>
            <a:picLocks noGrp="1" noChangeAspect="1"/>
          </p:cNvPicPr>
          <p:nvPr>
            <p:ph idx="1"/>
          </p:nvPr>
        </p:nvPicPr>
        <p:blipFill>
          <a:blip r:embed="rId4"/>
          <a:stretch>
            <a:fillRect/>
          </a:stretch>
        </p:blipFill>
        <p:spPr>
          <a:xfrm>
            <a:off x="6233582" y="1829378"/>
            <a:ext cx="5433734" cy="3885189"/>
          </a:xfrm>
          <a:prstGeom prst="rect">
            <a:avLst/>
          </a:prstGeom>
        </p:spPr>
      </p:pic>
      <p:sp>
        <p:nvSpPr>
          <p:cNvPr id="25" name="Espace réservé du numéro de diapositive 24">
            <a:extLst>
              <a:ext uri="{FF2B5EF4-FFF2-40B4-BE49-F238E27FC236}">
                <a16:creationId xmlns:a16="http://schemas.microsoft.com/office/drawing/2014/main" id="{6BFAE7BC-893E-4B9B-AB04-BFD3DE9B75A1}"/>
              </a:ext>
            </a:extLst>
          </p:cNvPr>
          <p:cNvSpPr>
            <a:spLocks noGrp="1"/>
          </p:cNvSpPr>
          <p:nvPr>
            <p:ph type="sldNum" sz="quarter" idx="12"/>
          </p:nvPr>
        </p:nvSpPr>
        <p:spPr/>
        <p:txBody>
          <a:bodyPr/>
          <a:lstStyle/>
          <a:p>
            <a:r>
              <a:rPr lang="fr-FR" dirty="0"/>
              <a:t>1</a:t>
            </a:r>
          </a:p>
        </p:txBody>
      </p:sp>
      <p:pic>
        <p:nvPicPr>
          <p:cNvPr id="5" name="Image 4">
            <a:extLst>
              <a:ext uri="{FF2B5EF4-FFF2-40B4-BE49-F238E27FC236}">
                <a16:creationId xmlns:a16="http://schemas.microsoft.com/office/drawing/2014/main" id="{9B4D1DCF-7C39-464E-9017-E8C5AF5BC352}"/>
              </a:ext>
            </a:extLst>
          </p:cNvPr>
          <p:cNvPicPr>
            <a:picLocks noChangeAspect="1"/>
          </p:cNvPicPr>
          <p:nvPr/>
        </p:nvPicPr>
        <p:blipFill>
          <a:blip r:embed="rId5"/>
          <a:stretch>
            <a:fillRect/>
          </a:stretch>
        </p:blipFill>
        <p:spPr>
          <a:xfrm>
            <a:off x="524684" y="1690688"/>
            <a:ext cx="5571316" cy="4162569"/>
          </a:xfrm>
          <a:prstGeom prst="rect">
            <a:avLst/>
          </a:prstGeom>
        </p:spPr>
      </p:pic>
      <p:sp>
        <p:nvSpPr>
          <p:cNvPr id="6" name="ZoneTexte 5">
            <a:extLst>
              <a:ext uri="{FF2B5EF4-FFF2-40B4-BE49-F238E27FC236}">
                <a16:creationId xmlns:a16="http://schemas.microsoft.com/office/drawing/2014/main" id="{179DBB36-C83D-4ADE-B764-0A1215B0E520}"/>
              </a:ext>
            </a:extLst>
          </p:cNvPr>
          <p:cNvSpPr txBox="1"/>
          <p:nvPr/>
        </p:nvSpPr>
        <p:spPr>
          <a:xfrm>
            <a:off x="524684" y="6020252"/>
            <a:ext cx="4354301" cy="369332"/>
          </a:xfrm>
          <a:prstGeom prst="rect">
            <a:avLst/>
          </a:prstGeom>
          <a:noFill/>
        </p:spPr>
        <p:txBody>
          <a:bodyPr wrap="square" rtlCol="0">
            <a:spAutoFit/>
          </a:bodyPr>
          <a:lstStyle/>
          <a:p>
            <a:r>
              <a:rPr lang="fr-FR" dirty="0"/>
              <a:t>Source: </a:t>
            </a:r>
            <a:r>
              <a:rPr lang="fr-FR" dirty="0">
                <a:hlinkClick r:id="rId6"/>
              </a:rPr>
              <a:t>https://www.pierre-giraud.com</a:t>
            </a:r>
            <a:r>
              <a:rPr lang="fr-FR" dirty="0"/>
              <a:t> </a:t>
            </a:r>
          </a:p>
        </p:txBody>
      </p:sp>
      <p:sp>
        <p:nvSpPr>
          <p:cNvPr id="18" name="ZoneTexte 17">
            <a:extLst>
              <a:ext uri="{FF2B5EF4-FFF2-40B4-BE49-F238E27FC236}">
                <a16:creationId xmlns:a16="http://schemas.microsoft.com/office/drawing/2014/main" id="{2C50F371-95E4-4F6B-B9A4-346FDE2A5C1F}"/>
              </a:ext>
            </a:extLst>
          </p:cNvPr>
          <p:cNvSpPr txBox="1"/>
          <p:nvPr/>
        </p:nvSpPr>
        <p:spPr>
          <a:xfrm>
            <a:off x="7313016" y="5994714"/>
            <a:ext cx="4040784" cy="369332"/>
          </a:xfrm>
          <a:prstGeom prst="rect">
            <a:avLst/>
          </a:prstGeom>
          <a:noFill/>
        </p:spPr>
        <p:txBody>
          <a:bodyPr wrap="square" rtlCol="0">
            <a:spAutoFit/>
          </a:bodyPr>
          <a:lstStyle/>
          <a:p>
            <a:r>
              <a:rPr lang="fr-FR" dirty="0"/>
              <a:t>Source: </a:t>
            </a:r>
            <a:r>
              <a:rPr lang="fr-FR" dirty="0">
                <a:hlinkClick r:id="rId7"/>
              </a:rPr>
              <a:t>https://openclassrooms.com/fr</a:t>
            </a:r>
            <a:r>
              <a:rPr lang="fr-FR" dirty="0"/>
              <a:t> </a:t>
            </a:r>
          </a:p>
        </p:txBody>
      </p:sp>
    </p:spTree>
    <p:extLst>
      <p:ext uri="{BB962C8B-B14F-4D97-AF65-F5344CB8AC3E}">
        <p14:creationId xmlns:p14="http://schemas.microsoft.com/office/powerpoint/2010/main" val="20259499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Connecteur droit 12">
            <a:extLst>
              <a:ext uri="{FF2B5EF4-FFF2-40B4-BE49-F238E27FC236}">
                <a16:creationId xmlns:a16="http://schemas.microsoft.com/office/drawing/2014/main" id="{7F409621-235B-42B7-8C57-C671A5B850E8}"/>
              </a:ext>
              <a:ext uri="{C183D7F6-B498-43B3-948B-1728B52AA6E4}">
                <adec:decorative xmlns:adec="http://schemas.microsoft.com/office/drawing/2017/decorative" val="1"/>
              </a:ext>
            </a:extLst>
          </p:cNvPr>
          <p:cNvCxnSpPr>
            <a:cxnSpLocks/>
          </p:cNvCxnSpPr>
          <p:nvPr/>
        </p:nvCxnSpPr>
        <p:spPr>
          <a:xfrm>
            <a:off x="240908" y="6459681"/>
            <a:ext cx="0" cy="398319"/>
          </a:xfrm>
          <a:prstGeom prst="line">
            <a:avLst/>
          </a:prstGeom>
          <a:ln w="139700">
            <a:solidFill>
              <a:schemeClr val="accent2"/>
            </a:solidFill>
            <a:prstDash val="solid"/>
          </a:ln>
        </p:spPr>
        <p:style>
          <a:lnRef idx="1">
            <a:schemeClr val="accent1"/>
          </a:lnRef>
          <a:fillRef idx="0">
            <a:schemeClr val="accent1"/>
          </a:fillRef>
          <a:effectRef idx="0">
            <a:schemeClr val="accent1"/>
          </a:effectRef>
          <a:fontRef idx="minor">
            <a:schemeClr val="tx1"/>
          </a:fontRef>
        </p:style>
      </p:cxnSp>
      <p:grpSp>
        <p:nvGrpSpPr>
          <p:cNvPr id="13" name="Groupe 12">
            <a:extLst>
              <a:ext uri="{FF2B5EF4-FFF2-40B4-BE49-F238E27FC236}">
                <a16:creationId xmlns:a16="http://schemas.microsoft.com/office/drawing/2014/main" id="{85DCF745-39CA-459B-8ACF-F7DEC90EFF33}"/>
              </a:ext>
              <a:ext uri="{C183D7F6-B498-43B3-948B-1728B52AA6E4}">
                <adec:decorative xmlns:adec="http://schemas.microsoft.com/office/drawing/2017/decorative" val="1"/>
              </a:ext>
            </a:extLst>
          </p:cNvPr>
          <p:cNvGrpSpPr/>
          <p:nvPr/>
        </p:nvGrpSpPr>
        <p:grpSpPr>
          <a:xfrm>
            <a:off x="9233656" y="-30668"/>
            <a:ext cx="2958344" cy="565210"/>
            <a:chOff x="1216702" y="-785818"/>
            <a:chExt cx="6391124" cy="1384729"/>
          </a:xfrm>
        </p:grpSpPr>
        <p:sp>
          <p:nvSpPr>
            <p:cNvPr id="14" name="Rectangle 1">
              <a:extLst>
                <a:ext uri="{FF2B5EF4-FFF2-40B4-BE49-F238E27FC236}">
                  <a16:creationId xmlns:a16="http://schemas.microsoft.com/office/drawing/2014/main" id="{1DD38E9F-DD41-498F-8651-C39F97B54463}"/>
                </a:ext>
              </a:extLst>
            </p:cNvPr>
            <p:cNvSpPr/>
            <p:nvPr/>
          </p:nvSpPr>
          <p:spPr>
            <a:xfrm>
              <a:off x="1216702" y="-755745"/>
              <a:ext cx="2792437" cy="728927"/>
            </a:xfrm>
            <a:custGeom>
              <a:avLst/>
              <a:gdLst>
                <a:gd name="connsiteX0" fmla="*/ 0 w 2778276"/>
                <a:gd name="connsiteY0" fmla="*/ 0 h 471777"/>
                <a:gd name="connsiteX1" fmla="*/ 2778276 w 2778276"/>
                <a:gd name="connsiteY1" fmla="*/ 0 h 471777"/>
                <a:gd name="connsiteX2" fmla="*/ 2778276 w 2778276"/>
                <a:gd name="connsiteY2" fmla="*/ 471777 h 471777"/>
                <a:gd name="connsiteX3" fmla="*/ 0 w 2778276"/>
                <a:gd name="connsiteY3" fmla="*/ 471777 h 471777"/>
                <a:gd name="connsiteX4" fmla="*/ 0 w 2778276"/>
                <a:gd name="connsiteY4" fmla="*/ 0 h 471777"/>
                <a:gd name="connsiteX0" fmla="*/ 0 w 2778276"/>
                <a:gd name="connsiteY0" fmla="*/ 0 h 499912"/>
                <a:gd name="connsiteX1" fmla="*/ 2778276 w 2778276"/>
                <a:gd name="connsiteY1" fmla="*/ 0 h 499912"/>
                <a:gd name="connsiteX2" fmla="*/ 2778276 w 2778276"/>
                <a:gd name="connsiteY2" fmla="*/ 471777 h 499912"/>
                <a:gd name="connsiteX3" fmla="*/ 576775 w 2778276"/>
                <a:gd name="connsiteY3" fmla="*/ 499912 h 499912"/>
                <a:gd name="connsiteX4" fmla="*/ 0 w 2778276"/>
                <a:gd name="connsiteY4" fmla="*/ 0 h 499912"/>
                <a:gd name="connsiteX0" fmla="*/ 0 w 2792344"/>
                <a:gd name="connsiteY0" fmla="*/ 0 h 514001"/>
                <a:gd name="connsiteX1" fmla="*/ 2778276 w 2792344"/>
                <a:gd name="connsiteY1" fmla="*/ 0 h 514001"/>
                <a:gd name="connsiteX2" fmla="*/ 2792344 w 2792344"/>
                <a:gd name="connsiteY2" fmla="*/ 514001 h 514001"/>
                <a:gd name="connsiteX3" fmla="*/ 576775 w 2792344"/>
                <a:gd name="connsiteY3" fmla="*/ 499912 h 514001"/>
                <a:gd name="connsiteX4" fmla="*/ 0 w 2792344"/>
                <a:gd name="connsiteY4" fmla="*/ 0 h 5140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92344" h="514001">
                  <a:moveTo>
                    <a:pt x="0" y="0"/>
                  </a:moveTo>
                  <a:lnTo>
                    <a:pt x="2778276" y="0"/>
                  </a:lnTo>
                  <a:lnTo>
                    <a:pt x="2792344" y="514001"/>
                  </a:lnTo>
                  <a:lnTo>
                    <a:pt x="576775" y="499912"/>
                  </a:lnTo>
                  <a:lnTo>
                    <a:pt x="0" y="0"/>
                  </a:lnTo>
                  <a:close/>
                </a:path>
              </a:pathLst>
            </a:custGeom>
            <a:solidFill>
              <a:srgbClr val="EE740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fr-FR">
                <a:solidFill>
                  <a:srgbClr val="00366C"/>
                </a:solidFill>
              </a:endParaRPr>
            </a:p>
          </p:txBody>
        </p:sp>
        <p:sp>
          <p:nvSpPr>
            <p:cNvPr id="15" name="Rectangle 2">
              <a:extLst>
                <a:ext uri="{FF2B5EF4-FFF2-40B4-BE49-F238E27FC236}">
                  <a16:creationId xmlns:a16="http://schemas.microsoft.com/office/drawing/2014/main" id="{ADAB0AEC-795E-4826-A0D6-2720A6B5F17E}"/>
                </a:ext>
              </a:extLst>
            </p:cNvPr>
            <p:cNvSpPr/>
            <p:nvPr/>
          </p:nvSpPr>
          <p:spPr>
            <a:xfrm>
              <a:off x="1968078" y="-785818"/>
              <a:ext cx="5639748" cy="1384729"/>
            </a:xfrm>
            <a:custGeom>
              <a:avLst/>
              <a:gdLst>
                <a:gd name="connsiteX0" fmla="*/ 0 w 4000500"/>
                <a:gd name="connsiteY0" fmla="*/ 0 h 800100"/>
                <a:gd name="connsiteX1" fmla="*/ 4000500 w 4000500"/>
                <a:gd name="connsiteY1" fmla="*/ 0 h 800100"/>
                <a:gd name="connsiteX2" fmla="*/ 4000500 w 4000500"/>
                <a:gd name="connsiteY2" fmla="*/ 800100 h 800100"/>
                <a:gd name="connsiteX3" fmla="*/ 0 w 4000500"/>
                <a:gd name="connsiteY3" fmla="*/ 800100 h 800100"/>
                <a:gd name="connsiteX4" fmla="*/ 0 w 4000500"/>
                <a:gd name="connsiteY4" fmla="*/ 0 h 800100"/>
                <a:gd name="connsiteX0" fmla="*/ 0 w 4000500"/>
                <a:gd name="connsiteY0" fmla="*/ 0 h 800100"/>
                <a:gd name="connsiteX1" fmla="*/ 4000500 w 4000500"/>
                <a:gd name="connsiteY1" fmla="*/ 0 h 800100"/>
                <a:gd name="connsiteX2" fmla="*/ 4000500 w 4000500"/>
                <a:gd name="connsiteY2" fmla="*/ 800100 h 800100"/>
                <a:gd name="connsiteX3" fmla="*/ 792480 w 4000500"/>
                <a:gd name="connsiteY3" fmla="*/ 800100 h 800100"/>
                <a:gd name="connsiteX4" fmla="*/ 0 w 4000500"/>
                <a:gd name="connsiteY4" fmla="*/ 0 h 800100"/>
                <a:gd name="connsiteX0" fmla="*/ 0 w 4428566"/>
                <a:gd name="connsiteY0" fmla="*/ 0 h 806393"/>
                <a:gd name="connsiteX1" fmla="*/ 4000500 w 4428566"/>
                <a:gd name="connsiteY1" fmla="*/ 0 h 806393"/>
                <a:gd name="connsiteX2" fmla="*/ 4428566 w 4428566"/>
                <a:gd name="connsiteY2" fmla="*/ 806393 h 806393"/>
                <a:gd name="connsiteX3" fmla="*/ 792480 w 4428566"/>
                <a:gd name="connsiteY3" fmla="*/ 800100 h 806393"/>
                <a:gd name="connsiteX4" fmla="*/ 0 w 4428566"/>
                <a:gd name="connsiteY4" fmla="*/ 0 h 806393"/>
                <a:gd name="connsiteX0" fmla="*/ 0 w 4428566"/>
                <a:gd name="connsiteY0" fmla="*/ 0 h 806393"/>
                <a:gd name="connsiteX1" fmla="*/ 4428566 w 4428566"/>
                <a:gd name="connsiteY1" fmla="*/ 7035 h 806393"/>
                <a:gd name="connsiteX2" fmla="*/ 4428566 w 4428566"/>
                <a:gd name="connsiteY2" fmla="*/ 806393 h 806393"/>
                <a:gd name="connsiteX3" fmla="*/ 792480 w 4428566"/>
                <a:gd name="connsiteY3" fmla="*/ 800100 h 806393"/>
                <a:gd name="connsiteX4" fmla="*/ 0 w 4428566"/>
                <a:gd name="connsiteY4" fmla="*/ 0 h 8063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28566" h="806393">
                  <a:moveTo>
                    <a:pt x="0" y="0"/>
                  </a:moveTo>
                  <a:lnTo>
                    <a:pt x="4428566" y="7035"/>
                  </a:lnTo>
                  <a:lnTo>
                    <a:pt x="4428566" y="806393"/>
                  </a:lnTo>
                  <a:lnTo>
                    <a:pt x="792480" y="800100"/>
                  </a:lnTo>
                  <a:lnTo>
                    <a:pt x="0" y="0"/>
                  </a:lnTo>
                  <a:close/>
                </a:path>
              </a:pathLst>
            </a:custGeom>
            <a:solidFill>
              <a:srgbClr val="0B84FF"/>
            </a:soli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nSpc>
                  <a:spcPct val="120000"/>
                </a:lnSpc>
                <a:spcBef>
                  <a:spcPts val="200"/>
                </a:spcBef>
              </a:pPr>
              <a:r>
                <a:rPr lang="fr-FR" sz="1000" kern="1000" dirty="0">
                  <a:solidFill>
                    <a:srgbClr val="00366C"/>
                  </a:solidFill>
                  <a:effectLst/>
                  <a:ea typeface="Calibri" panose="020F0502020204030204" pitchFamily="34" charset="0"/>
                  <a:cs typeface="Times New Roman" panose="02020603050405020304" pitchFamily="18" charset="0"/>
                </a:rPr>
                <a:t> </a:t>
              </a:r>
            </a:p>
          </p:txBody>
        </p:sp>
      </p:grpSp>
      <p:pic>
        <p:nvPicPr>
          <p:cNvPr id="16" name="Graphique 218">
            <a:extLst>
              <a:ext uri="{FF2B5EF4-FFF2-40B4-BE49-F238E27FC236}">
                <a16:creationId xmlns:a16="http://schemas.microsoft.com/office/drawing/2014/main" id="{797E772C-3E32-4DC4-9154-2641BFB9AA2D}"/>
              </a:ext>
            </a:extLst>
          </p:cNvPr>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40909" y="193345"/>
            <a:ext cx="1424861" cy="311868"/>
          </a:xfrm>
          <a:prstGeom prst="rect">
            <a:avLst/>
          </a:prstGeom>
        </p:spPr>
      </p:pic>
      <p:sp>
        <p:nvSpPr>
          <p:cNvPr id="17" name="Zone de texte 2">
            <a:extLst>
              <a:ext uri="{FF2B5EF4-FFF2-40B4-BE49-F238E27FC236}">
                <a16:creationId xmlns:a16="http://schemas.microsoft.com/office/drawing/2014/main" id="{BB37616C-272E-47F1-863A-B2C92FBE80F3}"/>
              </a:ext>
            </a:extLst>
          </p:cNvPr>
          <p:cNvSpPr txBox="1">
            <a:spLocks noChangeArrowheads="1"/>
          </p:cNvSpPr>
          <p:nvPr/>
        </p:nvSpPr>
        <p:spPr bwMode="auto">
          <a:xfrm>
            <a:off x="10440745" y="130371"/>
            <a:ext cx="18367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ja-JP" dirty="0">
                <a:solidFill>
                  <a:schemeClr val="bg1"/>
                </a:solidFill>
                <a:latin typeface="Arial" panose="020B0604020202020204" pitchFamily="34" charset="0"/>
              </a:rPr>
              <a:t>JS DOM</a:t>
            </a:r>
            <a:endParaRPr kumimoji="0" lang="fr-FR" altLang="ja-JP" sz="1800" b="0" i="0" u="none" strike="noStrike" cap="none" normalizeH="0" baseline="0" dirty="0">
              <a:ln>
                <a:noFill/>
              </a:ln>
              <a:solidFill>
                <a:schemeClr val="bg1"/>
              </a:solidFill>
              <a:effectLst/>
              <a:latin typeface="Arial" panose="020B0604020202020204" pitchFamily="34" charset="0"/>
            </a:endParaRPr>
          </a:p>
        </p:txBody>
      </p:sp>
      <p:cxnSp>
        <p:nvCxnSpPr>
          <p:cNvPr id="21" name="Connecteur droit 12">
            <a:extLst>
              <a:ext uri="{FF2B5EF4-FFF2-40B4-BE49-F238E27FC236}">
                <a16:creationId xmlns:a16="http://schemas.microsoft.com/office/drawing/2014/main" id="{2FD4896E-C3EA-4312-B8B9-061395FD30B9}"/>
              </a:ext>
              <a:ext uri="{C183D7F6-B498-43B3-948B-1728B52AA6E4}">
                <adec:decorative xmlns:adec="http://schemas.microsoft.com/office/drawing/2017/decorative" val="1"/>
              </a:ext>
            </a:extLst>
          </p:cNvPr>
          <p:cNvCxnSpPr>
            <a:cxnSpLocks/>
          </p:cNvCxnSpPr>
          <p:nvPr/>
        </p:nvCxnSpPr>
        <p:spPr>
          <a:xfrm>
            <a:off x="10526228" y="71037"/>
            <a:ext cx="1416204" cy="0"/>
          </a:xfrm>
          <a:prstGeom prst="line">
            <a:avLst/>
          </a:prstGeom>
          <a:ln w="57150">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2" name="Titre 1">
            <a:extLst>
              <a:ext uri="{FF2B5EF4-FFF2-40B4-BE49-F238E27FC236}">
                <a16:creationId xmlns:a16="http://schemas.microsoft.com/office/drawing/2014/main" id="{0B3CC462-55AF-4043-88EB-4DAD89B19EE6}"/>
              </a:ext>
            </a:extLst>
          </p:cNvPr>
          <p:cNvSpPr>
            <a:spLocks noGrp="1"/>
          </p:cNvSpPr>
          <p:nvPr>
            <p:ph type="title"/>
          </p:nvPr>
        </p:nvSpPr>
        <p:spPr/>
        <p:txBody>
          <a:bodyPr/>
          <a:lstStyle/>
          <a:p>
            <a:r>
              <a:rPr lang="fr-FR" dirty="0"/>
              <a:t>Qu’est-ce que le DOM?</a:t>
            </a:r>
          </a:p>
        </p:txBody>
      </p:sp>
      <p:sp>
        <p:nvSpPr>
          <p:cNvPr id="3" name="Espace réservé du contenu 2">
            <a:extLst>
              <a:ext uri="{FF2B5EF4-FFF2-40B4-BE49-F238E27FC236}">
                <a16:creationId xmlns:a16="http://schemas.microsoft.com/office/drawing/2014/main" id="{CC35CF24-869C-48F7-AC36-2ABFD5EC56C5}"/>
              </a:ext>
            </a:extLst>
          </p:cNvPr>
          <p:cNvSpPr>
            <a:spLocks noGrp="1"/>
          </p:cNvSpPr>
          <p:nvPr>
            <p:ph idx="1"/>
          </p:nvPr>
        </p:nvSpPr>
        <p:spPr/>
        <p:txBody>
          <a:bodyPr>
            <a:normAutofit/>
          </a:bodyPr>
          <a:lstStyle/>
          <a:p>
            <a:pPr marL="0" indent="0">
              <a:buNone/>
            </a:pPr>
            <a:r>
              <a:rPr lang="fr-CA" dirty="0"/>
              <a:t>Avec une interface de programmation nous permettant de parcourir le DOM, nous allons pouvoir interagir avec lui. Ces interactions comprennent :</a:t>
            </a:r>
          </a:p>
          <a:p>
            <a:r>
              <a:rPr lang="fr-CA" dirty="0"/>
              <a:t>La modification du contenu d'un élément précis ;</a:t>
            </a:r>
          </a:p>
          <a:p>
            <a:r>
              <a:rPr lang="fr-CA" dirty="0"/>
              <a:t>La modification du style d'un élément ;</a:t>
            </a:r>
          </a:p>
          <a:p>
            <a:r>
              <a:rPr lang="fr-CA" dirty="0"/>
              <a:t>La création ou la suppression d'éléments ;</a:t>
            </a:r>
          </a:p>
          <a:p>
            <a:r>
              <a:rPr lang="fr-CA" dirty="0"/>
              <a:t>L'interaction avec les utilisateurs, afin de repérer des clics sur un élément ou encore de récupérer leur nom dans un formulaire ;</a:t>
            </a:r>
          </a:p>
          <a:p>
            <a:r>
              <a:rPr lang="fr-CA" dirty="0"/>
              <a:t>Etc.</a:t>
            </a:r>
            <a:endParaRPr lang="fr-FR" dirty="0"/>
          </a:p>
        </p:txBody>
      </p:sp>
      <p:sp>
        <p:nvSpPr>
          <p:cNvPr id="25" name="Espace réservé du numéro de diapositive 24">
            <a:extLst>
              <a:ext uri="{FF2B5EF4-FFF2-40B4-BE49-F238E27FC236}">
                <a16:creationId xmlns:a16="http://schemas.microsoft.com/office/drawing/2014/main" id="{6BFAE7BC-893E-4B9B-AB04-BFD3DE9B75A1}"/>
              </a:ext>
            </a:extLst>
          </p:cNvPr>
          <p:cNvSpPr>
            <a:spLocks noGrp="1"/>
          </p:cNvSpPr>
          <p:nvPr>
            <p:ph type="sldNum" sz="quarter" idx="12"/>
          </p:nvPr>
        </p:nvSpPr>
        <p:spPr/>
        <p:txBody>
          <a:bodyPr/>
          <a:lstStyle/>
          <a:p>
            <a:r>
              <a:rPr lang="fr-FR" dirty="0"/>
              <a:t>1</a:t>
            </a:r>
          </a:p>
        </p:txBody>
      </p:sp>
    </p:spTree>
    <p:extLst>
      <p:ext uri="{BB962C8B-B14F-4D97-AF65-F5344CB8AC3E}">
        <p14:creationId xmlns:p14="http://schemas.microsoft.com/office/powerpoint/2010/main" val="36605093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Connecteur droit 12">
            <a:extLst>
              <a:ext uri="{FF2B5EF4-FFF2-40B4-BE49-F238E27FC236}">
                <a16:creationId xmlns:a16="http://schemas.microsoft.com/office/drawing/2014/main" id="{7F409621-235B-42B7-8C57-C671A5B850E8}"/>
              </a:ext>
              <a:ext uri="{C183D7F6-B498-43B3-948B-1728B52AA6E4}">
                <adec:decorative xmlns:adec="http://schemas.microsoft.com/office/drawing/2017/decorative" val="1"/>
              </a:ext>
            </a:extLst>
          </p:cNvPr>
          <p:cNvCxnSpPr>
            <a:cxnSpLocks/>
          </p:cNvCxnSpPr>
          <p:nvPr/>
        </p:nvCxnSpPr>
        <p:spPr>
          <a:xfrm>
            <a:off x="240908" y="6459681"/>
            <a:ext cx="0" cy="398319"/>
          </a:xfrm>
          <a:prstGeom prst="line">
            <a:avLst/>
          </a:prstGeom>
          <a:ln w="139700">
            <a:solidFill>
              <a:schemeClr val="accent2"/>
            </a:solidFill>
            <a:prstDash val="solid"/>
          </a:ln>
        </p:spPr>
        <p:style>
          <a:lnRef idx="1">
            <a:schemeClr val="accent1"/>
          </a:lnRef>
          <a:fillRef idx="0">
            <a:schemeClr val="accent1"/>
          </a:fillRef>
          <a:effectRef idx="0">
            <a:schemeClr val="accent1"/>
          </a:effectRef>
          <a:fontRef idx="minor">
            <a:schemeClr val="tx1"/>
          </a:fontRef>
        </p:style>
      </p:cxnSp>
      <p:grpSp>
        <p:nvGrpSpPr>
          <p:cNvPr id="13" name="Groupe 12">
            <a:extLst>
              <a:ext uri="{FF2B5EF4-FFF2-40B4-BE49-F238E27FC236}">
                <a16:creationId xmlns:a16="http://schemas.microsoft.com/office/drawing/2014/main" id="{85DCF745-39CA-459B-8ACF-F7DEC90EFF33}"/>
              </a:ext>
              <a:ext uri="{C183D7F6-B498-43B3-948B-1728B52AA6E4}">
                <adec:decorative xmlns:adec="http://schemas.microsoft.com/office/drawing/2017/decorative" val="1"/>
              </a:ext>
            </a:extLst>
          </p:cNvPr>
          <p:cNvGrpSpPr/>
          <p:nvPr/>
        </p:nvGrpSpPr>
        <p:grpSpPr>
          <a:xfrm>
            <a:off x="9233656" y="-30668"/>
            <a:ext cx="2958344" cy="565210"/>
            <a:chOff x="1216702" y="-785818"/>
            <a:chExt cx="6391124" cy="1384729"/>
          </a:xfrm>
        </p:grpSpPr>
        <p:sp>
          <p:nvSpPr>
            <p:cNvPr id="14" name="Rectangle 1">
              <a:extLst>
                <a:ext uri="{FF2B5EF4-FFF2-40B4-BE49-F238E27FC236}">
                  <a16:creationId xmlns:a16="http://schemas.microsoft.com/office/drawing/2014/main" id="{1DD38E9F-DD41-498F-8651-C39F97B54463}"/>
                </a:ext>
              </a:extLst>
            </p:cNvPr>
            <p:cNvSpPr/>
            <p:nvPr/>
          </p:nvSpPr>
          <p:spPr>
            <a:xfrm>
              <a:off x="1216702" y="-755745"/>
              <a:ext cx="2792437" cy="728927"/>
            </a:xfrm>
            <a:custGeom>
              <a:avLst/>
              <a:gdLst>
                <a:gd name="connsiteX0" fmla="*/ 0 w 2778276"/>
                <a:gd name="connsiteY0" fmla="*/ 0 h 471777"/>
                <a:gd name="connsiteX1" fmla="*/ 2778276 w 2778276"/>
                <a:gd name="connsiteY1" fmla="*/ 0 h 471777"/>
                <a:gd name="connsiteX2" fmla="*/ 2778276 w 2778276"/>
                <a:gd name="connsiteY2" fmla="*/ 471777 h 471777"/>
                <a:gd name="connsiteX3" fmla="*/ 0 w 2778276"/>
                <a:gd name="connsiteY3" fmla="*/ 471777 h 471777"/>
                <a:gd name="connsiteX4" fmla="*/ 0 w 2778276"/>
                <a:gd name="connsiteY4" fmla="*/ 0 h 471777"/>
                <a:gd name="connsiteX0" fmla="*/ 0 w 2778276"/>
                <a:gd name="connsiteY0" fmla="*/ 0 h 499912"/>
                <a:gd name="connsiteX1" fmla="*/ 2778276 w 2778276"/>
                <a:gd name="connsiteY1" fmla="*/ 0 h 499912"/>
                <a:gd name="connsiteX2" fmla="*/ 2778276 w 2778276"/>
                <a:gd name="connsiteY2" fmla="*/ 471777 h 499912"/>
                <a:gd name="connsiteX3" fmla="*/ 576775 w 2778276"/>
                <a:gd name="connsiteY3" fmla="*/ 499912 h 499912"/>
                <a:gd name="connsiteX4" fmla="*/ 0 w 2778276"/>
                <a:gd name="connsiteY4" fmla="*/ 0 h 499912"/>
                <a:gd name="connsiteX0" fmla="*/ 0 w 2792344"/>
                <a:gd name="connsiteY0" fmla="*/ 0 h 514001"/>
                <a:gd name="connsiteX1" fmla="*/ 2778276 w 2792344"/>
                <a:gd name="connsiteY1" fmla="*/ 0 h 514001"/>
                <a:gd name="connsiteX2" fmla="*/ 2792344 w 2792344"/>
                <a:gd name="connsiteY2" fmla="*/ 514001 h 514001"/>
                <a:gd name="connsiteX3" fmla="*/ 576775 w 2792344"/>
                <a:gd name="connsiteY3" fmla="*/ 499912 h 514001"/>
                <a:gd name="connsiteX4" fmla="*/ 0 w 2792344"/>
                <a:gd name="connsiteY4" fmla="*/ 0 h 5140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92344" h="514001">
                  <a:moveTo>
                    <a:pt x="0" y="0"/>
                  </a:moveTo>
                  <a:lnTo>
                    <a:pt x="2778276" y="0"/>
                  </a:lnTo>
                  <a:lnTo>
                    <a:pt x="2792344" y="514001"/>
                  </a:lnTo>
                  <a:lnTo>
                    <a:pt x="576775" y="499912"/>
                  </a:lnTo>
                  <a:lnTo>
                    <a:pt x="0" y="0"/>
                  </a:lnTo>
                  <a:close/>
                </a:path>
              </a:pathLst>
            </a:custGeom>
            <a:solidFill>
              <a:srgbClr val="EE740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fr-FR">
                <a:solidFill>
                  <a:srgbClr val="00366C"/>
                </a:solidFill>
              </a:endParaRPr>
            </a:p>
          </p:txBody>
        </p:sp>
        <p:sp>
          <p:nvSpPr>
            <p:cNvPr id="15" name="Rectangle 2">
              <a:extLst>
                <a:ext uri="{FF2B5EF4-FFF2-40B4-BE49-F238E27FC236}">
                  <a16:creationId xmlns:a16="http://schemas.microsoft.com/office/drawing/2014/main" id="{ADAB0AEC-795E-4826-A0D6-2720A6B5F17E}"/>
                </a:ext>
              </a:extLst>
            </p:cNvPr>
            <p:cNvSpPr/>
            <p:nvPr/>
          </p:nvSpPr>
          <p:spPr>
            <a:xfrm>
              <a:off x="1968078" y="-785818"/>
              <a:ext cx="5639748" cy="1384729"/>
            </a:xfrm>
            <a:custGeom>
              <a:avLst/>
              <a:gdLst>
                <a:gd name="connsiteX0" fmla="*/ 0 w 4000500"/>
                <a:gd name="connsiteY0" fmla="*/ 0 h 800100"/>
                <a:gd name="connsiteX1" fmla="*/ 4000500 w 4000500"/>
                <a:gd name="connsiteY1" fmla="*/ 0 h 800100"/>
                <a:gd name="connsiteX2" fmla="*/ 4000500 w 4000500"/>
                <a:gd name="connsiteY2" fmla="*/ 800100 h 800100"/>
                <a:gd name="connsiteX3" fmla="*/ 0 w 4000500"/>
                <a:gd name="connsiteY3" fmla="*/ 800100 h 800100"/>
                <a:gd name="connsiteX4" fmla="*/ 0 w 4000500"/>
                <a:gd name="connsiteY4" fmla="*/ 0 h 800100"/>
                <a:gd name="connsiteX0" fmla="*/ 0 w 4000500"/>
                <a:gd name="connsiteY0" fmla="*/ 0 h 800100"/>
                <a:gd name="connsiteX1" fmla="*/ 4000500 w 4000500"/>
                <a:gd name="connsiteY1" fmla="*/ 0 h 800100"/>
                <a:gd name="connsiteX2" fmla="*/ 4000500 w 4000500"/>
                <a:gd name="connsiteY2" fmla="*/ 800100 h 800100"/>
                <a:gd name="connsiteX3" fmla="*/ 792480 w 4000500"/>
                <a:gd name="connsiteY3" fmla="*/ 800100 h 800100"/>
                <a:gd name="connsiteX4" fmla="*/ 0 w 4000500"/>
                <a:gd name="connsiteY4" fmla="*/ 0 h 800100"/>
                <a:gd name="connsiteX0" fmla="*/ 0 w 4428566"/>
                <a:gd name="connsiteY0" fmla="*/ 0 h 806393"/>
                <a:gd name="connsiteX1" fmla="*/ 4000500 w 4428566"/>
                <a:gd name="connsiteY1" fmla="*/ 0 h 806393"/>
                <a:gd name="connsiteX2" fmla="*/ 4428566 w 4428566"/>
                <a:gd name="connsiteY2" fmla="*/ 806393 h 806393"/>
                <a:gd name="connsiteX3" fmla="*/ 792480 w 4428566"/>
                <a:gd name="connsiteY3" fmla="*/ 800100 h 806393"/>
                <a:gd name="connsiteX4" fmla="*/ 0 w 4428566"/>
                <a:gd name="connsiteY4" fmla="*/ 0 h 806393"/>
                <a:gd name="connsiteX0" fmla="*/ 0 w 4428566"/>
                <a:gd name="connsiteY0" fmla="*/ 0 h 806393"/>
                <a:gd name="connsiteX1" fmla="*/ 4428566 w 4428566"/>
                <a:gd name="connsiteY1" fmla="*/ 7035 h 806393"/>
                <a:gd name="connsiteX2" fmla="*/ 4428566 w 4428566"/>
                <a:gd name="connsiteY2" fmla="*/ 806393 h 806393"/>
                <a:gd name="connsiteX3" fmla="*/ 792480 w 4428566"/>
                <a:gd name="connsiteY3" fmla="*/ 800100 h 806393"/>
                <a:gd name="connsiteX4" fmla="*/ 0 w 4428566"/>
                <a:gd name="connsiteY4" fmla="*/ 0 h 8063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28566" h="806393">
                  <a:moveTo>
                    <a:pt x="0" y="0"/>
                  </a:moveTo>
                  <a:lnTo>
                    <a:pt x="4428566" y="7035"/>
                  </a:lnTo>
                  <a:lnTo>
                    <a:pt x="4428566" y="806393"/>
                  </a:lnTo>
                  <a:lnTo>
                    <a:pt x="792480" y="800100"/>
                  </a:lnTo>
                  <a:lnTo>
                    <a:pt x="0" y="0"/>
                  </a:lnTo>
                  <a:close/>
                </a:path>
              </a:pathLst>
            </a:custGeom>
            <a:solidFill>
              <a:srgbClr val="0B84FF"/>
            </a:soli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nSpc>
                  <a:spcPct val="120000"/>
                </a:lnSpc>
                <a:spcBef>
                  <a:spcPts val="200"/>
                </a:spcBef>
              </a:pPr>
              <a:r>
                <a:rPr lang="fr-FR" sz="1000" kern="1000" dirty="0">
                  <a:solidFill>
                    <a:srgbClr val="00366C"/>
                  </a:solidFill>
                  <a:effectLst/>
                  <a:ea typeface="Calibri" panose="020F0502020204030204" pitchFamily="34" charset="0"/>
                  <a:cs typeface="Times New Roman" panose="02020603050405020304" pitchFamily="18" charset="0"/>
                </a:rPr>
                <a:t> </a:t>
              </a:r>
            </a:p>
          </p:txBody>
        </p:sp>
      </p:grpSp>
      <p:pic>
        <p:nvPicPr>
          <p:cNvPr id="16" name="Graphique 218">
            <a:extLst>
              <a:ext uri="{FF2B5EF4-FFF2-40B4-BE49-F238E27FC236}">
                <a16:creationId xmlns:a16="http://schemas.microsoft.com/office/drawing/2014/main" id="{797E772C-3E32-4DC4-9154-2641BFB9AA2D}"/>
              </a:ext>
            </a:extLst>
          </p:cNvPr>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40909" y="193345"/>
            <a:ext cx="1424861" cy="311868"/>
          </a:xfrm>
          <a:prstGeom prst="rect">
            <a:avLst/>
          </a:prstGeom>
        </p:spPr>
      </p:pic>
      <p:sp>
        <p:nvSpPr>
          <p:cNvPr id="17" name="Zone de texte 2">
            <a:extLst>
              <a:ext uri="{FF2B5EF4-FFF2-40B4-BE49-F238E27FC236}">
                <a16:creationId xmlns:a16="http://schemas.microsoft.com/office/drawing/2014/main" id="{BB37616C-272E-47F1-863A-B2C92FBE80F3}"/>
              </a:ext>
            </a:extLst>
          </p:cNvPr>
          <p:cNvSpPr txBox="1">
            <a:spLocks noChangeArrowheads="1"/>
          </p:cNvSpPr>
          <p:nvPr/>
        </p:nvSpPr>
        <p:spPr bwMode="auto">
          <a:xfrm>
            <a:off x="10440745" y="130371"/>
            <a:ext cx="18367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ja-JP" dirty="0">
                <a:solidFill>
                  <a:schemeClr val="bg1"/>
                </a:solidFill>
                <a:latin typeface="Arial" panose="020B0604020202020204" pitchFamily="34" charset="0"/>
              </a:rPr>
              <a:t>JS DOM</a:t>
            </a:r>
            <a:endParaRPr kumimoji="0" lang="fr-FR" altLang="ja-JP" sz="1800" b="0" i="0" u="none" strike="noStrike" cap="none" normalizeH="0" baseline="0" dirty="0">
              <a:ln>
                <a:noFill/>
              </a:ln>
              <a:solidFill>
                <a:schemeClr val="bg1"/>
              </a:solidFill>
              <a:effectLst/>
              <a:latin typeface="Arial" panose="020B0604020202020204" pitchFamily="34" charset="0"/>
            </a:endParaRPr>
          </a:p>
        </p:txBody>
      </p:sp>
      <p:cxnSp>
        <p:nvCxnSpPr>
          <p:cNvPr id="21" name="Connecteur droit 12">
            <a:extLst>
              <a:ext uri="{FF2B5EF4-FFF2-40B4-BE49-F238E27FC236}">
                <a16:creationId xmlns:a16="http://schemas.microsoft.com/office/drawing/2014/main" id="{2FD4896E-C3EA-4312-B8B9-061395FD30B9}"/>
              </a:ext>
              <a:ext uri="{C183D7F6-B498-43B3-948B-1728B52AA6E4}">
                <adec:decorative xmlns:adec="http://schemas.microsoft.com/office/drawing/2017/decorative" val="1"/>
              </a:ext>
            </a:extLst>
          </p:cNvPr>
          <p:cNvCxnSpPr>
            <a:cxnSpLocks/>
          </p:cNvCxnSpPr>
          <p:nvPr/>
        </p:nvCxnSpPr>
        <p:spPr>
          <a:xfrm>
            <a:off x="10526228" y="71037"/>
            <a:ext cx="1416204" cy="0"/>
          </a:xfrm>
          <a:prstGeom prst="line">
            <a:avLst/>
          </a:prstGeom>
          <a:ln w="57150">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2" name="Titre 1">
            <a:extLst>
              <a:ext uri="{FF2B5EF4-FFF2-40B4-BE49-F238E27FC236}">
                <a16:creationId xmlns:a16="http://schemas.microsoft.com/office/drawing/2014/main" id="{0B3CC462-55AF-4043-88EB-4DAD89B19EE6}"/>
              </a:ext>
            </a:extLst>
          </p:cNvPr>
          <p:cNvSpPr>
            <a:spLocks noGrp="1"/>
          </p:cNvSpPr>
          <p:nvPr>
            <p:ph type="title"/>
          </p:nvPr>
        </p:nvSpPr>
        <p:spPr/>
        <p:txBody>
          <a:bodyPr/>
          <a:lstStyle/>
          <a:p>
            <a:r>
              <a:rPr lang="fr-FR" dirty="0"/>
              <a:t>Accéder aux éléments du DOM</a:t>
            </a:r>
          </a:p>
        </p:txBody>
      </p:sp>
      <p:sp>
        <p:nvSpPr>
          <p:cNvPr id="3" name="Espace réservé du contenu 2">
            <a:extLst>
              <a:ext uri="{FF2B5EF4-FFF2-40B4-BE49-F238E27FC236}">
                <a16:creationId xmlns:a16="http://schemas.microsoft.com/office/drawing/2014/main" id="{CC35CF24-869C-48F7-AC36-2ABFD5EC56C5}"/>
              </a:ext>
            </a:extLst>
          </p:cNvPr>
          <p:cNvSpPr>
            <a:spLocks noGrp="1"/>
          </p:cNvSpPr>
          <p:nvPr>
            <p:ph idx="1"/>
          </p:nvPr>
        </p:nvSpPr>
        <p:spPr/>
        <p:txBody>
          <a:bodyPr>
            <a:normAutofit/>
          </a:bodyPr>
          <a:lstStyle/>
          <a:p>
            <a:pPr marL="0" indent="0">
              <a:buNone/>
            </a:pPr>
            <a:r>
              <a:rPr lang="fr-CA" dirty="0"/>
              <a:t>Chaque élément du DOM est un </a:t>
            </a:r>
            <a:r>
              <a:rPr lang="fr-CA" b="1" dirty="0"/>
              <a:t>objet</a:t>
            </a:r>
            <a:r>
              <a:rPr lang="fr-CA" dirty="0"/>
              <a:t> JavaScript avec ses propriétés et ses fonctions pour le manipuler.</a:t>
            </a:r>
          </a:p>
          <a:p>
            <a:pPr marL="0" indent="0">
              <a:buNone/>
            </a:pPr>
            <a:r>
              <a:rPr lang="fr-CA" dirty="0"/>
              <a:t>Tout commence avec le  </a:t>
            </a:r>
            <a:r>
              <a:rPr lang="fr-CA" b="1" i="1" dirty="0"/>
              <a:t>document</a:t>
            </a:r>
            <a:r>
              <a:rPr lang="fr-CA" dirty="0"/>
              <a:t> . </a:t>
            </a:r>
          </a:p>
          <a:p>
            <a:pPr marL="0" indent="0">
              <a:buNone/>
            </a:pPr>
            <a:r>
              <a:rPr lang="fr-CA" dirty="0"/>
              <a:t>Cet </a:t>
            </a:r>
            <a:r>
              <a:rPr lang="fr-CA" b="1" dirty="0"/>
              <a:t>objet</a:t>
            </a:r>
            <a:r>
              <a:rPr lang="fr-CA" dirty="0"/>
              <a:t>, auquel vous avez directement accès dans votre code JavaScript, est le point de départ du DOM. </a:t>
            </a:r>
          </a:p>
          <a:p>
            <a:pPr marL="0" indent="0">
              <a:buNone/>
            </a:pPr>
            <a:r>
              <a:rPr lang="fr-CA" dirty="0"/>
              <a:t>Il représente votre page (votre document) entière.</a:t>
            </a:r>
          </a:p>
          <a:p>
            <a:pPr marL="0" indent="0">
              <a:buNone/>
            </a:pPr>
            <a:r>
              <a:rPr lang="fr-CA" dirty="0"/>
              <a:t>C'est donc lui qui contient les </a:t>
            </a:r>
            <a:r>
              <a:rPr lang="fr-CA" b="1" dirty="0"/>
              <a:t>fonctions</a:t>
            </a:r>
            <a:r>
              <a:rPr lang="fr-CA" dirty="0"/>
              <a:t> dont vous aurez besoin pour retrouver les éléments que vous cherchez.</a:t>
            </a:r>
            <a:endParaRPr lang="fr-FR" dirty="0"/>
          </a:p>
        </p:txBody>
      </p:sp>
      <p:sp>
        <p:nvSpPr>
          <p:cNvPr id="25" name="Espace réservé du numéro de diapositive 24">
            <a:extLst>
              <a:ext uri="{FF2B5EF4-FFF2-40B4-BE49-F238E27FC236}">
                <a16:creationId xmlns:a16="http://schemas.microsoft.com/office/drawing/2014/main" id="{6BFAE7BC-893E-4B9B-AB04-BFD3DE9B75A1}"/>
              </a:ext>
            </a:extLst>
          </p:cNvPr>
          <p:cNvSpPr>
            <a:spLocks noGrp="1"/>
          </p:cNvSpPr>
          <p:nvPr>
            <p:ph type="sldNum" sz="quarter" idx="12"/>
          </p:nvPr>
        </p:nvSpPr>
        <p:spPr/>
        <p:txBody>
          <a:bodyPr/>
          <a:lstStyle/>
          <a:p>
            <a:r>
              <a:rPr lang="fr-FR" dirty="0"/>
              <a:t>1</a:t>
            </a:r>
          </a:p>
        </p:txBody>
      </p:sp>
    </p:spTree>
    <p:extLst>
      <p:ext uri="{BB962C8B-B14F-4D97-AF65-F5344CB8AC3E}">
        <p14:creationId xmlns:p14="http://schemas.microsoft.com/office/powerpoint/2010/main" val="35100706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Connecteur droit 12">
            <a:extLst>
              <a:ext uri="{FF2B5EF4-FFF2-40B4-BE49-F238E27FC236}">
                <a16:creationId xmlns:a16="http://schemas.microsoft.com/office/drawing/2014/main" id="{7F409621-235B-42B7-8C57-C671A5B850E8}"/>
              </a:ext>
              <a:ext uri="{C183D7F6-B498-43B3-948B-1728B52AA6E4}">
                <adec:decorative xmlns:adec="http://schemas.microsoft.com/office/drawing/2017/decorative" val="1"/>
              </a:ext>
            </a:extLst>
          </p:cNvPr>
          <p:cNvCxnSpPr>
            <a:cxnSpLocks/>
          </p:cNvCxnSpPr>
          <p:nvPr/>
        </p:nvCxnSpPr>
        <p:spPr>
          <a:xfrm>
            <a:off x="240908" y="6459681"/>
            <a:ext cx="0" cy="398319"/>
          </a:xfrm>
          <a:prstGeom prst="line">
            <a:avLst/>
          </a:prstGeom>
          <a:ln w="139700">
            <a:solidFill>
              <a:schemeClr val="accent2"/>
            </a:solidFill>
            <a:prstDash val="solid"/>
          </a:ln>
        </p:spPr>
        <p:style>
          <a:lnRef idx="1">
            <a:schemeClr val="accent1"/>
          </a:lnRef>
          <a:fillRef idx="0">
            <a:schemeClr val="accent1"/>
          </a:fillRef>
          <a:effectRef idx="0">
            <a:schemeClr val="accent1"/>
          </a:effectRef>
          <a:fontRef idx="minor">
            <a:schemeClr val="tx1"/>
          </a:fontRef>
        </p:style>
      </p:cxnSp>
      <p:grpSp>
        <p:nvGrpSpPr>
          <p:cNvPr id="13" name="Groupe 12">
            <a:extLst>
              <a:ext uri="{FF2B5EF4-FFF2-40B4-BE49-F238E27FC236}">
                <a16:creationId xmlns:a16="http://schemas.microsoft.com/office/drawing/2014/main" id="{85DCF745-39CA-459B-8ACF-F7DEC90EFF33}"/>
              </a:ext>
              <a:ext uri="{C183D7F6-B498-43B3-948B-1728B52AA6E4}">
                <adec:decorative xmlns:adec="http://schemas.microsoft.com/office/drawing/2017/decorative" val="1"/>
              </a:ext>
            </a:extLst>
          </p:cNvPr>
          <p:cNvGrpSpPr/>
          <p:nvPr/>
        </p:nvGrpSpPr>
        <p:grpSpPr>
          <a:xfrm>
            <a:off x="9233656" y="-30668"/>
            <a:ext cx="2958344" cy="565210"/>
            <a:chOff x="1216702" y="-785818"/>
            <a:chExt cx="6391124" cy="1384729"/>
          </a:xfrm>
        </p:grpSpPr>
        <p:sp>
          <p:nvSpPr>
            <p:cNvPr id="14" name="Rectangle 1">
              <a:extLst>
                <a:ext uri="{FF2B5EF4-FFF2-40B4-BE49-F238E27FC236}">
                  <a16:creationId xmlns:a16="http://schemas.microsoft.com/office/drawing/2014/main" id="{1DD38E9F-DD41-498F-8651-C39F97B54463}"/>
                </a:ext>
              </a:extLst>
            </p:cNvPr>
            <p:cNvSpPr/>
            <p:nvPr/>
          </p:nvSpPr>
          <p:spPr>
            <a:xfrm>
              <a:off x="1216702" y="-755745"/>
              <a:ext cx="2792437" cy="728927"/>
            </a:xfrm>
            <a:custGeom>
              <a:avLst/>
              <a:gdLst>
                <a:gd name="connsiteX0" fmla="*/ 0 w 2778276"/>
                <a:gd name="connsiteY0" fmla="*/ 0 h 471777"/>
                <a:gd name="connsiteX1" fmla="*/ 2778276 w 2778276"/>
                <a:gd name="connsiteY1" fmla="*/ 0 h 471777"/>
                <a:gd name="connsiteX2" fmla="*/ 2778276 w 2778276"/>
                <a:gd name="connsiteY2" fmla="*/ 471777 h 471777"/>
                <a:gd name="connsiteX3" fmla="*/ 0 w 2778276"/>
                <a:gd name="connsiteY3" fmla="*/ 471777 h 471777"/>
                <a:gd name="connsiteX4" fmla="*/ 0 w 2778276"/>
                <a:gd name="connsiteY4" fmla="*/ 0 h 471777"/>
                <a:gd name="connsiteX0" fmla="*/ 0 w 2778276"/>
                <a:gd name="connsiteY0" fmla="*/ 0 h 499912"/>
                <a:gd name="connsiteX1" fmla="*/ 2778276 w 2778276"/>
                <a:gd name="connsiteY1" fmla="*/ 0 h 499912"/>
                <a:gd name="connsiteX2" fmla="*/ 2778276 w 2778276"/>
                <a:gd name="connsiteY2" fmla="*/ 471777 h 499912"/>
                <a:gd name="connsiteX3" fmla="*/ 576775 w 2778276"/>
                <a:gd name="connsiteY3" fmla="*/ 499912 h 499912"/>
                <a:gd name="connsiteX4" fmla="*/ 0 w 2778276"/>
                <a:gd name="connsiteY4" fmla="*/ 0 h 499912"/>
                <a:gd name="connsiteX0" fmla="*/ 0 w 2792344"/>
                <a:gd name="connsiteY0" fmla="*/ 0 h 514001"/>
                <a:gd name="connsiteX1" fmla="*/ 2778276 w 2792344"/>
                <a:gd name="connsiteY1" fmla="*/ 0 h 514001"/>
                <a:gd name="connsiteX2" fmla="*/ 2792344 w 2792344"/>
                <a:gd name="connsiteY2" fmla="*/ 514001 h 514001"/>
                <a:gd name="connsiteX3" fmla="*/ 576775 w 2792344"/>
                <a:gd name="connsiteY3" fmla="*/ 499912 h 514001"/>
                <a:gd name="connsiteX4" fmla="*/ 0 w 2792344"/>
                <a:gd name="connsiteY4" fmla="*/ 0 h 5140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92344" h="514001">
                  <a:moveTo>
                    <a:pt x="0" y="0"/>
                  </a:moveTo>
                  <a:lnTo>
                    <a:pt x="2778276" y="0"/>
                  </a:lnTo>
                  <a:lnTo>
                    <a:pt x="2792344" y="514001"/>
                  </a:lnTo>
                  <a:lnTo>
                    <a:pt x="576775" y="499912"/>
                  </a:lnTo>
                  <a:lnTo>
                    <a:pt x="0" y="0"/>
                  </a:lnTo>
                  <a:close/>
                </a:path>
              </a:pathLst>
            </a:custGeom>
            <a:solidFill>
              <a:srgbClr val="EE740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fr-FR">
                <a:solidFill>
                  <a:srgbClr val="00366C"/>
                </a:solidFill>
              </a:endParaRPr>
            </a:p>
          </p:txBody>
        </p:sp>
        <p:sp>
          <p:nvSpPr>
            <p:cNvPr id="15" name="Rectangle 2">
              <a:extLst>
                <a:ext uri="{FF2B5EF4-FFF2-40B4-BE49-F238E27FC236}">
                  <a16:creationId xmlns:a16="http://schemas.microsoft.com/office/drawing/2014/main" id="{ADAB0AEC-795E-4826-A0D6-2720A6B5F17E}"/>
                </a:ext>
              </a:extLst>
            </p:cNvPr>
            <p:cNvSpPr/>
            <p:nvPr/>
          </p:nvSpPr>
          <p:spPr>
            <a:xfrm>
              <a:off x="1968078" y="-785818"/>
              <a:ext cx="5639748" cy="1384729"/>
            </a:xfrm>
            <a:custGeom>
              <a:avLst/>
              <a:gdLst>
                <a:gd name="connsiteX0" fmla="*/ 0 w 4000500"/>
                <a:gd name="connsiteY0" fmla="*/ 0 h 800100"/>
                <a:gd name="connsiteX1" fmla="*/ 4000500 w 4000500"/>
                <a:gd name="connsiteY1" fmla="*/ 0 h 800100"/>
                <a:gd name="connsiteX2" fmla="*/ 4000500 w 4000500"/>
                <a:gd name="connsiteY2" fmla="*/ 800100 h 800100"/>
                <a:gd name="connsiteX3" fmla="*/ 0 w 4000500"/>
                <a:gd name="connsiteY3" fmla="*/ 800100 h 800100"/>
                <a:gd name="connsiteX4" fmla="*/ 0 w 4000500"/>
                <a:gd name="connsiteY4" fmla="*/ 0 h 800100"/>
                <a:gd name="connsiteX0" fmla="*/ 0 w 4000500"/>
                <a:gd name="connsiteY0" fmla="*/ 0 h 800100"/>
                <a:gd name="connsiteX1" fmla="*/ 4000500 w 4000500"/>
                <a:gd name="connsiteY1" fmla="*/ 0 h 800100"/>
                <a:gd name="connsiteX2" fmla="*/ 4000500 w 4000500"/>
                <a:gd name="connsiteY2" fmla="*/ 800100 h 800100"/>
                <a:gd name="connsiteX3" fmla="*/ 792480 w 4000500"/>
                <a:gd name="connsiteY3" fmla="*/ 800100 h 800100"/>
                <a:gd name="connsiteX4" fmla="*/ 0 w 4000500"/>
                <a:gd name="connsiteY4" fmla="*/ 0 h 800100"/>
                <a:gd name="connsiteX0" fmla="*/ 0 w 4428566"/>
                <a:gd name="connsiteY0" fmla="*/ 0 h 806393"/>
                <a:gd name="connsiteX1" fmla="*/ 4000500 w 4428566"/>
                <a:gd name="connsiteY1" fmla="*/ 0 h 806393"/>
                <a:gd name="connsiteX2" fmla="*/ 4428566 w 4428566"/>
                <a:gd name="connsiteY2" fmla="*/ 806393 h 806393"/>
                <a:gd name="connsiteX3" fmla="*/ 792480 w 4428566"/>
                <a:gd name="connsiteY3" fmla="*/ 800100 h 806393"/>
                <a:gd name="connsiteX4" fmla="*/ 0 w 4428566"/>
                <a:gd name="connsiteY4" fmla="*/ 0 h 806393"/>
                <a:gd name="connsiteX0" fmla="*/ 0 w 4428566"/>
                <a:gd name="connsiteY0" fmla="*/ 0 h 806393"/>
                <a:gd name="connsiteX1" fmla="*/ 4428566 w 4428566"/>
                <a:gd name="connsiteY1" fmla="*/ 7035 h 806393"/>
                <a:gd name="connsiteX2" fmla="*/ 4428566 w 4428566"/>
                <a:gd name="connsiteY2" fmla="*/ 806393 h 806393"/>
                <a:gd name="connsiteX3" fmla="*/ 792480 w 4428566"/>
                <a:gd name="connsiteY3" fmla="*/ 800100 h 806393"/>
                <a:gd name="connsiteX4" fmla="*/ 0 w 4428566"/>
                <a:gd name="connsiteY4" fmla="*/ 0 h 8063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28566" h="806393">
                  <a:moveTo>
                    <a:pt x="0" y="0"/>
                  </a:moveTo>
                  <a:lnTo>
                    <a:pt x="4428566" y="7035"/>
                  </a:lnTo>
                  <a:lnTo>
                    <a:pt x="4428566" y="806393"/>
                  </a:lnTo>
                  <a:lnTo>
                    <a:pt x="792480" y="800100"/>
                  </a:lnTo>
                  <a:lnTo>
                    <a:pt x="0" y="0"/>
                  </a:lnTo>
                  <a:close/>
                </a:path>
              </a:pathLst>
            </a:custGeom>
            <a:solidFill>
              <a:srgbClr val="0B84FF"/>
            </a:soli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nSpc>
                  <a:spcPct val="120000"/>
                </a:lnSpc>
                <a:spcBef>
                  <a:spcPts val="200"/>
                </a:spcBef>
              </a:pPr>
              <a:r>
                <a:rPr lang="fr-FR" sz="1000" kern="1000" dirty="0">
                  <a:solidFill>
                    <a:srgbClr val="00366C"/>
                  </a:solidFill>
                  <a:effectLst/>
                  <a:ea typeface="Calibri" panose="020F0502020204030204" pitchFamily="34" charset="0"/>
                  <a:cs typeface="Times New Roman" panose="02020603050405020304" pitchFamily="18" charset="0"/>
                </a:rPr>
                <a:t> </a:t>
              </a:r>
            </a:p>
          </p:txBody>
        </p:sp>
      </p:grpSp>
      <p:pic>
        <p:nvPicPr>
          <p:cNvPr id="16" name="Graphique 218">
            <a:extLst>
              <a:ext uri="{FF2B5EF4-FFF2-40B4-BE49-F238E27FC236}">
                <a16:creationId xmlns:a16="http://schemas.microsoft.com/office/drawing/2014/main" id="{797E772C-3E32-4DC4-9154-2641BFB9AA2D}"/>
              </a:ext>
            </a:extLst>
          </p:cNvPr>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40909" y="193345"/>
            <a:ext cx="1424861" cy="311868"/>
          </a:xfrm>
          <a:prstGeom prst="rect">
            <a:avLst/>
          </a:prstGeom>
        </p:spPr>
      </p:pic>
      <p:sp>
        <p:nvSpPr>
          <p:cNvPr id="17" name="Zone de texte 2">
            <a:extLst>
              <a:ext uri="{FF2B5EF4-FFF2-40B4-BE49-F238E27FC236}">
                <a16:creationId xmlns:a16="http://schemas.microsoft.com/office/drawing/2014/main" id="{BB37616C-272E-47F1-863A-B2C92FBE80F3}"/>
              </a:ext>
            </a:extLst>
          </p:cNvPr>
          <p:cNvSpPr txBox="1">
            <a:spLocks noChangeArrowheads="1"/>
          </p:cNvSpPr>
          <p:nvPr/>
        </p:nvSpPr>
        <p:spPr bwMode="auto">
          <a:xfrm>
            <a:off x="10440745" y="130371"/>
            <a:ext cx="18367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ja-JP" dirty="0">
                <a:solidFill>
                  <a:schemeClr val="bg1"/>
                </a:solidFill>
                <a:latin typeface="Arial" panose="020B0604020202020204" pitchFamily="34" charset="0"/>
              </a:rPr>
              <a:t>JS DOM</a:t>
            </a:r>
            <a:endParaRPr kumimoji="0" lang="fr-FR" altLang="ja-JP" sz="1800" b="0" i="0" u="none" strike="noStrike" cap="none" normalizeH="0" baseline="0" dirty="0">
              <a:ln>
                <a:noFill/>
              </a:ln>
              <a:solidFill>
                <a:schemeClr val="bg1"/>
              </a:solidFill>
              <a:effectLst/>
              <a:latin typeface="Arial" panose="020B0604020202020204" pitchFamily="34" charset="0"/>
            </a:endParaRPr>
          </a:p>
        </p:txBody>
      </p:sp>
      <p:cxnSp>
        <p:nvCxnSpPr>
          <p:cNvPr id="21" name="Connecteur droit 12">
            <a:extLst>
              <a:ext uri="{FF2B5EF4-FFF2-40B4-BE49-F238E27FC236}">
                <a16:creationId xmlns:a16="http://schemas.microsoft.com/office/drawing/2014/main" id="{2FD4896E-C3EA-4312-B8B9-061395FD30B9}"/>
              </a:ext>
              <a:ext uri="{C183D7F6-B498-43B3-948B-1728B52AA6E4}">
                <adec:decorative xmlns:adec="http://schemas.microsoft.com/office/drawing/2017/decorative" val="1"/>
              </a:ext>
            </a:extLst>
          </p:cNvPr>
          <p:cNvCxnSpPr>
            <a:cxnSpLocks/>
          </p:cNvCxnSpPr>
          <p:nvPr/>
        </p:nvCxnSpPr>
        <p:spPr>
          <a:xfrm>
            <a:off x="10526228" y="71037"/>
            <a:ext cx="1416204" cy="0"/>
          </a:xfrm>
          <a:prstGeom prst="line">
            <a:avLst/>
          </a:prstGeom>
          <a:ln w="57150">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2" name="Titre 1">
            <a:extLst>
              <a:ext uri="{FF2B5EF4-FFF2-40B4-BE49-F238E27FC236}">
                <a16:creationId xmlns:a16="http://schemas.microsoft.com/office/drawing/2014/main" id="{0B3CC462-55AF-4043-88EB-4DAD89B19EE6}"/>
              </a:ext>
            </a:extLst>
          </p:cNvPr>
          <p:cNvSpPr>
            <a:spLocks noGrp="1"/>
          </p:cNvSpPr>
          <p:nvPr>
            <p:ph type="title"/>
          </p:nvPr>
        </p:nvSpPr>
        <p:spPr/>
        <p:txBody>
          <a:bodyPr/>
          <a:lstStyle/>
          <a:p>
            <a:r>
              <a:rPr lang="fr-FR" dirty="0"/>
              <a:t>Accéder aux éléments du DOM</a:t>
            </a:r>
          </a:p>
        </p:txBody>
      </p:sp>
      <p:sp>
        <p:nvSpPr>
          <p:cNvPr id="3" name="Espace réservé du contenu 2">
            <a:extLst>
              <a:ext uri="{FF2B5EF4-FFF2-40B4-BE49-F238E27FC236}">
                <a16:creationId xmlns:a16="http://schemas.microsoft.com/office/drawing/2014/main" id="{CC35CF24-869C-48F7-AC36-2ABFD5EC56C5}"/>
              </a:ext>
            </a:extLst>
          </p:cNvPr>
          <p:cNvSpPr>
            <a:spLocks noGrp="1"/>
          </p:cNvSpPr>
          <p:nvPr>
            <p:ph idx="1"/>
          </p:nvPr>
        </p:nvSpPr>
        <p:spPr/>
        <p:txBody>
          <a:bodyPr>
            <a:normAutofit/>
          </a:bodyPr>
          <a:lstStyle/>
          <a:p>
            <a:pPr>
              <a:buFont typeface="Wingdings" panose="05000000000000000000" pitchFamily="2" charset="2"/>
              <a:buChar char="Ø"/>
            </a:pPr>
            <a:r>
              <a:rPr lang="fr-FR" b="0" dirty="0">
                <a:solidFill>
                  <a:srgbClr val="9CDCFE"/>
                </a:solidFill>
                <a:effectLst/>
                <a:latin typeface="Consolas" panose="020B0609020204030204" pitchFamily="49" charset="0"/>
              </a:rPr>
              <a:t> </a:t>
            </a:r>
            <a:r>
              <a:rPr lang="fr-FR" b="0" dirty="0">
                <a:solidFill>
                  <a:srgbClr val="9CDCFE"/>
                </a:solidFill>
                <a:effectLst/>
                <a:highlight>
                  <a:srgbClr val="000000"/>
                </a:highlight>
                <a:latin typeface="Consolas" panose="020B0609020204030204" pitchFamily="49" charset="0"/>
              </a:rPr>
              <a:t>document</a:t>
            </a:r>
            <a:r>
              <a:rPr lang="fr-FR" b="0" dirty="0">
                <a:solidFill>
                  <a:srgbClr val="D4D4D4"/>
                </a:solidFill>
                <a:effectLst/>
                <a:highlight>
                  <a:srgbClr val="000000"/>
                </a:highlight>
                <a:latin typeface="Consolas" panose="020B0609020204030204" pitchFamily="49" charset="0"/>
              </a:rPr>
              <a:t>.</a:t>
            </a:r>
            <a:r>
              <a:rPr lang="fr-FR" b="0" dirty="0">
                <a:solidFill>
                  <a:srgbClr val="DCDCAA"/>
                </a:solidFill>
                <a:effectLst/>
                <a:highlight>
                  <a:srgbClr val="000000"/>
                </a:highlight>
                <a:latin typeface="Consolas" panose="020B0609020204030204" pitchFamily="49" charset="0"/>
              </a:rPr>
              <a:t>getElementById</a:t>
            </a:r>
            <a:r>
              <a:rPr lang="fr-FR" b="0" dirty="0">
                <a:solidFill>
                  <a:srgbClr val="D4D4D4"/>
                </a:solidFill>
                <a:effectLst/>
                <a:highlight>
                  <a:srgbClr val="000000"/>
                </a:highlight>
                <a:latin typeface="Consolas" panose="020B0609020204030204" pitchFamily="49" charset="0"/>
              </a:rPr>
              <a:t>();</a:t>
            </a:r>
          </a:p>
          <a:p>
            <a:pPr marL="0" indent="0">
              <a:buNone/>
            </a:pPr>
            <a:r>
              <a:rPr lang="fr-CA" dirty="0"/>
              <a:t>C’est sans doute la méthode la plus utilisée pour retrouver un </a:t>
            </a:r>
            <a:r>
              <a:rPr lang="fr-CA" b="1" dirty="0"/>
              <a:t>élément précis</a:t>
            </a:r>
            <a:r>
              <a:rPr lang="fr-CA" dirty="0"/>
              <a:t>.</a:t>
            </a:r>
          </a:p>
          <a:p>
            <a:pPr marL="0" indent="0">
              <a:buNone/>
            </a:pPr>
            <a:r>
              <a:rPr lang="fr-CA" dirty="0"/>
              <a:t>Comme son nom l'indique, elle va rechercher un élément grâce à son  </a:t>
            </a:r>
            <a:r>
              <a:rPr lang="fr-CA" b="1" i="1" dirty="0"/>
              <a:t>id</a:t>
            </a:r>
            <a:r>
              <a:rPr lang="fr-CA" dirty="0"/>
              <a:t> , or, rappelez-vous qu'il ne doit y avoir qu'un seul élément avec un  </a:t>
            </a:r>
            <a:r>
              <a:rPr lang="fr-CA" b="1" i="1" dirty="0"/>
              <a:t>id</a:t>
            </a:r>
            <a:r>
              <a:rPr lang="fr-CA" dirty="0"/>
              <a:t>  donné dans le html, cette méthode est donc une candidate parfaite pour retrouver un élément particulier. </a:t>
            </a:r>
          </a:p>
          <a:p>
            <a:pPr marL="0" indent="0">
              <a:buNone/>
            </a:pPr>
            <a:r>
              <a:rPr lang="fr-CA" b="1" i="1" dirty="0" err="1"/>
              <a:t>getElementById</a:t>
            </a:r>
            <a:r>
              <a:rPr lang="fr-CA" b="1" i="1" dirty="0"/>
              <a:t>(« valeur de </a:t>
            </a:r>
            <a:r>
              <a:rPr lang="fr-CA" b="1" i="1" dirty="0" err="1"/>
              <a:t>l’id</a:t>
            </a:r>
            <a:r>
              <a:rPr lang="fr-CA" b="1" i="1" dirty="0"/>
              <a:t> ») </a:t>
            </a:r>
            <a:r>
              <a:rPr lang="fr-CA" dirty="0"/>
              <a:t>prend en paramètre l' </a:t>
            </a:r>
            <a:r>
              <a:rPr lang="fr-CA" b="1" i="1" dirty="0"/>
              <a:t>id</a:t>
            </a:r>
            <a:r>
              <a:rPr lang="fr-CA" dirty="0"/>
              <a:t>  de l'élément que vous recherchez et vous retournera cet élément s'il a été trouvé.</a:t>
            </a:r>
            <a:endParaRPr lang="fr-FR" dirty="0"/>
          </a:p>
        </p:txBody>
      </p:sp>
      <p:sp>
        <p:nvSpPr>
          <p:cNvPr id="25" name="Espace réservé du numéro de diapositive 24">
            <a:extLst>
              <a:ext uri="{FF2B5EF4-FFF2-40B4-BE49-F238E27FC236}">
                <a16:creationId xmlns:a16="http://schemas.microsoft.com/office/drawing/2014/main" id="{6BFAE7BC-893E-4B9B-AB04-BFD3DE9B75A1}"/>
              </a:ext>
            </a:extLst>
          </p:cNvPr>
          <p:cNvSpPr>
            <a:spLocks noGrp="1"/>
          </p:cNvSpPr>
          <p:nvPr>
            <p:ph type="sldNum" sz="quarter" idx="12"/>
          </p:nvPr>
        </p:nvSpPr>
        <p:spPr/>
        <p:txBody>
          <a:bodyPr/>
          <a:lstStyle/>
          <a:p>
            <a:r>
              <a:rPr lang="fr-FR" dirty="0"/>
              <a:t>1</a:t>
            </a:r>
          </a:p>
        </p:txBody>
      </p:sp>
    </p:spTree>
    <p:extLst>
      <p:ext uri="{BB962C8B-B14F-4D97-AF65-F5344CB8AC3E}">
        <p14:creationId xmlns:p14="http://schemas.microsoft.com/office/powerpoint/2010/main" val="6647232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Connecteur droit 12">
            <a:extLst>
              <a:ext uri="{FF2B5EF4-FFF2-40B4-BE49-F238E27FC236}">
                <a16:creationId xmlns:a16="http://schemas.microsoft.com/office/drawing/2014/main" id="{7F409621-235B-42B7-8C57-C671A5B850E8}"/>
              </a:ext>
              <a:ext uri="{C183D7F6-B498-43B3-948B-1728B52AA6E4}">
                <adec:decorative xmlns:adec="http://schemas.microsoft.com/office/drawing/2017/decorative" val="1"/>
              </a:ext>
            </a:extLst>
          </p:cNvPr>
          <p:cNvCxnSpPr>
            <a:cxnSpLocks/>
          </p:cNvCxnSpPr>
          <p:nvPr/>
        </p:nvCxnSpPr>
        <p:spPr>
          <a:xfrm>
            <a:off x="240908" y="6459681"/>
            <a:ext cx="0" cy="398319"/>
          </a:xfrm>
          <a:prstGeom prst="line">
            <a:avLst/>
          </a:prstGeom>
          <a:ln w="139700">
            <a:solidFill>
              <a:schemeClr val="accent2"/>
            </a:solidFill>
            <a:prstDash val="solid"/>
          </a:ln>
        </p:spPr>
        <p:style>
          <a:lnRef idx="1">
            <a:schemeClr val="accent1"/>
          </a:lnRef>
          <a:fillRef idx="0">
            <a:schemeClr val="accent1"/>
          </a:fillRef>
          <a:effectRef idx="0">
            <a:schemeClr val="accent1"/>
          </a:effectRef>
          <a:fontRef idx="minor">
            <a:schemeClr val="tx1"/>
          </a:fontRef>
        </p:style>
      </p:cxnSp>
      <p:grpSp>
        <p:nvGrpSpPr>
          <p:cNvPr id="13" name="Groupe 12">
            <a:extLst>
              <a:ext uri="{FF2B5EF4-FFF2-40B4-BE49-F238E27FC236}">
                <a16:creationId xmlns:a16="http://schemas.microsoft.com/office/drawing/2014/main" id="{85DCF745-39CA-459B-8ACF-F7DEC90EFF33}"/>
              </a:ext>
              <a:ext uri="{C183D7F6-B498-43B3-948B-1728B52AA6E4}">
                <adec:decorative xmlns:adec="http://schemas.microsoft.com/office/drawing/2017/decorative" val="1"/>
              </a:ext>
            </a:extLst>
          </p:cNvPr>
          <p:cNvGrpSpPr/>
          <p:nvPr/>
        </p:nvGrpSpPr>
        <p:grpSpPr>
          <a:xfrm>
            <a:off x="9233656" y="-30668"/>
            <a:ext cx="2958344" cy="565210"/>
            <a:chOff x="1216702" y="-785818"/>
            <a:chExt cx="6391124" cy="1384729"/>
          </a:xfrm>
        </p:grpSpPr>
        <p:sp>
          <p:nvSpPr>
            <p:cNvPr id="14" name="Rectangle 1">
              <a:extLst>
                <a:ext uri="{FF2B5EF4-FFF2-40B4-BE49-F238E27FC236}">
                  <a16:creationId xmlns:a16="http://schemas.microsoft.com/office/drawing/2014/main" id="{1DD38E9F-DD41-498F-8651-C39F97B54463}"/>
                </a:ext>
              </a:extLst>
            </p:cNvPr>
            <p:cNvSpPr/>
            <p:nvPr/>
          </p:nvSpPr>
          <p:spPr>
            <a:xfrm>
              <a:off x="1216702" y="-755745"/>
              <a:ext cx="2792437" cy="728927"/>
            </a:xfrm>
            <a:custGeom>
              <a:avLst/>
              <a:gdLst>
                <a:gd name="connsiteX0" fmla="*/ 0 w 2778276"/>
                <a:gd name="connsiteY0" fmla="*/ 0 h 471777"/>
                <a:gd name="connsiteX1" fmla="*/ 2778276 w 2778276"/>
                <a:gd name="connsiteY1" fmla="*/ 0 h 471777"/>
                <a:gd name="connsiteX2" fmla="*/ 2778276 w 2778276"/>
                <a:gd name="connsiteY2" fmla="*/ 471777 h 471777"/>
                <a:gd name="connsiteX3" fmla="*/ 0 w 2778276"/>
                <a:gd name="connsiteY3" fmla="*/ 471777 h 471777"/>
                <a:gd name="connsiteX4" fmla="*/ 0 w 2778276"/>
                <a:gd name="connsiteY4" fmla="*/ 0 h 471777"/>
                <a:gd name="connsiteX0" fmla="*/ 0 w 2778276"/>
                <a:gd name="connsiteY0" fmla="*/ 0 h 499912"/>
                <a:gd name="connsiteX1" fmla="*/ 2778276 w 2778276"/>
                <a:gd name="connsiteY1" fmla="*/ 0 h 499912"/>
                <a:gd name="connsiteX2" fmla="*/ 2778276 w 2778276"/>
                <a:gd name="connsiteY2" fmla="*/ 471777 h 499912"/>
                <a:gd name="connsiteX3" fmla="*/ 576775 w 2778276"/>
                <a:gd name="connsiteY3" fmla="*/ 499912 h 499912"/>
                <a:gd name="connsiteX4" fmla="*/ 0 w 2778276"/>
                <a:gd name="connsiteY4" fmla="*/ 0 h 499912"/>
                <a:gd name="connsiteX0" fmla="*/ 0 w 2792344"/>
                <a:gd name="connsiteY0" fmla="*/ 0 h 514001"/>
                <a:gd name="connsiteX1" fmla="*/ 2778276 w 2792344"/>
                <a:gd name="connsiteY1" fmla="*/ 0 h 514001"/>
                <a:gd name="connsiteX2" fmla="*/ 2792344 w 2792344"/>
                <a:gd name="connsiteY2" fmla="*/ 514001 h 514001"/>
                <a:gd name="connsiteX3" fmla="*/ 576775 w 2792344"/>
                <a:gd name="connsiteY3" fmla="*/ 499912 h 514001"/>
                <a:gd name="connsiteX4" fmla="*/ 0 w 2792344"/>
                <a:gd name="connsiteY4" fmla="*/ 0 h 5140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92344" h="514001">
                  <a:moveTo>
                    <a:pt x="0" y="0"/>
                  </a:moveTo>
                  <a:lnTo>
                    <a:pt x="2778276" y="0"/>
                  </a:lnTo>
                  <a:lnTo>
                    <a:pt x="2792344" y="514001"/>
                  </a:lnTo>
                  <a:lnTo>
                    <a:pt x="576775" y="499912"/>
                  </a:lnTo>
                  <a:lnTo>
                    <a:pt x="0" y="0"/>
                  </a:lnTo>
                  <a:close/>
                </a:path>
              </a:pathLst>
            </a:custGeom>
            <a:solidFill>
              <a:srgbClr val="EE740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fr-FR">
                <a:solidFill>
                  <a:srgbClr val="00366C"/>
                </a:solidFill>
              </a:endParaRPr>
            </a:p>
          </p:txBody>
        </p:sp>
        <p:sp>
          <p:nvSpPr>
            <p:cNvPr id="15" name="Rectangle 2">
              <a:extLst>
                <a:ext uri="{FF2B5EF4-FFF2-40B4-BE49-F238E27FC236}">
                  <a16:creationId xmlns:a16="http://schemas.microsoft.com/office/drawing/2014/main" id="{ADAB0AEC-795E-4826-A0D6-2720A6B5F17E}"/>
                </a:ext>
              </a:extLst>
            </p:cNvPr>
            <p:cNvSpPr/>
            <p:nvPr/>
          </p:nvSpPr>
          <p:spPr>
            <a:xfrm>
              <a:off x="1968078" y="-785818"/>
              <a:ext cx="5639748" cy="1384729"/>
            </a:xfrm>
            <a:custGeom>
              <a:avLst/>
              <a:gdLst>
                <a:gd name="connsiteX0" fmla="*/ 0 w 4000500"/>
                <a:gd name="connsiteY0" fmla="*/ 0 h 800100"/>
                <a:gd name="connsiteX1" fmla="*/ 4000500 w 4000500"/>
                <a:gd name="connsiteY1" fmla="*/ 0 h 800100"/>
                <a:gd name="connsiteX2" fmla="*/ 4000500 w 4000500"/>
                <a:gd name="connsiteY2" fmla="*/ 800100 h 800100"/>
                <a:gd name="connsiteX3" fmla="*/ 0 w 4000500"/>
                <a:gd name="connsiteY3" fmla="*/ 800100 h 800100"/>
                <a:gd name="connsiteX4" fmla="*/ 0 w 4000500"/>
                <a:gd name="connsiteY4" fmla="*/ 0 h 800100"/>
                <a:gd name="connsiteX0" fmla="*/ 0 w 4000500"/>
                <a:gd name="connsiteY0" fmla="*/ 0 h 800100"/>
                <a:gd name="connsiteX1" fmla="*/ 4000500 w 4000500"/>
                <a:gd name="connsiteY1" fmla="*/ 0 h 800100"/>
                <a:gd name="connsiteX2" fmla="*/ 4000500 w 4000500"/>
                <a:gd name="connsiteY2" fmla="*/ 800100 h 800100"/>
                <a:gd name="connsiteX3" fmla="*/ 792480 w 4000500"/>
                <a:gd name="connsiteY3" fmla="*/ 800100 h 800100"/>
                <a:gd name="connsiteX4" fmla="*/ 0 w 4000500"/>
                <a:gd name="connsiteY4" fmla="*/ 0 h 800100"/>
                <a:gd name="connsiteX0" fmla="*/ 0 w 4428566"/>
                <a:gd name="connsiteY0" fmla="*/ 0 h 806393"/>
                <a:gd name="connsiteX1" fmla="*/ 4000500 w 4428566"/>
                <a:gd name="connsiteY1" fmla="*/ 0 h 806393"/>
                <a:gd name="connsiteX2" fmla="*/ 4428566 w 4428566"/>
                <a:gd name="connsiteY2" fmla="*/ 806393 h 806393"/>
                <a:gd name="connsiteX3" fmla="*/ 792480 w 4428566"/>
                <a:gd name="connsiteY3" fmla="*/ 800100 h 806393"/>
                <a:gd name="connsiteX4" fmla="*/ 0 w 4428566"/>
                <a:gd name="connsiteY4" fmla="*/ 0 h 806393"/>
                <a:gd name="connsiteX0" fmla="*/ 0 w 4428566"/>
                <a:gd name="connsiteY0" fmla="*/ 0 h 806393"/>
                <a:gd name="connsiteX1" fmla="*/ 4428566 w 4428566"/>
                <a:gd name="connsiteY1" fmla="*/ 7035 h 806393"/>
                <a:gd name="connsiteX2" fmla="*/ 4428566 w 4428566"/>
                <a:gd name="connsiteY2" fmla="*/ 806393 h 806393"/>
                <a:gd name="connsiteX3" fmla="*/ 792480 w 4428566"/>
                <a:gd name="connsiteY3" fmla="*/ 800100 h 806393"/>
                <a:gd name="connsiteX4" fmla="*/ 0 w 4428566"/>
                <a:gd name="connsiteY4" fmla="*/ 0 h 8063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28566" h="806393">
                  <a:moveTo>
                    <a:pt x="0" y="0"/>
                  </a:moveTo>
                  <a:lnTo>
                    <a:pt x="4428566" y="7035"/>
                  </a:lnTo>
                  <a:lnTo>
                    <a:pt x="4428566" y="806393"/>
                  </a:lnTo>
                  <a:lnTo>
                    <a:pt x="792480" y="800100"/>
                  </a:lnTo>
                  <a:lnTo>
                    <a:pt x="0" y="0"/>
                  </a:lnTo>
                  <a:close/>
                </a:path>
              </a:pathLst>
            </a:custGeom>
            <a:solidFill>
              <a:srgbClr val="0B84FF"/>
            </a:soli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nSpc>
                  <a:spcPct val="120000"/>
                </a:lnSpc>
                <a:spcBef>
                  <a:spcPts val="200"/>
                </a:spcBef>
              </a:pPr>
              <a:r>
                <a:rPr lang="fr-FR" sz="1000" kern="1000" dirty="0">
                  <a:solidFill>
                    <a:srgbClr val="00366C"/>
                  </a:solidFill>
                  <a:effectLst/>
                  <a:ea typeface="Calibri" panose="020F0502020204030204" pitchFamily="34" charset="0"/>
                  <a:cs typeface="Times New Roman" panose="02020603050405020304" pitchFamily="18" charset="0"/>
                </a:rPr>
                <a:t> </a:t>
              </a:r>
            </a:p>
          </p:txBody>
        </p:sp>
      </p:grpSp>
      <p:pic>
        <p:nvPicPr>
          <p:cNvPr id="16" name="Graphique 218">
            <a:extLst>
              <a:ext uri="{FF2B5EF4-FFF2-40B4-BE49-F238E27FC236}">
                <a16:creationId xmlns:a16="http://schemas.microsoft.com/office/drawing/2014/main" id="{797E772C-3E32-4DC4-9154-2641BFB9AA2D}"/>
              </a:ext>
            </a:extLst>
          </p:cNvPr>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40909" y="193345"/>
            <a:ext cx="1424861" cy="311868"/>
          </a:xfrm>
          <a:prstGeom prst="rect">
            <a:avLst/>
          </a:prstGeom>
        </p:spPr>
      </p:pic>
      <p:sp>
        <p:nvSpPr>
          <p:cNvPr id="17" name="Zone de texte 2">
            <a:extLst>
              <a:ext uri="{FF2B5EF4-FFF2-40B4-BE49-F238E27FC236}">
                <a16:creationId xmlns:a16="http://schemas.microsoft.com/office/drawing/2014/main" id="{BB37616C-272E-47F1-863A-B2C92FBE80F3}"/>
              </a:ext>
            </a:extLst>
          </p:cNvPr>
          <p:cNvSpPr txBox="1">
            <a:spLocks noChangeArrowheads="1"/>
          </p:cNvSpPr>
          <p:nvPr/>
        </p:nvSpPr>
        <p:spPr bwMode="auto">
          <a:xfrm>
            <a:off x="10440745" y="130371"/>
            <a:ext cx="18367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ja-JP" dirty="0">
                <a:solidFill>
                  <a:schemeClr val="bg1"/>
                </a:solidFill>
                <a:latin typeface="Arial" panose="020B0604020202020204" pitchFamily="34" charset="0"/>
              </a:rPr>
              <a:t>JS DOM</a:t>
            </a:r>
            <a:endParaRPr kumimoji="0" lang="fr-FR" altLang="ja-JP" sz="1800" b="0" i="0" u="none" strike="noStrike" cap="none" normalizeH="0" baseline="0" dirty="0">
              <a:ln>
                <a:noFill/>
              </a:ln>
              <a:solidFill>
                <a:schemeClr val="bg1"/>
              </a:solidFill>
              <a:effectLst/>
              <a:latin typeface="Arial" panose="020B0604020202020204" pitchFamily="34" charset="0"/>
            </a:endParaRPr>
          </a:p>
        </p:txBody>
      </p:sp>
      <p:cxnSp>
        <p:nvCxnSpPr>
          <p:cNvPr id="21" name="Connecteur droit 12">
            <a:extLst>
              <a:ext uri="{FF2B5EF4-FFF2-40B4-BE49-F238E27FC236}">
                <a16:creationId xmlns:a16="http://schemas.microsoft.com/office/drawing/2014/main" id="{2FD4896E-C3EA-4312-B8B9-061395FD30B9}"/>
              </a:ext>
              <a:ext uri="{C183D7F6-B498-43B3-948B-1728B52AA6E4}">
                <adec:decorative xmlns:adec="http://schemas.microsoft.com/office/drawing/2017/decorative" val="1"/>
              </a:ext>
            </a:extLst>
          </p:cNvPr>
          <p:cNvCxnSpPr>
            <a:cxnSpLocks/>
          </p:cNvCxnSpPr>
          <p:nvPr/>
        </p:nvCxnSpPr>
        <p:spPr>
          <a:xfrm>
            <a:off x="10526228" y="71037"/>
            <a:ext cx="1416204" cy="0"/>
          </a:xfrm>
          <a:prstGeom prst="line">
            <a:avLst/>
          </a:prstGeom>
          <a:ln w="57150">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2" name="Titre 1">
            <a:extLst>
              <a:ext uri="{FF2B5EF4-FFF2-40B4-BE49-F238E27FC236}">
                <a16:creationId xmlns:a16="http://schemas.microsoft.com/office/drawing/2014/main" id="{0B3CC462-55AF-4043-88EB-4DAD89B19EE6}"/>
              </a:ext>
            </a:extLst>
          </p:cNvPr>
          <p:cNvSpPr>
            <a:spLocks noGrp="1"/>
          </p:cNvSpPr>
          <p:nvPr>
            <p:ph type="title"/>
          </p:nvPr>
        </p:nvSpPr>
        <p:spPr/>
        <p:txBody>
          <a:bodyPr/>
          <a:lstStyle/>
          <a:p>
            <a:r>
              <a:rPr lang="fr-FR" dirty="0"/>
              <a:t>Accéder aux éléments du DOM</a:t>
            </a:r>
          </a:p>
        </p:txBody>
      </p:sp>
      <p:sp>
        <p:nvSpPr>
          <p:cNvPr id="3" name="Espace réservé du contenu 2">
            <a:extLst>
              <a:ext uri="{FF2B5EF4-FFF2-40B4-BE49-F238E27FC236}">
                <a16:creationId xmlns:a16="http://schemas.microsoft.com/office/drawing/2014/main" id="{CC35CF24-869C-48F7-AC36-2ABFD5EC56C5}"/>
              </a:ext>
            </a:extLst>
          </p:cNvPr>
          <p:cNvSpPr>
            <a:spLocks noGrp="1"/>
          </p:cNvSpPr>
          <p:nvPr>
            <p:ph idx="1"/>
          </p:nvPr>
        </p:nvSpPr>
        <p:spPr/>
        <p:txBody>
          <a:bodyPr>
            <a:normAutofit/>
          </a:bodyPr>
          <a:lstStyle/>
          <a:p>
            <a:pPr marL="0" indent="0">
              <a:buNone/>
            </a:pPr>
            <a:r>
              <a:rPr lang="fr-CA" b="1" u="sng" dirty="0"/>
              <a:t>Exemple :</a:t>
            </a:r>
            <a:r>
              <a:rPr lang="fr-CA" dirty="0"/>
              <a:t> Prenons ce contenu HTML</a:t>
            </a:r>
            <a:endParaRPr lang="fr-FR" dirty="0"/>
          </a:p>
        </p:txBody>
      </p:sp>
      <p:sp>
        <p:nvSpPr>
          <p:cNvPr id="25" name="Espace réservé du numéro de diapositive 24">
            <a:extLst>
              <a:ext uri="{FF2B5EF4-FFF2-40B4-BE49-F238E27FC236}">
                <a16:creationId xmlns:a16="http://schemas.microsoft.com/office/drawing/2014/main" id="{6BFAE7BC-893E-4B9B-AB04-BFD3DE9B75A1}"/>
              </a:ext>
            </a:extLst>
          </p:cNvPr>
          <p:cNvSpPr>
            <a:spLocks noGrp="1"/>
          </p:cNvSpPr>
          <p:nvPr>
            <p:ph type="sldNum" sz="quarter" idx="12"/>
          </p:nvPr>
        </p:nvSpPr>
        <p:spPr/>
        <p:txBody>
          <a:bodyPr/>
          <a:lstStyle/>
          <a:p>
            <a:r>
              <a:rPr lang="fr-FR" dirty="0"/>
              <a:t>1</a:t>
            </a:r>
          </a:p>
        </p:txBody>
      </p:sp>
      <p:sp>
        <p:nvSpPr>
          <p:cNvPr id="4" name="Rectangle 3">
            <a:extLst>
              <a:ext uri="{FF2B5EF4-FFF2-40B4-BE49-F238E27FC236}">
                <a16:creationId xmlns:a16="http://schemas.microsoft.com/office/drawing/2014/main" id="{13759F33-857F-419E-9D73-E3F462A53420}"/>
              </a:ext>
            </a:extLst>
          </p:cNvPr>
          <p:cNvSpPr/>
          <p:nvPr/>
        </p:nvSpPr>
        <p:spPr>
          <a:xfrm>
            <a:off x="953339" y="2325189"/>
            <a:ext cx="4868089" cy="385177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endParaRPr lang="fr-FR" sz="1200" b="0" dirty="0">
              <a:solidFill>
                <a:srgbClr val="808080"/>
              </a:solidFill>
              <a:effectLst/>
              <a:latin typeface="Consolas" panose="020B0609020204030204" pitchFamily="49" charset="0"/>
            </a:endParaRPr>
          </a:p>
          <a:p>
            <a:r>
              <a:rPr lang="fr-FR" sz="1200" b="0" dirty="0">
                <a:solidFill>
                  <a:srgbClr val="808080"/>
                </a:solidFill>
                <a:effectLst/>
                <a:latin typeface="Consolas" panose="020B0609020204030204" pitchFamily="49" charset="0"/>
              </a:rPr>
              <a:t>&lt;!</a:t>
            </a:r>
            <a:r>
              <a:rPr lang="fr-FR" sz="1200" b="0" dirty="0">
                <a:solidFill>
                  <a:srgbClr val="569CD6"/>
                </a:solidFill>
                <a:effectLst/>
                <a:latin typeface="Consolas" panose="020B0609020204030204" pitchFamily="49" charset="0"/>
              </a:rPr>
              <a:t>DOCTYPE</a:t>
            </a:r>
            <a:r>
              <a:rPr lang="fr-FR" sz="1200" b="0" dirty="0">
                <a:solidFill>
                  <a:srgbClr val="D4D4D4"/>
                </a:solidFill>
                <a:effectLst/>
                <a:latin typeface="Consolas" panose="020B0609020204030204" pitchFamily="49" charset="0"/>
              </a:rPr>
              <a:t> </a:t>
            </a:r>
            <a:r>
              <a:rPr lang="fr-FR" sz="1200" b="0" dirty="0">
                <a:solidFill>
                  <a:srgbClr val="9CDCFE"/>
                </a:solidFill>
                <a:effectLst/>
                <a:latin typeface="Consolas" panose="020B0609020204030204" pitchFamily="49" charset="0"/>
              </a:rPr>
              <a:t>html</a:t>
            </a:r>
            <a:r>
              <a:rPr lang="fr-FR" sz="1200" b="0" dirty="0">
                <a:solidFill>
                  <a:srgbClr val="808080"/>
                </a:solidFill>
                <a:effectLst/>
                <a:latin typeface="Consolas" panose="020B0609020204030204" pitchFamily="49" charset="0"/>
              </a:rPr>
              <a:t>&gt;</a:t>
            </a:r>
            <a:endParaRPr lang="fr-FR" sz="1200" b="0" dirty="0">
              <a:solidFill>
                <a:srgbClr val="D4D4D4"/>
              </a:solidFill>
              <a:effectLst/>
              <a:latin typeface="Consolas" panose="020B0609020204030204" pitchFamily="49" charset="0"/>
            </a:endParaRPr>
          </a:p>
          <a:p>
            <a:r>
              <a:rPr lang="fr-FR" sz="1200" b="0" dirty="0">
                <a:solidFill>
                  <a:srgbClr val="808080"/>
                </a:solidFill>
                <a:effectLst/>
                <a:latin typeface="Consolas" panose="020B0609020204030204" pitchFamily="49" charset="0"/>
              </a:rPr>
              <a:t>&lt;</a:t>
            </a:r>
            <a:r>
              <a:rPr lang="fr-FR" sz="1200" b="0" dirty="0">
                <a:solidFill>
                  <a:srgbClr val="569CD6"/>
                </a:solidFill>
                <a:effectLst/>
                <a:latin typeface="Consolas" panose="020B0609020204030204" pitchFamily="49" charset="0"/>
              </a:rPr>
              <a:t>html</a:t>
            </a:r>
            <a:r>
              <a:rPr lang="fr-FR" sz="1200" b="0" dirty="0">
                <a:solidFill>
                  <a:srgbClr val="D4D4D4"/>
                </a:solidFill>
                <a:effectLst/>
                <a:latin typeface="Consolas" panose="020B0609020204030204" pitchFamily="49" charset="0"/>
              </a:rPr>
              <a:t> </a:t>
            </a:r>
            <a:r>
              <a:rPr lang="fr-FR" sz="1200" b="0" dirty="0">
                <a:solidFill>
                  <a:srgbClr val="9CDCFE"/>
                </a:solidFill>
                <a:effectLst/>
                <a:latin typeface="Consolas" panose="020B0609020204030204" pitchFamily="49" charset="0"/>
              </a:rPr>
              <a:t>lang</a:t>
            </a:r>
            <a:r>
              <a:rPr lang="fr-FR" sz="1200" b="0" dirty="0">
                <a:solidFill>
                  <a:srgbClr val="D4D4D4"/>
                </a:solidFill>
                <a:effectLst/>
                <a:latin typeface="Consolas" panose="020B0609020204030204" pitchFamily="49" charset="0"/>
              </a:rPr>
              <a:t>=</a:t>
            </a:r>
            <a:r>
              <a:rPr lang="fr-FR" sz="1200" b="0" dirty="0">
                <a:solidFill>
                  <a:srgbClr val="CE9178"/>
                </a:solidFill>
                <a:effectLst/>
                <a:latin typeface="Consolas" panose="020B0609020204030204" pitchFamily="49" charset="0"/>
              </a:rPr>
              <a:t>"fr"</a:t>
            </a:r>
            <a:r>
              <a:rPr lang="fr-FR" sz="1200" b="0" dirty="0">
                <a:solidFill>
                  <a:srgbClr val="808080"/>
                </a:solidFill>
                <a:effectLst/>
                <a:latin typeface="Consolas" panose="020B0609020204030204" pitchFamily="49" charset="0"/>
              </a:rPr>
              <a:t>&gt;</a:t>
            </a:r>
            <a:br>
              <a:rPr lang="fr-FR" sz="1200" b="0" dirty="0">
                <a:solidFill>
                  <a:srgbClr val="D4D4D4"/>
                </a:solidFill>
                <a:effectLst/>
                <a:latin typeface="Consolas" panose="020B0609020204030204" pitchFamily="49" charset="0"/>
              </a:rPr>
            </a:br>
            <a:r>
              <a:rPr lang="fr-FR" sz="1200" b="0" dirty="0">
                <a:solidFill>
                  <a:srgbClr val="D4D4D4"/>
                </a:solidFill>
                <a:effectLst/>
                <a:latin typeface="Consolas" panose="020B0609020204030204" pitchFamily="49" charset="0"/>
              </a:rPr>
              <a:t>  </a:t>
            </a:r>
            <a:r>
              <a:rPr lang="fr-FR" sz="1200" b="0" dirty="0">
                <a:solidFill>
                  <a:srgbClr val="808080"/>
                </a:solidFill>
                <a:effectLst/>
                <a:latin typeface="Consolas" panose="020B0609020204030204" pitchFamily="49" charset="0"/>
              </a:rPr>
              <a:t>&lt;</a:t>
            </a:r>
            <a:r>
              <a:rPr lang="fr-FR" sz="1200" b="0" dirty="0">
                <a:solidFill>
                  <a:srgbClr val="569CD6"/>
                </a:solidFill>
                <a:effectLst/>
                <a:latin typeface="Consolas" panose="020B0609020204030204" pitchFamily="49" charset="0"/>
              </a:rPr>
              <a:t>head</a:t>
            </a:r>
            <a:r>
              <a:rPr lang="fr-FR" sz="1200" b="0" dirty="0">
                <a:solidFill>
                  <a:srgbClr val="808080"/>
                </a:solidFill>
                <a:effectLst/>
                <a:latin typeface="Consolas" panose="020B0609020204030204" pitchFamily="49" charset="0"/>
              </a:rPr>
              <a:t>&gt;</a:t>
            </a:r>
            <a:endParaRPr lang="fr-FR" sz="1200" b="0" dirty="0">
              <a:solidFill>
                <a:srgbClr val="D4D4D4"/>
              </a:solidFill>
              <a:effectLst/>
              <a:latin typeface="Consolas" panose="020B0609020204030204" pitchFamily="49" charset="0"/>
            </a:endParaRPr>
          </a:p>
          <a:p>
            <a:r>
              <a:rPr lang="fr-FR" sz="1200" b="0" dirty="0">
                <a:solidFill>
                  <a:srgbClr val="D4D4D4"/>
                </a:solidFill>
                <a:effectLst/>
                <a:latin typeface="Consolas" panose="020B0609020204030204" pitchFamily="49" charset="0"/>
              </a:rPr>
              <a:t>    </a:t>
            </a:r>
            <a:r>
              <a:rPr lang="fr-FR" sz="1200" b="0" dirty="0">
                <a:solidFill>
                  <a:srgbClr val="808080"/>
                </a:solidFill>
                <a:effectLst/>
                <a:latin typeface="Consolas" panose="020B0609020204030204" pitchFamily="49" charset="0"/>
              </a:rPr>
              <a:t>&lt;</a:t>
            </a:r>
            <a:r>
              <a:rPr lang="fr-FR" sz="1200" b="0" dirty="0">
                <a:solidFill>
                  <a:srgbClr val="569CD6"/>
                </a:solidFill>
                <a:effectLst/>
                <a:latin typeface="Consolas" panose="020B0609020204030204" pitchFamily="49" charset="0"/>
              </a:rPr>
              <a:t>meta</a:t>
            </a:r>
            <a:r>
              <a:rPr lang="fr-FR" sz="1200" b="0" dirty="0">
                <a:solidFill>
                  <a:srgbClr val="D4D4D4"/>
                </a:solidFill>
                <a:effectLst/>
                <a:latin typeface="Consolas" panose="020B0609020204030204" pitchFamily="49" charset="0"/>
              </a:rPr>
              <a:t> </a:t>
            </a:r>
            <a:r>
              <a:rPr lang="fr-FR" sz="1200" b="0" dirty="0">
                <a:solidFill>
                  <a:srgbClr val="9CDCFE"/>
                </a:solidFill>
                <a:effectLst/>
                <a:latin typeface="Consolas" panose="020B0609020204030204" pitchFamily="49" charset="0"/>
              </a:rPr>
              <a:t>charset</a:t>
            </a:r>
            <a:r>
              <a:rPr lang="fr-FR" sz="1200" b="0" dirty="0">
                <a:solidFill>
                  <a:srgbClr val="D4D4D4"/>
                </a:solidFill>
                <a:effectLst/>
                <a:latin typeface="Consolas" panose="020B0609020204030204" pitchFamily="49" charset="0"/>
              </a:rPr>
              <a:t>=</a:t>
            </a:r>
            <a:r>
              <a:rPr lang="fr-FR" sz="1200" b="0" dirty="0">
                <a:solidFill>
                  <a:srgbClr val="CE9178"/>
                </a:solidFill>
                <a:effectLst/>
                <a:latin typeface="Consolas" panose="020B0609020204030204" pitchFamily="49" charset="0"/>
              </a:rPr>
              <a:t>"utf-8"</a:t>
            </a:r>
            <a:r>
              <a:rPr lang="fr-FR" sz="1200" b="0" dirty="0">
                <a:solidFill>
                  <a:srgbClr val="D4D4D4"/>
                </a:solidFill>
                <a:effectLst/>
                <a:latin typeface="Consolas" panose="020B0609020204030204" pitchFamily="49" charset="0"/>
              </a:rPr>
              <a:t> </a:t>
            </a:r>
            <a:r>
              <a:rPr lang="fr-FR" sz="1200" b="0" dirty="0">
                <a:solidFill>
                  <a:srgbClr val="808080"/>
                </a:solidFill>
                <a:effectLst/>
                <a:latin typeface="Consolas" panose="020B0609020204030204" pitchFamily="49" charset="0"/>
              </a:rPr>
              <a:t>/&gt;</a:t>
            </a:r>
            <a:endParaRPr lang="fr-FR" sz="1200" b="0" dirty="0">
              <a:solidFill>
                <a:srgbClr val="D4D4D4"/>
              </a:solidFill>
              <a:effectLst/>
              <a:latin typeface="Consolas" panose="020B0609020204030204" pitchFamily="49" charset="0"/>
            </a:endParaRPr>
          </a:p>
          <a:p>
            <a:r>
              <a:rPr lang="fr-FR" sz="1200" b="0" dirty="0">
                <a:solidFill>
                  <a:srgbClr val="D4D4D4"/>
                </a:solidFill>
                <a:effectLst/>
                <a:latin typeface="Consolas" panose="020B0609020204030204" pitchFamily="49" charset="0"/>
              </a:rPr>
              <a:t>    </a:t>
            </a:r>
            <a:r>
              <a:rPr lang="fr-FR" sz="1200" b="0" dirty="0">
                <a:solidFill>
                  <a:srgbClr val="808080"/>
                </a:solidFill>
                <a:effectLst/>
                <a:latin typeface="Consolas" panose="020B0609020204030204" pitchFamily="49" charset="0"/>
              </a:rPr>
              <a:t>&lt;</a:t>
            </a:r>
            <a:r>
              <a:rPr lang="fr-FR" sz="1200" b="0" dirty="0">
                <a:solidFill>
                  <a:srgbClr val="569CD6"/>
                </a:solidFill>
                <a:effectLst/>
                <a:latin typeface="Consolas" panose="020B0609020204030204" pitchFamily="49" charset="0"/>
              </a:rPr>
              <a:t>meta</a:t>
            </a:r>
            <a:r>
              <a:rPr lang="fr-FR" sz="1200" b="0" dirty="0">
                <a:solidFill>
                  <a:srgbClr val="D4D4D4"/>
                </a:solidFill>
                <a:effectLst/>
                <a:latin typeface="Consolas" panose="020B0609020204030204" pitchFamily="49" charset="0"/>
              </a:rPr>
              <a:t> </a:t>
            </a:r>
            <a:r>
              <a:rPr lang="fr-FR" sz="1200" b="0" dirty="0">
                <a:solidFill>
                  <a:srgbClr val="9CDCFE"/>
                </a:solidFill>
                <a:effectLst/>
                <a:latin typeface="Consolas" panose="020B0609020204030204" pitchFamily="49" charset="0"/>
              </a:rPr>
              <a:t>name</a:t>
            </a:r>
            <a:r>
              <a:rPr lang="fr-FR" sz="1200" b="0" dirty="0">
                <a:solidFill>
                  <a:srgbClr val="D4D4D4"/>
                </a:solidFill>
                <a:effectLst/>
                <a:latin typeface="Consolas" panose="020B0609020204030204" pitchFamily="49" charset="0"/>
              </a:rPr>
              <a:t>=</a:t>
            </a:r>
            <a:r>
              <a:rPr lang="fr-FR" sz="1200" b="0" dirty="0">
                <a:solidFill>
                  <a:srgbClr val="CE9178"/>
                </a:solidFill>
                <a:effectLst/>
                <a:latin typeface="Consolas" panose="020B0609020204030204" pitchFamily="49" charset="0"/>
              </a:rPr>
              <a:t>"viewport"</a:t>
            </a:r>
            <a:r>
              <a:rPr lang="fr-FR" sz="1200" b="0" dirty="0">
                <a:solidFill>
                  <a:srgbClr val="D4D4D4"/>
                </a:solidFill>
                <a:effectLst/>
                <a:latin typeface="Consolas" panose="020B0609020204030204" pitchFamily="49" charset="0"/>
              </a:rPr>
              <a:t> </a:t>
            </a:r>
            <a:r>
              <a:rPr lang="fr-FR" sz="1200" b="0" dirty="0">
                <a:solidFill>
                  <a:srgbClr val="9CDCFE"/>
                </a:solidFill>
                <a:effectLst/>
                <a:latin typeface="Consolas" panose="020B0609020204030204" pitchFamily="49" charset="0"/>
              </a:rPr>
              <a:t>content</a:t>
            </a:r>
            <a:r>
              <a:rPr lang="fr-FR" sz="1200" b="0" dirty="0">
                <a:solidFill>
                  <a:srgbClr val="D4D4D4"/>
                </a:solidFill>
                <a:effectLst/>
                <a:latin typeface="Consolas" panose="020B0609020204030204" pitchFamily="49" charset="0"/>
              </a:rPr>
              <a:t>=</a:t>
            </a:r>
            <a:r>
              <a:rPr lang="fr-FR" sz="1200" b="0" dirty="0">
                <a:solidFill>
                  <a:srgbClr val="CE9178"/>
                </a:solidFill>
                <a:effectLst/>
                <a:latin typeface="Consolas" panose="020B0609020204030204" pitchFamily="49" charset="0"/>
              </a:rPr>
              <a:t>"width=device-width, initial-</a:t>
            </a:r>
            <a:r>
              <a:rPr lang="fr-FR" sz="1200" b="0" dirty="0" err="1">
                <a:solidFill>
                  <a:srgbClr val="CE9178"/>
                </a:solidFill>
                <a:effectLst/>
                <a:latin typeface="Consolas" panose="020B0609020204030204" pitchFamily="49" charset="0"/>
              </a:rPr>
              <a:t>scale</a:t>
            </a:r>
            <a:r>
              <a:rPr lang="fr-FR" sz="1200" b="0" dirty="0">
                <a:solidFill>
                  <a:srgbClr val="CE9178"/>
                </a:solidFill>
                <a:effectLst/>
                <a:latin typeface="Consolas" panose="020B0609020204030204" pitchFamily="49" charset="0"/>
              </a:rPr>
              <a:t>=1, </a:t>
            </a:r>
            <a:r>
              <a:rPr lang="fr-FR" sz="1200" b="0" dirty="0" err="1">
                <a:solidFill>
                  <a:srgbClr val="CE9178"/>
                </a:solidFill>
                <a:effectLst/>
                <a:latin typeface="Consolas" panose="020B0609020204030204" pitchFamily="49" charset="0"/>
              </a:rPr>
              <a:t>shrink</a:t>
            </a:r>
            <a:r>
              <a:rPr lang="fr-FR" sz="1200" b="0" dirty="0">
                <a:solidFill>
                  <a:srgbClr val="CE9178"/>
                </a:solidFill>
                <a:effectLst/>
                <a:latin typeface="Consolas" panose="020B0609020204030204" pitchFamily="49" charset="0"/>
              </a:rPr>
              <a:t>-to-fit=no"</a:t>
            </a:r>
            <a:r>
              <a:rPr lang="fr-FR" sz="1200" b="0" dirty="0">
                <a:solidFill>
                  <a:srgbClr val="D4D4D4"/>
                </a:solidFill>
                <a:effectLst/>
                <a:latin typeface="Consolas" panose="020B0609020204030204" pitchFamily="49" charset="0"/>
              </a:rPr>
              <a:t> </a:t>
            </a:r>
            <a:r>
              <a:rPr lang="fr-FR" sz="1200" b="0" dirty="0">
                <a:solidFill>
                  <a:srgbClr val="808080"/>
                </a:solidFill>
                <a:effectLst/>
                <a:latin typeface="Consolas" panose="020B0609020204030204" pitchFamily="49" charset="0"/>
              </a:rPr>
              <a:t>/&gt;</a:t>
            </a:r>
            <a:br>
              <a:rPr lang="fr-FR" sz="1200" b="0" dirty="0">
                <a:solidFill>
                  <a:srgbClr val="D4D4D4"/>
                </a:solidFill>
                <a:effectLst/>
                <a:latin typeface="Consolas" panose="020B0609020204030204" pitchFamily="49" charset="0"/>
              </a:rPr>
            </a:br>
            <a:r>
              <a:rPr lang="fr-FR" sz="1200" b="0" dirty="0">
                <a:solidFill>
                  <a:srgbClr val="D4D4D4"/>
                </a:solidFill>
                <a:effectLst/>
                <a:latin typeface="Consolas" panose="020B0609020204030204" pitchFamily="49" charset="0"/>
              </a:rPr>
              <a:t>    </a:t>
            </a:r>
            <a:r>
              <a:rPr lang="fr-FR" sz="1200" b="0" dirty="0">
                <a:solidFill>
                  <a:srgbClr val="808080"/>
                </a:solidFill>
                <a:effectLst/>
                <a:latin typeface="Consolas" panose="020B0609020204030204" pitchFamily="49" charset="0"/>
              </a:rPr>
              <a:t>&lt;</a:t>
            </a:r>
            <a:r>
              <a:rPr lang="fr-FR" sz="1200" b="0" dirty="0">
                <a:solidFill>
                  <a:srgbClr val="569CD6"/>
                </a:solidFill>
                <a:effectLst/>
                <a:latin typeface="Consolas" panose="020B0609020204030204" pitchFamily="49" charset="0"/>
              </a:rPr>
              <a:t>title</a:t>
            </a:r>
            <a:r>
              <a:rPr lang="fr-FR" sz="1200" b="0" dirty="0">
                <a:solidFill>
                  <a:srgbClr val="808080"/>
                </a:solidFill>
                <a:effectLst/>
                <a:latin typeface="Consolas" panose="020B0609020204030204" pitchFamily="49" charset="0"/>
              </a:rPr>
              <a:t>&gt;</a:t>
            </a:r>
            <a:r>
              <a:rPr lang="fr-FR" sz="1200" b="0" dirty="0">
                <a:solidFill>
                  <a:srgbClr val="D4D4D4"/>
                </a:solidFill>
                <a:effectLst/>
                <a:latin typeface="Consolas" panose="020B0609020204030204" pitchFamily="49" charset="0"/>
              </a:rPr>
              <a:t>Cours JS</a:t>
            </a:r>
            <a:r>
              <a:rPr lang="fr-FR" sz="1200" b="0" dirty="0">
                <a:solidFill>
                  <a:srgbClr val="808080"/>
                </a:solidFill>
                <a:effectLst/>
                <a:latin typeface="Consolas" panose="020B0609020204030204" pitchFamily="49" charset="0"/>
              </a:rPr>
              <a:t>&lt;/</a:t>
            </a:r>
            <a:r>
              <a:rPr lang="fr-FR" sz="1200" b="0" dirty="0">
                <a:solidFill>
                  <a:srgbClr val="569CD6"/>
                </a:solidFill>
                <a:effectLst/>
                <a:latin typeface="Consolas" panose="020B0609020204030204" pitchFamily="49" charset="0"/>
              </a:rPr>
              <a:t>title</a:t>
            </a:r>
            <a:r>
              <a:rPr lang="fr-FR" sz="1200" b="0" dirty="0">
                <a:solidFill>
                  <a:srgbClr val="808080"/>
                </a:solidFill>
                <a:effectLst/>
                <a:latin typeface="Consolas" panose="020B0609020204030204" pitchFamily="49" charset="0"/>
              </a:rPr>
              <a:t>&gt;</a:t>
            </a:r>
            <a:endParaRPr lang="fr-FR" sz="1200" b="0" dirty="0">
              <a:solidFill>
                <a:srgbClr val="D4D4D4"/>
              </a:solidFill>
              <a:effectLst/>
              <a:latin typeface="Consolas" panose="020B0609020204030204" pitchFamily="49" charset="0"/>
            </a:endParaRPr>
          </a:p>
          <a:p>
            <a:r>
              <a:rPr lang="fr-FR" sz="1200" b="0" dirty="0">
                <a:solidFill>
                  <a:srgbClr val="D4D4D4"/>
                </a:solidFill>
                <a:effectLst/>
                <a:latin typeface="Consolas" panose="020B0609020204030204" pitchFamily="49" charset="0"/>
              </a:rPr>
              <a:t>    </a:t>
            </a:r>
            <a:r>
              <a:rPr lang="fr-FR" sz="1200" b="0" dirty="0">
                <a:solidFill>
                  <a:srgbClr val="808080"/>
                </a:solidFill>
                <a:effectLst/>
                <a:latin typeface="Consolas" panose="020B0609020204030204" pitchFamily="49" charset="0"/>
              </a:rPr>
              <a:t>&lt;</a:t>
            </a:r>
            <a:r>
              <a:rPr lang="fr-FR" sz="1200" b="0" dirty="0">
                <a:solidFill>
                  <a:srgbClr val="569CD6"/>
                </a:solidFill>
                <a:effectLst/>
                <a:latin typeface="Consolas" panose="020B0609020204030204" pitchFamily="49" charset="0"/>
              </a:rPr>
              <a:t>link</a:t>
            </a:r>
            <a:r>
              <a:rPr lang="fr-FR" sz="1200" b="0" dirty="0">
                <a:solidFill>
                  <a:srgbClr val="D4D4D4"/>
                </a:solidFill>
                <a:effectLst/>
                <a:latin typeface="Consolas" panose="020B0609020204030204" pitchFamily="49" charset="0"/>
              </a:rPr>
              <a:t> </a:t>
            </a:r>
            <a:r>
              <a:rPr lang="fr-FR" sz="1200" b="0" dirty="0">
                <a:solidFill>
                  <a:srgbClr val="9CDCFE"/>
                </a:solidFill>
                <a:effectLst/>
                <a:latin typeface="Consolas" panose="020B0609020204030204" pitchFamily="49" charset="0"/>
              </a:rPr>
              <a:t>rel</a:t>
            </a:r>
            <a:r>
              <a:rPr lang="fr-FR" sz="1200" b="0" dirty="0">
                <a:solidFill>
                  <a:srgbClr val="D4D4D4"/>
                </a:solidFill>
                <a:effectLst/>
                <a:latin typeface="Consolas" panose="020B0609020204030204" pitchFamily="49" charset="0"/>
              </a:rPr>
              <a:t>=</a:t>
            </a:r>
            <a:r>
              <a:rPr lang="fr-FR" sz="1200" b="0" dirty="0">
                <a:solidFill>
                  <a:srgbClr val="CE9178"/>
                </a:solidFill>
                <a:effectLst/>
                <a:latin typeface="Consolas" panose="020B0609020204030204" pitchFamily="49" charset="0"/>
              </a:rPr>
              <a:t>"stylesheet"</a:t>
            </a:r>
            <a:r>
              <a:rPr lang="fr-FR" sz="1200" b="0" dirty="0">
                <a:solidFill>
                  <a:srgbClr val="D4D4D4"/>
                </a:solidFill>
                <a:effectLst/>
                <a:latin typeface="Consolas" panose="020B0609020204030204" pitchFamily="49" charset="0"/>
              </a:rPr>
              <a:t> </a:t>
            </a:r>
            <a:r>
              <a:rPr lang="fr-FR" sz="1200" b="0" dirty="0">
                <a:solidFill>
                  <a:srgbClr val="9CDCFE"/>
                </a:solidFill>
                <a:effectLst/>
                <a:latin typeface="Consolas" panose="020B0609020204030204" pitchFamily="49" charset="0"/>
              </a:rPr>
              <a:t>href</a:t>
            </a:r>
            <a:r>
              <a:rPr lang="fr-FR" sz="1200" b="0" dirty="0">
                <a:solidFill>
                  <a:srgbClr val="D4D4D4"/>
                </a:solidFill>
                <a:effectLst/>
                <a:latin typeface="Consolas" panose="020B0609020204030204" pitchFamily="49" charset="0"/>
              </a:rPr>
              <a:t>=</a:t>
            </a:r>
            <a:r>
              <a:rPr lang="fr-FR" sz="1200" b="0" dirty="0">
                <a:solidFill>
                  <a:srgbClr val="CE9178"/>
                </a:solidFill>
                <a:effectLst/>
                <a:latin typeface="Consolas" panose="020B0609020204030204" pitchFamily="49" charset="0"/>
              </a:rPr>
              <a:t>"styles.css"</a:t>
            </a:r>
            <a:r>
              <a:rPr lang="fr-FR" sz="1200" b="0" dirty="0">
                <a:solidFill>
                  <a:srgbClr val="D4D4D4"/>
                </a:solidFill>
                <a:effectLst/>
                <a:latin typeface="Consolas" panose="020B0609020204030204" pitchFamily="49" charset="0"/>
              </a:rPr>
              <a:t> </a:t>
            </a:r>
            <a:r>
              <a:rPr lang="fr-FR" sz="1200" b="0" dirty="0">
                <a:solidFill>
                  <a:srgbClr val="808080"/>
                </a:solidFill>
                <a:effectLst/>
                <a:latin typeface="Consolas" panose="020B0609020204030204" pitchFamily="49" charset="0"/>
              </a:rPr>
              <a:t>/&gt;</a:t>
            </a:r>
            <a:endParaRPr lang="fr-FR" sz="1200" b="0" dirty="0">
              <a:solidFill>
                <a:srgbClr val="D4D4D4"/>
              </a:solidFill>
              <a:effectLst/>
              <a:latin typeface="Consolas" panose="020B0609020204030204" pitchFamily="49" charset="0"/>
            </a:endParaRPr>
          </a:p>
          <a:p>
            <a:r>
              <a:rPr lang="fr-FR" sz="1200" b="0" dirty="0">
                <a:solidFill>
                  <a:srgbClr val="D4D4D4"/>
                </a:solidFill>
                <a:effectLst/>
                <a:latin typeface="Consolas" panose="020B0609020204030204" pitchFamily="49" charset="0"/>
              </a:rPr>
              <a:t>  </a:t>
            </a:r>
            <a:r>
              <a:rPr lang="fr-FR" sz="1200" b="0" dirty="0">
                <a:solidFill>
                  <a:srgbClr val="808080"/>
                </a:solidFill>
                <a:effectLst/>
                <a:latin typeface="Consolas" panose="020B0609020204030204" pitchFamily="49" charset="0"/>
              </a:rPr>
              <a:t>&lt;/</a:t>
            </a:r>
            <a:r>
              <a:rPr lang="fr-FR" sz="1200" b="0" dirty="0">
                <a:solidFill>
                  <a:srgbClr val="569CD6"/>
                </a:solidFill>
                <a:effectLst/>
                <a:latin typeface="Consolas" panose="020B0609020204030204" pitchFamily="49" charset="0"/>
              </a:rPr>
              <a:t>head</a:t>
            </a:r>
            <a:r>
              <a:rPr lang="fr-FR" sz="1200" b="0" dirty="0">
                <a:solidFill>
                  <a:srgbClr val="808080"/>
                </a:solidFill>
                <a:effectLst/>
                <a:latin typeface="Consolas" panose="020B0609020204030204" pitchFamily="49" charset="0"/>
              </a:rPr>
              <a:t>&gt;</a:t>
            </a:r>
            <a:br>
              <a:rPr lang="fr-FR" sz="1200" b="0" dirty="0">
                <a:solidFill>
                  <a:srgbClr val="D4D4D4"/>
                </a:solidFill>
                <a:effectLst/>
                <a:latin typeface="Consolas" panose="020B0609020204030204" pitchFamily="49" charset="0"/>
              </a:rPr>
            </a:br>
            <a:r>
              <a:rPr lang="fr-FR" sz="1200" b="0" dirty="0">
                <a:solidFill>
                  <a:srgbClr val="D4D4D4"/>
                </a:solidFill>
                <a:effectLst/>
                <a:latin typeface="Consolas" panose="020B0609020204030204" pitchFamily="49" charset="0"/>
              </a:rPr>
              <a:t>  </a:t>
            </a:r>
            <a:r>
              <a:rPr lang="fr-FR" sz="1200" b="0" dirty="0">
                <a:solidFill>
                  <a:srgbClr val="808080"/>
                </a:solidFill>
                <a:effectLst/>
                <a:latin typeface="Consolas" panose="020B0609020204030204" pitchFamily="49" charset="0"/>
              </a:rPr>
              <a:t>&lt;</a:t>
            </a:r>
            <a:r>
              <a:rPr lang="fr-FR" sz="1200" b="0" dirty="0">
                <a:solidFill>
                  <a:srgbClr val="569CD6"/>
                </a:solidFill>
                <a:effectLst/>
                <a:latin typeface="Consolas" panose="020B0609020204030204" pitchFamily="49" charset="0"/>
              </a:rPr>
              <a:t>body</a:t>
            </a:r>
            <a:r>
              <a:rPr lang="fr-FR" sz="1200" b="0" dirty="0">
                <a:solidFill>
                  <a:srgbClr val="808080"/>
                </a:solidFill>
                <a:effectLst/>
                <a:latin typeface="Consolas" panose="020B0609020204030204" pitchFamily="49" charset="0"/>
              </a:rPr>
              <a:t>&gt;</a:t>
            </a:r>
            <a:endParaRPr lang="fr-FR" sz="1200" b="0" dirty="0">
              <a:solidFill>
                <a:srgbClr val="D4D4D4"/>
              </a:solidFill>
              <a:effectLst/>
              <a:latin typeface="Consolas" panose="020B0609020204030204" pitchFamily="49" charset="0"/>
            </a:endParaRPr>
          </a:p>
          <a:p>
            <a:r>
              <a:rPr lang="fr-FR" sz="1200" b="0" dirty="0">
                <a:solidFill>
                  <a:srgbClr val="D4D4D4"/>
                </a:solidFill>
                <a:effectLst/>
                <a:latin typeface="Consolas" panose="020B0609020204030204" pitchFamily="49" charset="0"/>
              </a:rPr>
              <a:t>    </a:t>
            </a:r>
            <a:r>
              <a:rPr lang="fr-FR" sz="1200" b="0" dirty="0">
                <a:solidFill>
                  <a:srgbClr val="808080"/>
                </a:solidFill>
                <a:effectLst/>
                <a:latin typeface="Consolas" panose="020B0609020204030204" pitchFamily="49" charset="0"/>
              </a:rPr>
              <a:t>&lt;</a:t>
            </a:r>
            <a:r>
              <a:rPr lang="fr-FR" sz="1200" b="0" dirty="0">
                <a:solidFill>
                  <a:srgbClr val="569CD6"/>
                </a:solidFill>
                <a:effectLst/>
                <a:latin typeface="Consolas" panose="020B0609020204030204" pitchFamily="49" charset="0"/>
              </a:rPr>
              <a:t>h1</a:t>
            </a:r>
            <a:r>
              <a:rPr lang="fr-FR" sz="1200" b="0" dirty="0">
                <a:solidFill>
                  <a:srgbClr val="D4D4D4"/>
                </a:solidFill>
                <a:effectLst/>
                <a:latin typeface="Consolas" panose="020B0609020204030204" pitchFamily="49" charset="0"/>
              </a:rPr>
              <a:t> </a:t>
            </a:r>
            <a:r>
              <a:rPr lang="fr-FR" sz="1200" b="0" dirty="0">
                <a:solidFill>
                  <a:srgbClr val="9CDCFE"/>
                </a:solidFill>
                <a:effectLst/>
                <a:latin typeface="Consolas" panose="020B0609020204030204" pitchFamily="49" charset="0"/>
              </a:rPr>
              <a:t>class</a:t>
            </a:r>
            <a:r>
              <a:rPr lang="fr-FR" sz="1200" b="0" dirty="0">
                <a:solidFill>
                  <a:srgbClr val="D4D4D4"/>
                </a:solidFill>
                <a:effectLst/>
                <a:latin typeface="Consolas" panose="020B0609020204030204" pitchFamily="49" charset="0"/>
              </a:rPr>
              <a:t>=</a:t>
            </a:r>
            <a:r>
              <a:rPr lang="fr-FR" sz="1200" b="0" dirty="0">
                <a:solidFill>
                  <a:srgbClr val="CE9178"/>
                </a:solidFill>
                <a:effectLst/>
                <a:latin typeface="Consolas" panose="020B0609020204030204" pitchFamily="49" charset="0"/>
              </a:rPr>
              <a:t>"titre"</a:t>
            </a:r>
            <a:r>
              <a:rPr lang="fr-FR" sz="1200" b="0" dirty="0">
                <a:solidFill>
                  <a:srgbClr val="808080"/>
                </a:solidFill>
                <a:effectLst/>
                <a:latin typeface="Consolas" panose="020B0609020204030204" pitchFamily="49" charset="0"/>
              </a:rPr>
              <a:t>&gt;</a:t>
            </a:r>
            <a:r>
              <a:rPr lang="fr-FR" sz="1200" b="0" dirty="0">
                <a:solidFill>
                  <a:srgbClr val="D4D4D4"/>
                </a:solidFill>
                <a:effectLst/>
                <a:latin typeface="Consolas" panose="020B0609020204030204" pitchFamily="49" charset="0"/>
              </a:rPr>
              <a:t>Cours JS</a:t>
            </a:r>
            <a:r>
              <a:rPr lang="fr-FR" sz="1200" b="0" dirty="0">
                <a:solidFill>
                  <a:srgbClr val="808080"/>
                </a:solidFill>
                <a:effectLst/>
                <a:latin typeface="Consolas" panose="020B0609020204030204" pitchFamily="49" charset="0"/>
              </a:rPr>
              <a:t>&lt;/</a:t>
            </a:r>
            <a:r>
              <a:rPr lang="fr-FR" sz="1200" b="0" dirty="0">
                <a:solidFill>
                  <a:srgbClr val="569CD6"/>
                </a:solidFill>
                <a:effectLst/>
                <a:latin typeface="Consolas" panose="020B0609020204030204" pitchFamily="49" charset="0"/>
              </a:rPr>
              <a:t>h1</a:t>
            </a:r>
            <a:r>
              <a:rPr lang="fr-FR" sz="1200" b="0" dirty="0">
                <a:solidFill>
                  <a:srgbClr val="808080"/>
                </a:solidFill>
                <a:effectLst/>
                <a:latin typeface="Consolas" panose="020B0609020204030204" pitchFamily="49" charset="0"/>
              </a:rPr>
              <a:t>&gt;</a:t>
            </a:r>
            <a:br>
              <a:rPr lang="fr-FR" sz="1200" b="0" dirty="0">
                <a:solidFill>
                  <a:srgbClr val="D4D4D4"/>
                </a:solidFill>
                <a:effectLst/>
                <a:latin typeface="Consolas" panose="020B0609020204030204" pitchFamily="49" charset="0"/>
              </a:rPr>
            </a:br>
            <a:r>
              <a:rPr lang="fr-FR" sz="1200" b="0" dirty="0">
                <a:solidFill>
                  <a:srgbClr val="D4D4D4"/>
                </a:solidFill>
                <a:effectLst/>
                <a:latin typeface="Consolas" panose="020B0609020204030204" pitchFamily="49" charset="0"/>
              </a:rPr>
              <a:t>    </a:t>
            </a:r>
            <a:r>
              <a:rPr lang="fr-FR" sz="1200" b="0" dirty="0">
                <a:solidFill>
                  <a:srgbClr val="808080"/>
                </a:solidFill>
                <a:effectLst/>
                <a:latin typeface="Consolas" panose="020B0609020204030204" pitchFamily="49" charset="0"/>
              </a:rPr>
              <a:t>&lt;</a:t>
            </a:r>
            <a:r>
              <a:rPr lang="fr-FR" sz="1200" b="0" dirty="0">
                <a:solidFill>
                  <a:srgbClr val="569CD6"/>
                </a:solidFill>
                <a:effectLst/>
                <a:latin typeface="Consolas" panose="020B0609020204030204" pitchFamily="49" charset="0"/>
              </a:rPr>
              <a:t>p</a:t>
            </a:r>
            <a:r>
              <a:rPr lang="fr-FR" sz="1200" b="0" dirty="0">
                <a:solidFill>
                  <a:srgbClr val="D4D4D4"/>
                </a:solidFill>
                <a:effectLst/>
                <a:latin typeface="Consolas" panose="020B0609020204030204" pitchFamily="49" charset="0"/>
              </a:rPr>
              <a:t> </a:t>
            </a:r>
            <a:r>
              <a:rPr lang="fr-FR" sz="1200" b="0" dirty="0">
                <a:solidFill>
                  <a:srgbClr val="9CDCFE"/>
                </a:solidFill>
                <a:effectLst/>
                <a:latin typeface="Consolas" panose="020B0609020204030204" pitchFamily="49" charset="0"/>
              </a:rPr>
              <a:t>class</a:t>
            </a:r>
            <a:r>
              <a:rPr lang="fr-FR" sz="1200" b="0" dirty="0">
                <a:solidFill>
                  <a:srgbClr val="D4D4D4"/>
                </a:solidFill>
                <a:effectLst/>
                <a:latin typeface="Consolas" panose="020B0609020204030204" pitchFamily="49" charset="0"/>
              </a:rPr>
              <a:t>=</a:t>
            </a:r>
            <a:r>
              <a:rPr lang="fr-FR" sz="1200" b="0" dirty="0">
                <a:solidFill>
                  <a:srgbClr val="CE9178"/>
                </a:solidFill>
                <a:effectLst/>
                <a:latin typeface="Consolas" panose="020B0609020204030204" pitchFamily="49" charset="0"/>
              </a:rPr>
              <a:t>"para1"</a:t>
            </a:r>
            <a:r>
              <a:rPr lang="fr-FR" sz="1200" b="0" dirty="0">
                <a:solidFill>
                  <a:srgbClr val="808080"/>
                </a:solidFill>
                <a:effectLst/>
                <a:latin typeface="Consolas" panose="020B0609020204030204" pitchFamily="49" charset="0"/>
              </a:rPr>
              <a:t>&gt;</a:t>
            </a:r>
            <a:endParaRPr lang="fr-FR" sz="1200" b="0" dirty="0">
              <a:solidFill>
                <a:srgbClr val="D4D4D4"/>
              </a:solidFill>
              <a:effectLst/>
              <a:latin typeface="Consolas" panose="020B0609020204030204" pitchFamily="49" charset="0"/>
            </a:endParaRPr>
          </a:p>
          <a:p>
            <a:r>
              <a:rPr lang="fr-FR" sz="1200" b="0" dirty="0">
                <a:solidFill>
                  <a:srgbClr val="D4D4D4"/>
                </a:solidFill>
                <a:effectLst/>
                <a:latin typeface="Consolas" panose="020B0609020204030204" pitchFamily="49" charset="0"/>
              </a:rPr>
              <a:t>      Lorem ipsum </a:t>
            </a:r>
            <a:r>
              <a:rPr lang="fr-FR" sz="1200" b="0" dirty="0" err="1">
                <a:solidFill>
                  <a:srgbClr val="D4D4D4"/>
                </a:solidFill>
                <a:effectLst/>
                <a:latin typeface="Consolas" panose="020B0609020204030204" pitchFamily="49" charset="0"/>
              </a:rPr>
              <a:t>dolor</a:t>
            </a:r>
            <a:r>
              <a:rPr lang="fr-FR" sz="1200" b="0" dirty="0">
                <a:solidFill>
                  <a:srgbClr val="D4D4D4"/>
                </a:solidFill>
                <a:effectLst/>
                <a:latin typeface="Consolas" panose="020B0609020204030204" pitchFamily="49" charset="0"/>
              </a:rPr>
              <a:t> </a:t>
            </a:r>
            <a:r>
              <a:rPr lang="fr-FR" sz="1200" b="0" dirty="0" err="1">
                <a:solidFill>
                  <a:srgbClr val="D4D4D4"/>
                </a:solidFill>
                <a:effectLst/>
                <a:latin typeface="Consolas" panose="020B0609020204030204" pitchFamily="49" charset="0"/>
              </a:rPr>
              <a:t>sit</a:t>
            </a:r>
            <a:r>
              <a:rPr lang="fr-FR" sz="1200" b="0" dirty="0">
                <a:solidFill>
                  <a:srgbClr val="D4D4D4"/>
                </a:solidFill>
                <a:effectLst/>
                <a:latin typeface="Consolas" panose="020B0609020204030204" pitchFamily="49" charset="0"/>
              </a:rPr>
              <a:t>, </a:t>
            </a:r>
            <a:r>
              <a:rPr lang="fr-FR" sz="1200" b="0" dirty="0" err="1">
                <a:solidFill>
                  <a:srgbClr val="D4D4D4"/>
                </a:solidFill>
                <a:effectLst/>
                <a:latin typeface="Consolas" panose="020B0609020204030204" pitchFamily="49" charset="0"/>
              </a:rPr>
              <a:t>amet</a:t>
            </a:r>
            <a:r>
              <a:rPr lang="fr-FR" sz="1200" b="0" dirty="0">
                <a:solidFill>
                  <a:srgbClr val="D4D4D4"/>
                </a:solidFill>
                <a:effectLst/>
                <a:latin typeface="Consolas" panose="020B0609020204030204" pitchFamily="49" charset="0"/>
              </a:rPr>
              <a:t> </a:t>
            </a:r>
            <a:r>
              <a:rPr lang="fr-FR" sz="1200" b="0" dirty="0" err="1">
                <a:solidFill>
                  <a:srgbClr val="D4D4D4"/>
                </a:solidFill>
                <a:effectLst/>
                <a:latin typeface="Consolas" panose="020B0609020204030204" pitchFamily="49" charset="0"/>
              </a:rPr>
              <a:t>consectetur</a:t>
            </a:r>
            <a:r>
              <a:rPr lang="fr-FR" sz="1200" b="0" dirty="0">
                <a:solidFill>
                  <a:srgbClr val="D4D4D4"/>
                </a:solidFill>
                <a:effectLst/>
                <a:latin typeface="Consolas" panose="020B0609020204030204" pitchFamily="49" charset="0"/>
              </a:rPr>
              <a:t> </a:t>
            </a:r>
            <a:r>
              <a:rPr lang="fr-FR" sz="1200" b="0" dirty="0" err="1">
                <a:solidFill>
                  <a:srgbClr val="D4D4D4"/>
                </a:solidFill>
                <a:effectLst/>
                <a:latin typeface="Consolas" panose="020B0609020204030204" pitchFamily="49" charset="0"/>
              </a:rPr>
              <a:t>adipisicing</a:t>
            </a:r>
            <a:r>
              <a:rPr lang="fr-FR" sz="1200" b="0" dirty="0">
                <a:solidFill>
                  <a:srgbClr val="D4D4D4"/>
                </a:solidFill>
                <a:effectLst/>
                <a:latin typeface="Consolas" panose="020B0609020204030204" pitchFamily="49" charset="0"/>
              </a:rPr>
              <a:t> </a:t>
            </a:r>
            <a:r>
              <a:rPr lang="fr-FR" sz="1200" b="0" dirty="0" err="1">
                <a:solidFill>
                  <a:srgbClr val="D4D4D4"/>
                </a:solidFill>
                <a:effectLst/>
                <a:latin typeface="Consolas" panose="020B0609020204030204" pitchFamily="49" charset="0"/>
              </a:rPr>
              <a:t>elit</a:t>
            </a:r>
            <a:r>
              <a:rPr lang="fr-FR" sz="1200" b="0" dirty="0">
                <a:solidFill>
                  <a:srgbClr val="D4D4D4"/>
                </a:solidFill>
                <a:effectLst/>
                <a:latin typeface="Consolas" panose="020B0609020204030204" pitchFamily="49" charset="0"/>
              </a:rPr>
              <a:t>. </a:t>
            </a:r>
            <a:r>
              <a:rPr lang="fr-FR" sz="1200" b="0" dirty="0" err="1">
                <a:solidFill>
                  <a:srgbClr val="D4D4D4"/>
                </a:solidFill>
                <a:effectLst/>
                <a:latin typeface="Consolas" panose="020B0609020204030204" pitchFamily="49" charset="0"/>
              </a:rPr>
              <a:t>Illo</a:t>
            </a:r>
            <a:r>
              <a:rPr lang="fr-FR" sz="1200" b="0" dirty="0">
                <a:solidFill>
                  <a:srgbClr val="D4D4D4"/>
                </a:solidFill>
                <a:effectLst/>
                <a:latin typeface="Consolas" panose="020B0609020204030204" pitchFamily="49" charset="0"/>
              </a:rPr>
              <a:t> maxime</a:t>
            </a:r>
          </a:p>
          <a:p>
            <a:r>
              <a:rPr lang="fr-FR" sz="1200" b="0" dirty="0">
                <a:solidFill>
                  <a:srgbClr val="D4D4D4"/>
                </a:solidFill>
                <a:effectLst/>
                <a:latin typeface="Consolas" panose="020B0609020204030204" pitchFamily="49" charset="0"/>
              </a:rPr>
              <a:t>      </a:t>
            </a:r>
            <a:r>
              <a:rPr lang="fr-FR" sz="1200" b="0" dirty="0" err="1">
                <a:solidFill>
                  <a:srgbClr val="D4D4D4"/>
                </a:solidFill>
                <a:effectLst/>
                <a:latin typeface="Consolas" panose="020B0609020204030204" pitchFamily="49" charset="0"/>
              </a:rPr>
              <a:t>explicabo</a:t>
            </a:r>
            <a:r>
              <a:rPr lang="fr-FR" sz="1200" b="0" dirty="0">
                <a:solidFill>
                  <a:srgbClr val="D4D4D4"/>
                </a:solidFill>
                <a:effectLst/>
                <a:latin typeface="Consolas" panose="020B0609020204030204" pitchFamily="49" charset="0"/>
              </a:rPr>
              <a:t> </a:t>
            </a:r>
            <a:r>
              <a:rPr lang="fr-FR" sz="1200" b="0" dirty="0" err="1">
                <a:solidFill>
                  <a:srgbClr val="D4D4D4"/>
                </a:solidFill>
                <a:effectLst/>
                <a:latin typeface="Consolas" panose="020B0609020204030204" pitchFamily="49" charset="0"/>
              </a:rPr>
              <a:t>cupiditate</a:t>
            </a:r>
            <a:r>
              <a:rPr lang="fr-FR" sz="1200" b="0" dirty="0">
                <a:solidFill>
                  <a:srgbClr val="D4D4D4"/>
                </a:solidFill>
                <a:effectLst/>
                <a:latin typeface="Consolas" panose="020B0609020204030204" pitchFamily="49" charset="0"/>
              </a:rPr>
              <a:t> </a:t>
            </a:r>
            <a:r>
              <a:rPr lang="fr-FR" sz="1200" b="0" dirty="0" err="1">
                <a:solidFill>
                  <a:srgbClr val="D4D4D4"/>
                </a:solidFill>
                <a:effectLst/>
                <a:latin typeface="Consolas" panose="020B0609020204030204" pitchFamily="49" charset="0"/>
              </a:rPr>
              <a:t>ipsam</a:t>
            </a:r>
            <a:r>
              <a:rPr lang="fr-FR" sz="1200" b="0" dirty="0">
                <a:solidFill>
                  <a:srgbClr val="D4D4D4"/>
                </a:solidFill>
                <a:effectLst/>
                <a:latin typeface="Consolas" panose="020B0609020204030204" pitchFamily="49" charset="0"/>
              </a:rPr>
              <a:t> </a:t>
            </a:r>
            <a:r>
              <a:rPr lang="fr-FR" sz="1200" b="0" dirty="0" err="1">
                <a:solidFill>
                  <a:srgbClr val="D4D4D4"/>
                </a:solidFill>
                <a:effectLst/>
                <a:latin typeface="Consolas" panose="020B0609020204030204" pitchFamily="49" charset="0"/>
              </a:rPr>
              <a:t>autem</a:t>
            </a:r>
            <a:r>
              <a:rPr lang="fr-FR" sz="1200" b="0" dirty="0">
                <a:solidFill>
                  <a:srgbClr val="D4D4D4"/>
                </a:solidFill>
                <a:effectLst/>
                <a:latin typeface="Consolas" panose="020B0609020204030204" pitchFamily="49" charset="0"/>
              </a:rPr>
              <a:t>. </a:t>
            </a:r>
            <a:r>
              <a:rPr lang="fr-FR" sz="1200" b="0" dirty="0" err="1">
                <a:solidFill>
                  <a:srgbClr val="D4D4D4"/>
                </a:solidFill>
                <a:effectLst/>
                <a:latin typeface="Consolas" panose="020B0609020204030204" pitchFamily="49" charset="0"/>
              </a:rPr>
              <a:t>Estnecessitatibus</a:t>
            </a:r>
            <a:r>
              <a:rPr lang="fr-FR" sz="1200" b="0" dirty="0">
                <a:solidFill>
                  <a:srgbClr val="D4D4D4"/>
                </a:solidFill>
                <a:effectLst/>
                <a:latin typeface="Consolas" panose="020B0609020204030204" pitchFamily="49" charset="0"/>
              </a:rPr>
              <a:t>, </a:t>
            </a:r>
            <a:r>
              <a:rPr lang="fr-FR" sz="1200" b="0" dirty="0" err="1">
                <a:solidFill>
                  <a:srgbClr val="D4D4D4"/>
                </a:solidFill>
                <a:effectLst/>
                <a:latin typeface="Consolas" panose="020B0609020204030204" pitchFamily="49" charset="0"/>
              </a:rPr>
              <a:t>architecto</a:t>
            </a:r>
            <a:r>
              <a:rPr lang="fr-FR" sz="1200" b="0" dirty="0">
                <a:solidFill>
                  <a:srgbClr val="D4D4D4"/>
                </a:solidFill>
                <a:effectLst/>
                <a:latin typeface="Consolas" panose="020B0609020204030204" pitchFamily="49" charset="0"/>
              </a:rPr>
              <a:t> esse</a:t>
            </a:r>
          </a:p>
          <a:p>
            <a:r>
              <a:rPr lang="fr-FR" sz="1200" b="0" dirty="0">
                <a:solidFill>
                  <a:srgbClr val="D4D4D4"/>
                </a:solidFill>
                <a:effectLst/>
                <a:latin typeface="Consolas" panose="020B0609020204030204" pitchFamily="49" charset="0"/>
              </a:rPr>
              <a:t>      </a:t>
            </a:r>
            <a:r>
              <a:rPr lang="fr-FR" sz="1200" b="0" dirty="0" err="1">
                <a:solidFill>
                  <a:srgbClr val="D4D4D4"/>
                </a:solidFill>
                <a:effectLst/>
                <a:latin typeface="Consolas" panose="020B0609020204030204" pitchFamily="49" charset="0"/>
              </a:rPr>
              <a:t>quaerat</a:t>
            </a:r>
            <a:r>
              <a:rPr lang="fr-FR" sz="1200" b="0" dirty="0">
                <a:solidFill>
                  <a:srgbClr val="D4D4D4"/>
                </a:solidFill>
                <a:effectLst/>
                <a:latin typeface="Consolas" panose="020B0609020204030204" pitchFamily="49" charset="0"/>
              </a:rPr>
              <a:t> hic </a:t>
            </a:r>
            <a:r>
              <a:rPr lang="fr-FR" sz="1200" b="0" dirty="0" err="1">
                <a:solidFill>
                  <a:srgbClr val="D4D4D4"/>
                </a:solidFill>
                <a:effectLst/>
                <a:latin typeface="Consolas" panose="020B0609020204030204" pitchFamily="49" charset="0"/>
              </a:rPr>
              <a:t>repellat</a:t>
            </a:r>
            <a:r>
              <a:rPr lang="fr-FR" sz="1200" b="0" dirty="0">
                <a:solidFill>
                  <a:srgbClr val="D4D4D4"/>
                </a:solidFill>
                <a:effectLst/>
                <a:latin typeface="Consolas" panose="020B0609020204030204" pitchFamily="49" charset="0"/>
              </a:rPr>
              <a:t> libero </a:t>
            </a:r>
            <a:r>
              <a:rPr lang="fr-FR" sz="1200" b="0" dirty="0" err="1">
                <a:solidFill>
                  <a:srgbClr val="D4D4D4"/>
                </a:solidFill>
                <a:effectLst/>
                <a:latin typeface="Consolas" panose="020B0609020204030204" pitchFamily="49" charset="0"/>
              </a:rPr>
              <a:t>nisi</a:t>
            </a:r>
            <a:r>
              <a:rPr lang="fr-FR" sz="1200" b="0" dirty="0">
                <a:solidFill>
                  <a:srgbClr val="D4D4D4"/>
                </a:solidFill>
                <a:effectLst/>
                <a:latin typeface="Consolas" panose="020B0609020204030204" pitchFamily="49" charset="0"/>
              </a:rPr>
              <a:t> ad </a:t>
            </a:r>
            <a:r>
              <a:rPr lang="fr-FR" sz="1200" b="0" dirty="0" err="1">
                <a:solidFill>
                  <a:srgbClr val="D4D4D4"/>
                </a:solidFill>
                <a:effectLst/>
                <a:latin typeface="Consolas" panose="020B0609020204030204" pitchFamily="49" charset="0"/>
              </a:rPr>
              <a:t>eos</a:t>
            </a:r>
            <a:r>
              <a:rPr lang="fr-FR" sz="1200" b="0" dirty="0">
                <a:solidFill>
                  <a:srgbClr val="D4D4D4"/>
                </a:solidFill>
                <a:effectLst/>
                <a:latin typeface="Consolas" panose="020B0609020204030204" pitchFamily="49" charset="0"/>
              </a:rPr>
              <a:t> ex </a:t>
            </a:r>
            <a:r>
              <a:rPr lang="fr-FR" sz="1200" b="0" dirty="0" err="1">
                <a:solidFill>
                  <a:srgbClr val="D4D4D4"/>
                </a:solidFill>
                <a:effectLst/>
                <a:latin typeface="Consolas" panose="020B0609020204030204" pitchFamily="49" charset="0"/>
              </a:rPr>
              <a:t>vero</a:t>
            </a:r>
            <a:r>
              <a:rPr lang="fr-FR" sz="1200" b="0" dirty="0">
                <a:solidFill>
                  <a:srgbClr val="D4D4D4"/>
                </a:solidFill>
                <a:effectLst/>
                <a:latin typeface="Consolas" panose="020B0609020204030204" pitchFamily="49" charset="0"/>
              </a:rPr>
              <a:t> at in </a:t>
            </a:r>
            <a:r>
              <a:rPr lang="fr-FR" sz="1200" b="0" dirty="0" err="1">
                <a:solidFill>
                  <a:srgbClr val="D4D4D4"/>
                </a:solidFill>
                <a:effectLst/>
                <a:latin typeface="Consolas" panose="020B0609020204030204" pitchFamily="49" charset="0"/>
              </a:rPr>
              <a:t>velit</a:t>
            </a:r>
            <a:r>
              <a:rPr lang="fr-FR" sz="1200" b="0" dirty="0">
                <a:solidFill>
                  <a:srgbClr val="D4D4D4"/>
                </a:solidFill>
                <a:effectLst/>
                <a:latin typeface="Consolas" panose="020B0609020204030204" pitchFamily="49" charset="0"/>
              </a:rPr>
              <a:t>.</a:t>
            </a:r>
          </a:p>
          <a:p>
            <a:r>
              <a:rPr lang="fr-FR" sz="1200" b="0" dirty="0">
                <a:solidFill>
                  <a:srgbClr val="D4D4D4"/>
                </a:solidFill>
                <a:effectLst/>
                <a:latin typeface="Consolas" panose="020B0609020204030204" pitchFamily="49" charset="0"/>
              </a:rPr>
              <a:t>    </a:t>
            </a:r>
            <a:r>
              <a:rPr lang="fr-FR" sz="1200" b="0" dirty="0">
                <a:solidFill>
                  <a:srgbClr val="808080"/>
                </a:solidFill>
                <a:effectLst/>
                <a:latin typeface="Consolas" panose="020B0609020204030204" pitchFamily="49" charset="0"/>
              </a:rPr>
              <a:t>&lt;/</a:t>
            </a:r>
            <a:r>
              <a:rPr lang="fr-FR" sz="1200" b="0" dirty="0">
                <a:solidFill>
                  <a:srgbClr val="569CD6"/>
                </a:solidFill>
                <a:effectLst/>
                <a:latin typeface="Consolas" panose="020B0609020204030204" pitchFamily="49" charset="0"/>
              </a:rPr>
              <a:t>p</a:t>
            </a:r>
            <a:r>
              <a:rPr lang="fr-FR" sz="1200" b="0" dirty="0">
                <a:solidFill>
                  <a:srgbClr val="808080"/>
                </a:solidFill>
                <a:effectLst/>
                <a:latin typeface="Consolas" panose="020B0609020204030204" pitchFamily="49" charset="0"/>
              </a:rPr>
              <a:t>&gt;</a:t>
            </a:r>
            <a:endParaRPr lang="fr-FR" sz="1200" b="0" dirty="0">
              <a:solidFill>
                <a:srgbClr val="D4D4D4"/>
              </a:solidFill>
              <a:effectLst/>
              <a:latin typeface="Consolas" panose="020B0609020204030204" pitchFamily="49" charset="0"/>
            </a:endParaRPr>
          </a:p>
          <a:p>
            <a:pPr algn="ctr"/>
            <a:endParaRPr lang="fr-FR" sz="2000" dirty="0"/>
          </a:p>
        </p:txBody>
      </p:sp>
      <p:sp>
        <p:nvSpPr>
          <p:cNvPr id="18" name="Rectangle 17">
            <a:extLst>
              <a:ext uri="{FF2B5EF4-FFF2-40B4-BE49-F238E27FC236}">
                <a16:creationId xmlns:a16="http://schemas.microsoft.com/office/drawing/2014/main" id="{06C02CCF-A2CB-4E7E-9A7D-5D76C216C479}"/>
              </a:ext>
            </a:extLst>
          </p:cNvPr>
          <p:cNvSpPr/>
          <p:nvPr/>
        </p:nvSpPr>
        <p:spPr>
          <a:xfrm>
            <a:off x="6485711" y="2325189"/>
            <a:ext cx="4868089" cy="385177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endParaRPr lang="fr-FR" sz="1200" b="0" dirty="0">
              <a:solidFill>
                <a:srgbClr val="808080"/>
              </a:solidFill>
              <a:effectLst/>
              <a:latin typeface="Consolas" panose="020B0609020204030204" pitchFamily="49" charset="0"/>
            </a:endParaRPr>
          </a:p>
          <a:p>
            <a:r>
              <a:rPr lang="fr-FR" sz="1200" b="0" dirty="0">
                <a:solidFill>
                  <a:srgbClr val="808080"/>
                </a:solidFill>
                <a:effectLst/>
                <a:latin typeface="Consolas" panose="020B0609020204030204" pitchFamily="49" charset="0"/>
              </a:rPr>
              <a:t>&lt;</a:t>
            </a:r>
            <a:r>
              <a:rPr lang="fr-FR" sz="1200" b="0" dirty="0">
                <a:solidFill>
                  <a:srgbClr val="569CD6"/>
                </a:solidFill>
                <a:effectLst/>
                <a:latin typeface="Consolas" panose="020B0609020204030204" pitchFamily="49" charset="0"/>
              </a:rPr>
              <a:t>section</a:t>
            </a:r>
            <a:r>
              <a:rPr lang="fr-FR" sz="1200" b="0" dirty="0">
                <a:solidFill>
                  <a:srgbClr val="D4D4D4"/>
                </a:solidFill>
                <a:effectLst/>
                <a:latin typeface="Consolas" panose="020B0609020204030204" pitchFamily="49" charset="0"/>
              </a:rPr>
              <a:t> </a:t>
            </a:r>
            <a:r>
              <a:rPr lang="fr-FR" sz="1200" b="0" dirty="0">
                <a:solidFill>
                  <a:srgbClr val="9CDCFE"/>
                </a:solidFill>
                <a:effectLst/>
                <a:latin typeface="Consolas" panose="020B0609020204030204" pitchFamily="49" charset="0"/>
              </a:rPr>
              <a:t>class</a:t>
            </a:r>
            <a:r>
              <a:rPr lang="fr-FR" sz="1200" b="0" dirty="0">
                <a:solidFill>
                  <a:srgbClr val="D4D4D4"/>
                </a:solidFill>
                <a:effectLst/>
                <a:latin typeface="Consolas" panose="020B0609020204030204" pitchFamily="49" charset="0"/>
              </a:rPr>
              <a:t>=</a:t>
            </a:r>
            <a:r>
              <a:rPr lang="fr-FR" sz="1200" b="0" dirty="0">
                <a:solidFill>
                  <a:srgbClr val="CE9178"/>
                </a:solidFill>
                <a:effectLst/>
                <a:latin typeface="Consolas" panose="020B0609020204030204" pitchFamily="49" charset="0"/>
              </a:rPr>
              <a:t>"container"</a:t>
            </a:r>
            <a:r>
              <a:rPr lang="fr-FR" sz="1200" b="0" dirty="0">
                <a:solidFill>
                  <a:srgbClr val="808080"/>
                </a:solidFill>
                <a:effectLst/>
                <a:latin typeface="Consolas" panose="020B0609020204030204" pitchFamily="49" charset="0"/>
              </a:rPr>
              <a:t>&gt;</a:t>
            </a:r>
            <a:endParaRPr lang="fr-FR" sz="1200" b="0" dirty="0">
              <a:solidFill>
                <a:srgbClr val="D4D4D4"/>
              </a:solidFill>
              <a:effectLst/>
              <a:latin typeface="Consolas" panose="020B0609020204030204" pitchFamily="49" charset="0"/>
            </a:endParaRPr>
          </a:p>
          <a:p>
            <a:r>
              <a:rPr lang="fr-FR" sz="1200" b="0" dirty="0">
                <a:solidFill>
                  <a:srgbClr val="D4D4D4"/>
                </a:solidFill>
                <a:effectLst/>
                <a:latin typeface="Consolas" panose="020B0609020204030204" pitchFamily="49" charset="0"/>
              </a:rPr>
              <a:t>      </a:t>
            </a:r>
            <a:r>
              <a:rPr lang="fr-FR" sz="1200" b="0" dirty="0">
                <a:solidFill>
                  <a:srgbClr val="808080"/>
                </a:solidFill>
                <a:effectLst/>
                <a:latin typeface="Consolas" panose="020B0609020204030204" pitchFamily="49" charset="0"/>
              </a:rPr>
              <a:t>&lt;</a:t>
            </a:r>
            <a:r>
              <a:rPr lang="fr-FR" sz="1200" b="0" dirty="0" err="1">
                <a:solidFill>
                  <a:srgbClr val="569CD6"/>
                </a:solidFill>
                <a:effectLst/>
                <a:latin typeface="Consolas" panose="020B0609020204030204" pitchFamily="49" charset="0"/>
              </a:rPr>
              <a:t>form</a:t>
            </a:r>
            <a:r>
              <a:rPr lang="fr-FR" sz="1200" b="0" dirty="0">
                <a:solidFill>
                  <a:srgbClr val="D4D4D4"/>
                </a:solidFill>
                <a:effectLst/>
                <a:latin typeface="Consolas" panose="020B0609020204030204" pitchFamily="49" charset="0"/>
              </a:rPr>
              <a:t> </a:t>
            </a:r>
            <a:r>
              <a:rPr lang="fr-FR" sz="1200" b="0" dirty="0">
                <a:solidFill>
                  <a:srgbClr val="9CDCFE"/>
                </a:solidFill>
                <a:effectLst/>
                <a:latin typeface="Consolas" panose="020B0609020204030204" pitchFamily="49" charset="0"/>
              </a:rPr>
              <a:t>id</a:t>
            </a:r>
            <a:r>
              <a:rPr lang="fr-FR" sz="1200" b="0" dirty="0">
                <a:solidFill>
                  <a:srgbClr val="D4D4D4"/>
                </a:solidFill>
                <a:effectLst/>
                <a:latin typeface="Consolas" panose="020B0609020204030204" pitchFamily="49" charset="0"/>
              </a:rPr>
              <a:t>=</a:t>
            </a:r>
            <a:r>
              <a:rPr lang="fr-FR" sz="1200" b="0" dirty="0">
                <a:solidFill>
                  <a:srgbClr val="CE9178"/>
                </a:solidFill>
                <a:effectLst/>
                <a:latin typeface="Consolas" panose="020B0609020204030204" pitchFamily="49" charset="0"/>
              </a:rPr>
              <a:t>"my-form"</a:t>
            </a:r>
            <a:r>
              <a:rPr lang="fr-FR" sz="1200" b="0" dirty="0">
                <a:solidFill>
                  <a:srgbClr val="808080"/>
                </a:solidFill>
                <a:effectLst/>
                <a:latin typeface="Consolas" panose="020B0609020204030204" pitchFamily="49" charset="0"/>
              </a:rPr>
              <a:t>&gt;</a:t>
            </a:r>
            <a:endParaRPr lang="fr-FR" sz="1200" b="0" dirty="0">
              <a:solidFill>
                <a:srgbClr val="D4D4D4"/>
              </a:solidFill>
              <a:effectLst/>
              <a:latin typeface="Consolas" panose="020B0609020204030204" pitchFamily="49" charset="0"/>
            </a:endParaRPr>
          </a:p>
          <a:p>
            <a:r>
              <a:rPr lang="fr-FR" sz="1200" b="0" dirty="0">
                <a:solidFill>
                  <a:srgbClr val="D4D4D4"/>
                </a:solidFill>
                <a:effectLst/>
                <a:latin typeface="Consolas" panose="020B0609020204030204" pitchFamily="49" charset="0"/>
              </a:rPr>
              <a:t>        </a:t>
            </a:r>
            <a:r>
              <a:rPr lang="fr-FR" sz="1200" b="0" dirty="0">
                <a:solidFill>
                  <a:srgbClr val="808080"/>
                </a:solidFill>
                <a:effectLst/>
                <a:latin typeface="Consolas" panose="020B0609020204030204" pitchFamily="49" charset="0"/>
              </a:rPr>
              <a:t>&lt;</a:t>
            </a:r>
            <a:r>
              <a:rPr lang="fr-FR" sz="1200" b="0" dirty="0">
                <a:solidFill>
                  <a:srgbClr val="569CD6"/>
                </a:solidFill>
                <a:effectLst/>
                <a:latin typeface="Consolas" panose="020B0609020204030204" pitchFamily="49" charset="0"/>
              </a:rPr>
              <a:t>h1</a:t>
            </a:r>
            <a:r>
              <a:rPr lang="fr-FR" sz="1200" b="0" dirty="0">
                <a:solidFill>
                  <a:srgbClr val="808080"/>
                </a:solidFill>
                <a:effectLst/>
                <a:latin typeface="Consolas" panose="020B0609020204030204" pitchFamily="49" charset="0"/>
              </a:rPr>
              <a:t>&gt;</a:t>
            </a:r>
            <a:r>
              <a:rPr lang="fr-FR" sz="1200" b="0" dirty="0" err="1">
                <a:solidFill>
                  <a:srgbClr val="D4D4D4"/>
                </a:solidFill>
                <a:effectLst/>
                <a:latin typeface="Consolas" panose="020B0609020204030204" pitchFamily="49" charset="0"/>
              </a:rPr>
              <a:t>Add</a:t>
            </a:r>
            <a:r>
              <a:rPr lang="fr-FR" sz="1200" b="0" dirty="0">
                <a:solidFill>
                  <a:srgbClr val="D4D4D4"/>
                </a:solidFill>
                <a:effectLst/>
                <a:latin typeface="Consolas" panose="020B0609020204030204" pitchFamily="49" charset="0"/>
              </a:rPr>
              <a:t> User</a:t>
            </a:r>
            <a:r>
              <a:rPr lang="fr-FR" sz="1200" b="0" dirty="0">
                <a:solidFill>
                  <a:srgbClr val="808080"/>
                </a:solidFill>
                <a:effectLst/>
                <a:latin typeface="Consolas" panose="020B0609020204030204" pitchFamily="49" charset="0"/>
              </a:rPr>
              <a:t>&lt;/</a:t>
            </a:r>
            <a:r>
              <a:rPr lang="fr-FR" sz="1200" b="0" dirty="0">
                <a:solidFill>
                  <a:srgbClr val="569CD6"/>
                </a:solidFill>
                <a:effectLst/>
                <a:latin typeface="Consolas" panose="020B0609020204030204" pitchFamily="49" charset="0"/>
              </a:rPr>
              <a:t>h1</a:t>
            </a:r>
            <a:r>
              <a:rPr lang="fr-FR" sz="1200" b="0" dirty="0">
                <a:solidFill>
                  <a:srgbClr val="808080"/>
                </a:solidFill>
                <a:effectLst/>
                <a:latin typeface="Consolas" panose="020B0609020204030204" pitchFamily="49" charset="0"/>
              </a:rPr>
              <a:t>&gt;</a:t>
            </a:r>
            <a:endParaRPr lang="fr-FR" sz="1200" b="0" dirty="0">
              <a:solidFill>
                <a:srgbClr val="D4D4D4"/>
              </a:solidFill>
              <a:effectLst/>
              <a:latin typeface="Consolas" panose="020B0609020204030204" pitchFamily="49" charset="0"/>
            </a:endParaRPr>
          </a:p>
          <a:p>
            <a:r>
              <a:rPr lang="fr-FR" sz="1200" b="0" dirty="0">
                <a:solidFill>
                  <a:srgbClr val="D4D4D4"/>
                </a:solidFill>
                <a:effectLst/>
                <a:latin typeface="Consolas" panose="020B0609020204030204" pitchFamily="49" charset="0"/>
              </a:rPr>
              <a:t>        </a:t>
            </a:r>
            <a:r>
              <a:rPr lang="fr-FR" sz="1200" b="0" dirty="0">
                <a:solidFill>
                  <a:srgbClr val="808080"/>
                </a:solidFill>
                <a:effectLst/>
                <a:latin typeface="Consolas" panose="020B0609020204030204" pitchFamily="49" charset="0"/>
              </a:rPr>
              <a:t>&lt;</a:t>
            </a:r>
            <a:r>
              <a:rPr lang="fr-FR" sz="1200" b="0" dirty="0">
                <a:solidFill>
                  <a:srgbClr val="569CD6"/>
                </a:solidFill>
                <a:effectLst/>
                <a:latin typeface="Consolas" panose="020B0609020204030204" pitchFamily="49" charset="0"/>
              </a:rPr>
              <a:t>div</a:t>
            </a:r>
            <a:r>
              <a:rPr lang="fr-FR" sz="1200" b="0" dirty="0">
                <a:solidFill>
                  <a:srgbClr val="D4D4D4"/>
                </a:solidFill>
                <a:effectLst/>
                <a:latin typeface="Consolas" panose="020B0609020204030204" pitchFamily="49" charset="0"/>
              </a:rPr>
              <a:t> </a:t>
            </a:r>
            <a:r>
              <a:rPr lang="fr-FR" sz="1200" b="0" dirty="0">
                <a:solidFill>
                  <a:srgbClr val="9CDCFE"/>
                </a:solidFill>
                <a:effectLst/>
                <a:latin typeface="Consolas" panose="020B0609020204030204" pitchFamily="49" charset="0"/>
              </a:rPr>
              <a:t>class</a:t>
            </a:r>
            <a:r>
              <a:rPr lang="fr-FR" sz="1200" b="0" dirty="0">
                <a:solidFill>
                  <a:srgbClr val="D4D4D4"/>
                </a:solidFill>
                <a:effectLst/>
                <a:latin typeface="Consolas" panose="020B0609020204030204" pitchFamily="49" charset="0"/>
              </a:rPr>
              <a:t>=</a:t>
            </a:r>
            <a:r>
              <a:rPr lang="fr-FR" sz="1200" b="0" dirty="0">
                <a:solidFill>
                  <a:srgbClr val="CE9178"/>
                </a:solidFill>
                <a:effectLst/>
                <a:latin typeface="Consolas" panose="020B0609020204030204" pitchFamily="49" charset="0"/>
              </a:rPr>
              <a:t>"msg"</a:t>
            </a:r>
            <a:r>
              <a:rPr lang="fr-FR" sz="1200" b="0" dirty="0">
                <a:solidFill>
                  <a:srgbClr val="808080"/>
                </a:solidFill>
                <a:effectLst/>
                <a:latin typeface="Consolas" panose="020B0609020204030204" pitchFamily="49" charset="0"/>
              </a:rPr>
              <a:t>&gt;&lt;/</a:t>
            </a:r>
            <a:r>
              <a:rPr lang="fr-FR" sz="1200" b="0" dirty="0">
                <a:solidFill>
                  <a:srgbClr val="569CD6"/>
                </a:solidFill>
                <a:effectLst/>
                <a:latin typeface="Consolas" panose="020B0609020204030204" pitchFamily="49" charset="0"/>
              </a:rPr>
              <a:t>div</a:t>
            </a:r>
            <a:r>
              <a:rPr lang="fr-FR" sz="1200" b="0" dirty="0">
                <a:solidFill>
                  <a:srgbClr val="808080"/>
                </a:solidFill>
                <a:effectLst/>
                <a:latin typeface="Consolas" panose="020B0609020204030204" pitchFamily="49" charset="0"/>
              </a:rPr>
              <a:t>&gt;</a:t>
            </a:r>
            <a:endParaRPr lang="fr-FR" sz="1200" b="0" dirty="0">
              <a:solidFill>
                <a:srgbClr val="D4D4D4"/>
              </a:solidFill>
              <a:effectLst/>
              <a:latin typeface="Consolas" panose="020B0609020204030204" pitchFamily="49" charset="0"/>
            </a:endParaRPr>
          </a:p>
          <a:p>
            <a:r>
              <a:rPr lang="fr-FR" sz="1200" b="0" dirty="0">
                <a:solidFill>
                  <a:srgbClr val="D4D4D4"/>
                </a:solidFill>
                <a:effectLst/>
                <a:latin typeface="Consolas" panose="020B0609020204030204" pitchFamily="49" charset="0"/>
              </a:rPr>
              <a:t>        </a:t>
            </a:r>
            <a:r>
              <a:rPr lang="fr-FR" sz="1200" b="0" dirty="0">
                <a:solidFill>
                  <a:srgbClr val="808080"/>
                </a:solidFill>
                <a:effectLst/>
                <a:latin typeface="Consolas" panose="020B0609020204030204" pitchFamily="49" charset="0"/>
              </a:rPr>
              <a:t>&lt;</a:t>
            </a:r>
            <a:r>
              <a:rPr lang="fr-FR" sz="1200" b="0" dirty="0">
                <a:solidFill>
                  <a:srgbClr val="569CD6"/>
                </a:solidFill>
                <a:effectLst/>
                <a:latin typeface="Consolas" panose="020B0609020204030204" pitchFamily="49" charset="0"/>
              </a:rPr>
              <a:t>div</a:t>
            </a:r>
            <a:r>
              <a:rPr lang="fr-FR" sz="1200" b="0" dirty="0">
                <a:solidFill>
                  <a:srgbClr val="808080"/>
                </a:solidFill>
                <a:effectLst/>
                <a:latin typeface="Consolas" panose="020B0609020204030204" pitchFamily="49" charset="0"/>
              </a:rPr>
              <a:t>&gt;</a:t>
            </a:r>
            <a:endParaRPr lang="fr-FR" sz="1200" b="0" dirty="0">
              <a:solidFill>
                <a:srgbClr val="D4D4D4"/>
              </a:solidFill>
              <a:effectLst/>
              <a:latin typeface="Consolas" panose="020B0609020204030204" pitchFamily="49" charset="0"/>
            </a:endParaRPr>
          </a:p>
          <a:p>
            <a:r>
              <a:rPr lang="fr-FR" sz="1200" b="0" dirty="0">
                <a:solidFill>
                  <a:srgbClr val="D4D4D4"/>
                </a:solidFill>
                <a:effectLst/>
                <a:latin typeface="Consolas" panose="020B0609020204030204" pitchFamily="49" charset="0"/>
              </a:rPr>
              <a:t>          </a:t>
            </a:r>
            <a:r>
              <a:rPr lang="fr-FR" sz="1200" b="0" dirty="0">
                <a:solidFill>
                  <a:srgbClr val="808080"/>
                </a:solidFill>
                <a:effectLst/>
                <a:latin typeface="Consolas" panose="020B0609020204030204" pitchFamily="49" charset="0"/>
              </a:rPr>
              <a:t>&lt;</a:t>
            </a:r>
            <a:r>
              <a:rPr lang="fr-FR" sz="1200" b="0" dirty="0">
                <a:solidFill>
                  <a:srgbClr val="569CD6"/>
                </a:solidFill>
                <a:effectLst/>
                <a:latin typeface="Consolas" panose="020B0609020204030204" pitchFamily="49" charset="0"/>
              </a:rPr>
              <a:t>label</a:t>
            </a:r>
            <a:r>
              <a:rPr lang="fr-FR" sz="1200" b="0" dirty="0">
                <a:solidFill>
                  <a:srgbClr val="D4D4D4"/>
                </a:solidFill>
                <a:effectLst/>
                <a:latin typeface="Consolas" panose="020B0609020204030204" pitchFamily="49" charset="0"/>
              </a:rPr>
              <a:t> </a:t>
            </a:r>
            <a:r>
              <a:rPr lang="fr-FR" sz="1200" b="0" dirty="0">
                <a:solidFill>
                  <a:srgbClr val="9CDCFE"/>
                </a:solidFill>
                <a:effectLst/>
                <a:latin typeface="Consolas" panose="020B0609020204030204" pitchFamily="49" charset="0"/>
              </a:rPr>
              <a:t>for</a:t>
            </a:r>
            <a:r>
              <a:rPr lang="fr-FR" sz="1200" b="0" dirty="0">
                <a:solidFill>
                  <a:srgbClr val="D4D4D4"/>
                </a:solidFill>
                <a:effectLst/>
                <a:latin typeface="Consolas" panose="020B0609020204030204" pitchFamily="49" charset="0"/>
              </a:rPr>
              <a:t>=</a:t>
            </a:r>
            <a:r>
              <a:rPr lang="fr-FR" sz="1200" b="0" dirty="0">
                <a:solidFill>
                  <a:srgbClr val="CE9178"/>
                </a:solidFill>
                <a:effectLst/>
                <a:latin typeface="Consolas" panose="020B0609020204030204" pitchFamily="49" charset="0"/>
              </a:rPr>
              <a:t>"name"</a:t>
            </a:r>
            <a:r>
              <a:rPr lang="fr-FR" sz="1200" b="0" dirty="0">
                <a:solidFill>
                  <a:srgbClr val="808080"/>
                </a:solidFill>
                <a:effectLst/>
                <a:latin typeface="Consolas" panose="020B0609020204030204" pitchFamily="49" charset="0"/>
              </a:rPr>
              <a:t>&gt;</a:t>
            </a:r>
            <a:r>
              <a:rPr lang="fr-FR" sz="1200" b="0" dirty="0">
                <a:solidFill>
                  <a:srgbClr val="D4D4D4"/>
                </a:solidFill>
                <a:effectLst/>
                <a:latin typeface="Consolas" panose="020B0609020204030204" pitchFamily="49" charset="0"/>
              </a:rPr>
              <a:t>Name:</a:t>
            </a:r>
            <a:r>
              <a:rPr lang="fr-FR" sz="1200" b="0" dirty="0">
                <a:solidFill>
                  <a:srgbClr val="808080"/>
                </a:solidFill>
                <a:effectLst/>
                <a:latin typeface="Consolas" panose="020B0609020204030204" pitchFamily="49" charset="0"/>
              </a:rPr>
              <a:t>&lt;/</a:t>
            </a:r>
            <a:r>
              <a:rPr lang="fr-FR" sz="1200" b="0" dirty="0">
                <a:solidFill>
                  <a:srgbClr val="569CD6"/>
                </a:solidFill>
                <a:effectLst/>
                <a:latin typeface="Consolas" panose="020B0609020204030204" pitchFamily="49" charset="0"/>
              </a:rPr>
              <a:t>label</a:t>
            </a:r>
            <a:r>
              <a:rPr lang="fr-FR" sz="1200" b="0" dirty="0">
                <a:solidFill>
                  <a:srgbClr val="808080"/>
                </a:solidFill>
                <a:effectLst/>
                <a:latin typeface="Consolas" panose="020B0609020204030204" pitchFamily="49" charset="0"/>
              </a:rPr>
              <a:t>&gt;</a:t>
            </a:r>
            <a:endParaRPr lang="fr-FR" sz="1200" b="0" dirty="0">
              <a:solidFill>
                <a:srgbClr val="D4D4D4"/>
              </a:solidFill>
              <a:effectLst/>
              <a:latin typeface="Consolas" panose="020B0609020204030204" pitchFamily="49" charset="0"/>
            </a:endParaRPr>
          </a:p>
          <a:p>
            <a:r>
              <a:rPr lang="fr-FR" sz="1200" b="0" dirty="0">
                <a:solidFill>
                  <a:srgbClr val="D4D4D4"/>
                </a:solidFill>
                <a:effectLst/>
                <a:latin typeface="Consolas" panose="020B0609020204030204" pitchFamily="49" charset="0"/>
              </a:rPr>
              <a:t>          </a:t>
            </a:r>
            <a:r>
              <a:rPr lang="fr-FR" sz="1200" b="0" dirty="0">
                <a:solidFill>
                  <a:srgbClr val="808080"/>
                </a:solidFill>
                <a:effectLst/>
                <a:latin typeface="Consolas" panose="020B0609020204030204" pitchFamily="49" charset="0"/>
              </a:rPr>
              <a:t>&lt;</a:t>
            </a:r>
            <a:r>
              <a:rPr lang="fr-FR" sz="1200" b="0" dirty="0">
                <a:solidFill>
                  <a:srgbClr val="569CD6"/>
                </a:solidFill>
                <a:effectLst/>
                <a:latin typeface="Consolas" panose="020B0609020204030204" pitchFamily="49" charset="0"/>
              </a:rPr>
              <a:t>input</a:t>
            </a:r>
            <a:r>
              <a:rPr lang="fr-FR" sz="1200" b="0" dirty="0">
                <a:solidFill>
                  <a:srgbClr val="D4D4D4"/>
                </a:solidFill>
                <a:effectLst/>
                <a:latin typeface="Consolas" panose="020B0609020204030204" pitchFamily="49" charset="0"/>
              </a:rPr>
              <a:t> </a:t>
            </a:r>
            <a:r>
              <a:rPr lang="fr-FR" sz="1200" b="0" dirty="0">
                <a:solidFill>
                  <a:srgbClr val="9CDCFE"/>
                </a:solidFill>
                <a:effectLst/>
                <a:latin typeface="Consolas" panose="020B0609020204030204" pitchFamily="49" charset="0"/>
              </a:rPr>
              <a:t>type</a:t>
            </a:r>
            <a:r>
              <a:rPr lang="fr-FR" sz="1200" b="0" dirty="0">
                <a:solidFill>
                  <a:srgbClr val="D4D4D4"/>
                </a:solidFill>
                <a:effectLst/>
                <a:latin typeface="Consolas" panose="020B0609020204030204" pitchFamily="49" charset="0"/>
              </a:rPr>
              <a:t>=</a:t>
            </a:r>
            <a:r>
              <a:rPr lang="fr-FR" sz="1200" b="0" dirty="0">
                <a:solidFill>
                  <a:srgbClr val="CE9178"/>
                </a:solidFill>
                <a:effectLst/>
                <a:latin typeface="Consolas" panose="020B0609020204030204" pitchFamily="49" charset="0"/>
              </a:rPr>
              <a:t>"</a:t>
            </a:r>
            <a:r>
              <a:rPr lang="fr-FR" sz="1200" b="0" dirty="0" err="1">
                <a:solidFill>
                  <a:srgbClr val="CE9178"/>
                </a:solidFill>
                <a:effectLst/>
                <a:latin typeface="Consolas" panose="020B0609020204030204" pitchFamily="49" charset="0"/>
              </a:rPr>
              <a:t>text</a:t>
            </a:r>
            <a:r>
              <a:rPr lang="fr-FR" sz="1200" b="0" dirty="0">
                <a:solidFill>
                  <a:srgbClr val="CE9178"/>
                </a:solidFill>
                <a:effectLst/>
                <a:latin typeface="Consolas" panose="020B0609020204030204" pitchFamily="49" charset="0"/>
              </a:rPr>
              <a:t>"</a:t>
            </a:r>
            <a:r>
              <a:rPr lang="fr-FR" sz="1200" b="0" dirty="0">
                <a:solidFill>
                  <a:srgbClr val="D4D4D4"/>
                </a:solidFill>
                <a:effectLst/>
                <a:latin typeface="Consolas" panose="020B0609020204030204" pitchFamily="49" charset="0"/>
              </a:rPr>
              <a:t> </a:t>
            </a:r>
            <a:r>
              <a:rPr lang="fr-FR" sz="1200" b="0" dirty="0">
                <a:solidFill>
                  <a:srgbClr val="9CDCFE"/>
                </a:solidFill>
                <a:effectLst/>
                <a:latin typeface="Consolas" panose="020B0609020204030204" pitchFamily="49" charset="0"/>
              </a:rPr>
              <a:t>id</a:t>
            </a:r>
            <a:r>
              <a:rPr lang="fr-FR" sz="1200" b="0" dirty="0">
                <a:solidFill>
                  <a:srgbClr val="D4D4D4"/>
                </a:solidFill>
                <a:effectLst/>
                <a:latin typeface="Consolas" panose="020B0609020204030204" pitchFamily="49" charset="0"/>
              </a:rPr>
              <a:t>=</a:t>
            </a:r>
            <a:r>
              <a:rPr lang="fr-FR" sz="1200" b="0" dirty="0">
                <a:solidFill>
                  <a:srgbClr val="CE9178"/>
                </a:solidFill>
                <a:effectLst/>
                <a:latin typeface="Consolas" panose="020B0609020204030204" pitchFamily="49" charset="0"/>
              </a:rPr>
              <a:t>"name"</a:t>
            </a:r>
            <a:r>
              <a:rPr lang="fr-FR" sz="1200" b="0" dirty="0">
                <a:solidFill>
                  <a:srgbClr val="D4D4D4"/>
                </a:solidFill>
                <a:effectLst/>
                <a:latin typeface="Consolas" panose="020B0609020204030204" pitchFamily="49" charset="0"/>
              </a:rPr>
              <a:t> </a:t>
            </a:r>
            <a:r>
              <a:rPr lang="fr-FR" sz="1200" b="0" dirty="0">
                <a:solidFill>
                  <a:srgbClr val="9CDCFE"/>
                </a:solidFill>
                <a:effectLst/>
                <a:latin typeface="Consolas" panose="020B0609020204030204" pitchFamily="49" charset="0"/>
              </a:rPr>
              <a:t>name</a:t>
            </a:r>
            <a:r>
              <a:rPr lang="fr-FR" sz="1200" b="0" dirty="0">
                <a:solidFill>
                  <a:srgbClr val="D4D4D4"/>
                </a:solidFill>
                <a:effectLst/>
                <a:latin typeface="Consolas" panose="020B0609020204030204" pitchFamily="49" charset="0"/>
              </a:rPr>
              <a:t>=</a:t>
            </a:r>
            <a:r>
              <a:rPr lang="fr-FR" sz="1200" b="0" dirty="0">
                <a:solidFill>
                  <a:srgbClr val="CE9178"/>
                </a:solidFill>
                <a:effectLst/>
                <a:latin typeface="Consolas" panose="020B0609020204030204" pitchFamily="49" charset="0"/>
              </a:rPr>
              <a:t>"name"</a:t>
            </a:r>
            <a:r>
              <a:rPr lang="fr-FR" sz="1200" b="0" dirty="0">
                <a:solidFill>
                  <a:srgbClr val="D4D4D4"/>
                </a:solidFill>
                <a:effectLst/>
                <a:latin typeface="Consolas" panose="020B0609020204030204" pitchFamily="49" charset="0"/>
              </a:rPr>
              <a:t> </a:t>
            </a:r>
            <a:r>
              <a:rPr lang="fr-FR" sz="1200" b="0" dirty="0">
                <a:solidFill>
                  <a:srgbClr val="808080"/>
                </a:solidFill>
                <a:effectLst/>
                <a:latin typeface="Consolas" panose="020B0609020204030204" pitchFamily="49" charset="0"/>
              </a:rPr>
              <a:t>/&gt;</a:t>
            </a:r>
            <a:endParaRPr lang="fr-FR" sz="1200" b="0" dirty="0">
              <a:solidFill>
                <a:srgbClr val="D4D4D4"/>
              </a:solidFill>
              <a:effectLst/>
              <a:latin typeface="Consolas" panose="020B0609020204030204" pitchFamily="49" charset="0"/>
            </a:endParaRPr>
          </a:p>
          <a:p>
            <a:r>
              <a:rPr lang="fr-FR" sz="1200" b="0" dirty="0">
                <a:solidFill>
                  <a:srgbClr val="D4D4D4"/>
                </a:solidFill>
                <a:effectLst/>
                <a:latin typeface="Consolas" panose="020B0609020204030204" pitchFamily="49" charset="0"/>
              </a:rPr>
              <a:t>        </a:t>
            </a:r>
            <a:r>
              <a:rPr lang="fr-FR" sz="1200" b="0" dirty="0">
                <a:solidFill>
                  <a:srgbClr val="808080"/>
                </a:solidFill>
                <a:effectLst/>
                <a:latin typeface="Consolas" panose="020B0609020204030204" pitchFamily="49" charset="0"/>
              </a:rPr>
              <a:t>&lt;/</a:t>
            </a:r>
            <a:r>
              <a:rPr lang="fr-FR" sz="1200" b="0" dirty="0">
                <a:solidFill>
                  <a:srgbClr val="569CD6"/>
                </a:solidFill>
                <a:effectLst/>
                <a:latin typeface="Consolas" panose="020B0609020204030204" pitchFamily="49" charset="0"/>
              </a:rPr>
              <a:t>div</a:t>
            </a:r>
            <a:r>
              <a:rPr lang="fr-FR" sz="1200" b="0" dirty="0">
                <a:solidFill>
                  <a:srgbClr val="808080"/>
                </a:solidFill>
                <a:effectLst/>
                <a:latin typeface="Consolas" panose="020B0609020204030204" pitchFamily="49" charset="0"/>
              </a:rPr>
              <a:t>&gt;</a:t>
            </a:r>
            <a:endParaRPr lang="fr-FR" sz="1200" b="0" dirty="0">
              <a:solidFill>
                <a:srgbClr val="D4D4D4"/>
              </a:solidFill>
              <a:effectLst/>
              <a:latin typeface="Consolas" panose="020B0609020204030204" pitchFamily="49" charset="0"/>
            </a:endParaRPr>
          </a:p>
          <a:p>
            <a:r>
              <a:rPr lang="fr-FR" sz="1200" b="0" dirty="0">
                <a:solidFill>
                  <a:srgbClr val="D4D4D4"/>
                </a:solidFill>
                <a:effectLst/>
                <a:latin typeface="Consolas" panose="020B0609020204030204" pitchFamily="49" charset="0"/>
              </a:rPr>
              <a:t>        </a:t>
            </a:r>
            <a:r>
              <a:rPr lang="fr-FR" sz="1200" b="0" dirty="0">
                <a:solidFill>
                  <a:srgbClr val="808080"/>
                </a:solidFill>
                <a:effectLst/>
                <a:latin typeface="Consolas" panose="020B0609020204030204" pitchFamily="49" charset="0"/>
              </a:rPr>
              <a:t>&lt;</a:t>
            </a:r>
            <a:r>
              <a:rPr lang="fr-FR" sz="1200" b="0" dirty="0">
                <a:solidFill>
                  <a:srgbClr val="569CD6"/>
                </a:solidFill>
                <a:effectLst/>
                <a:latin typeface="Consolas" panose="020B0609020204030204" pitchFamily="49" charset="0"/>
              </a:rPr>
              <a:t>div</a:t>
            </a:r>
            <a:r>
              <a:rPr lang="fr-FR" sz="1200" b="0" dirty="0">
                <a:solidFill>
                  <a:srgbClr val="808080"/>
                </a:solidFill>
                <a:effectLst/>
                <a:latin typeface="Consolas" panose="020B0609020204030204" pitchFamily="49" charset="0"/>
              </a:rPr>
              <a:t>&gt;</a:t>
            </a:r>
            <a:endParaRPr lang="fr-FR" sz="1200" b="0" dirty="0">
              <a:solidFill>
                <a:srgbClr val="D4D4D4"/>
              </a:solidFill>
              <a:effectLst/>
              <a:latin typeface="Consolas" panose="020B0609020204030204" pitchFamily="49" charset="0"/>
            </a:endParaRPr>
          </a:p>
          <a:p>
            <a:r>
              <a:rPr lang="fr-FR" sz="1200" b="0" dirty="0">
                <a:solidFill>
                  <a:srgbClr val="D4D4D4"/>
                </a:solidFill>
                <a:effectLst/>
                <a:latin typeface="Consolas" panose="020B0609020204030204" pitchFamily="49" charset="0"/>
              </a:rPr>
              <a:t>          </a:t>
            </a:r>
            <a:r>
              <a:rPr lang="fr-FR" sz="1200" b="0" dirty="0">
                <a:solidFill>
                  <a:srgbClr val="808080"/>
                </a:solidFill>
                <a:effectLst/>
                <a:latin typeface="Consolas" panose="020B0609020204030204" pitchFamily="49" charset="0"/>
              </a:rPr>
              <a:t>&lt;</a:t>
            </a:r>
            <a:r>
              <a:rPr lang="fr-FR" sz="1200" b="0" dirty="0">
                <a:solidFill>
                  <a:srgbClr val="569CD6"/>
                </a:solidFill>
                <a:effectLst/>
                <a:latin typeface="Consolas" panose="020B0609020204030204" pitchFamily="49" charset="0"/>
              </a:rPr>
              <a:t>label</a:t>
            </a:r>
            <a:r>
              <a:rPr lang="fr-FR" sz="1200" b="0" dirty="0">
                <a:solidFill>
                  <a:srgbClr val="D4D4D4"/>
                </a:solidFill>
                <a:effectLst/>
                <a:latin typeface="Consolas" panose="020B0609020204030204" pitchFamily="49" charset="0"/>
              </a:rPr>
              <a:t> </a:t>
            </a:r>
            <a:r>
              <a:rPr lang="fr-FR" sz="1200" b="0" dirty="0">
                <a:solidFill>
                  <a:srgbClr val="9CDCFE"/>
                </a:solidFill>
                <a:effectLst/>
                <a:latin typeface="Consolas" panose="020B0609020204030204" pitchFamily="49" charset="0"/>
              </a:rPr>
              <a:t>for</a:t>
            </a:r>
            <a:r>
              <a:rPr lang="fr-FR" sz="1200" b="0" dirty="0">
                <a:solidFill>
                  <a:srgbClr val="D4D4D4"/>
                </a:solidFill>
                <a:effectLst/>
                <a:latin typeface="Consolas" panose="020B0609020204030204" pitchFamily="49" charset="0"/>
              </a:rPr>
              <a:t>=</a:t>
            </a:r>
            <a:r>
              <a:rPr lang="fr-FR" sz="1200" b="0" dirty="0">
                <a:solidFill>
                  <a:srgbClr val="CE9178"/>
                </a:solidFill>
                <a:effectLst/>
                <a:latin typeface="Consolas" panose="020B0609020204030204" pitchFamily="49" charset="0"/>
              </a:rPr>
              <a:t>"email"</a:t>
            </a:r>
            <a:r>
              <a:rPr lang="fr-FR" sz="1200" b="0" dirty="0">
                <a:solidFill>
                  <a:srgbClr val="808080"/>
                </a:solidFill>
                <a:effectLst/>
                <a:latin typeface="Consolas" panose="020B0609020204030204" pitchFamily="49" charset="0"/>
              </a:rPr>
              <a:t>&gt;</a:t>
            </a:r>
            <a:r>
              <a:rPr lang="fr-FR" sz="1200" b="0" dirty="0">
                <a:solidFill>
                  <a:srgbClr val="D4D4D4"/>
                </a:solidFill>
                <a:effectLst/>
                <a:latin typeface="Consolas" panose="020B0609020204030204" pitchFamily="49" charset="0"/>
              </a:rPr>
              <a:t>Email:</a:t>
            </a:r>
            <a:r>
              <a:rPr lang="fr-FR" sz="1200" b="0" dirty="0">
                <a:solidFill>
                  <a:srgbClr val="808080"/>
                </a:solidFill>
                <a:effectLst/>
                <a:latin typeface="Consolas" panose="020B0609020204030204" pitchFamily="49" charset="0"/>
              </a:rPr>
              <a:t>&lt;/</a:t>
            </a:r>
            <a:r>
              <a:rPr lang="fr-FR" sz="1200" b="0" dirty="0">
                <a:solidFill>
                  <a:srgbClr val="569CD6"/>
                </a:solidFill>
                <a:effectLst/>
                <a:latin typeface="Consolas" panose="020B0609020204030204" pitchFamily="49" charset="0"/>
              </a:rPr>
              <a:t>label</a:t>
            </a:r>
            <a:r>
              <a:rPr lang="fr-FR" sz="1200" b="0" dirty="0">
                <a:solidFill>
                  <a:srgbClr val="808080"/>
                </a:solidFill>
                <a:effectLst/>
                <a:latin typeface="Consolas" panose="020B0609020204030204" pitchFamily="49" charset="0"/>
              </a:rPr>
              <a:t>&gt;</a:t>
            </a:r>
            <a:endParaRPr lang="fr-FR" sz="1200" b="0" dirty="0">
              <a:solidFill>
                <a:srgbClr val="D4D4D4"/>
              </a:solidFill>
              <a:effectLst/>
              <a:latin typeface="Consolas" panose="020B0609020204030204" pitchFamily="49" charset="0"/>
            </a:endParaRPr>
          </a:p>
          <a:p>
            <a:r>
              <a:rPr lang="fr-FR" sz="1200" b="0" dirty="0">
                <a:solidFill>
                  <a:srgbClr val="D4D4D4"/>
                </a:solidFill>
                <a:effectLst/>
                <a:latin typeface="Consolas" panose="020B0609020204030204" pitchFamily="49" charset="0"/>
              </a:rPr>
              <a:t>          </a:t>
            </a:r>
            <a:r>
              <a:rPr lang="fr-FR" sz="1200" b="0" dirty="0">
                <a:solidFill>
                  <a:srgbClr val="808080"/>
                </a:solidFill>
                <a:effectLst/>
                <a:latin typeface="Consolas" panose="020B0609020204030204" pitchFamily="49" charset="0"/>
              </a:rPr>
              <a:t>&lt;</a:t>
            </a:r>
            <a:r>
              <a:rPr lang="fr-FR" sz="1200" b="0" dirty="0">
                <a:solidFill>
                  <a:srgbClr val="569CD6"/>
                </a:solidFill>
                <a:effectLst/>
                <a:latin typeface="Consolas" panose="020B0609020204030204" pitchFamily="49" charset="0"/>
              </a:rPr>
              <a:t>input</a:t>
            </a:r>
            <a:r>
              <a:rPr lang="fr-FR" sz="1200" b="0" dirty="0">
                <a:solidFill>
                  <a:srgbClr val="D4D4D4"/>
                </a:solidFill>
                <a:effectLst/>
                <a:latin typeface="Consolas" panose="020B0609020204030204" pitchFamily="49" charset="0"/>
              </a:rPr>
              <a:t> </a:t>
            </a:r>
            <a:r>
              <a:rPr lang="fr-FR" sz="1200" b="0" dirty="0">
                <a:solidFill>
                  <a:srgbClr val="9CDCFE"/>
                </a:solidFill>
                <a:effectLst/>
                <a:latin typeface="Consolas" panose="020B0609020204030204" pitchFamily="49" charset="0"/>
              </a:rPr>
              <a:t>type</a:t>
            </a:r>
            <a:r>
              <a:rPr lang="fr-FR" sz="1200" b="0" dirty="0">
                <a:solidFill>
                  <a:srgbClr val="D4D4D4"/>
                </a:solidFill>
                <a:effectLst/>
                <a:latin typeface="Consolas" panose="020B0609020204030204" pitchFamily="49" charset="0"/>
              </a:rPr>
              <a:t>=</a:t>
            </a:r>
            <a:r>
              <a:rPr lang="fr-FR" sz="1200" b="0" dirty="0">
                <a:solidFill>
                  <a:srgbClr val="CE9178"/>
                </a:solidFill>
                <a:effectLst/>
                <a:latin typeface="Consolas" panose="020B0609020204030204" pitchFamily="49" charset="0"/>
              </a:rPr>
              <a:t>"</a:t>
            </a:r>
            <a:r>
              <a:rPr lang="fr-FR" sz="1200" b="0" dirty="0" err="1">
                <a:solidFill>
                  <a:srgbClr val="CE9178"/>
                </a:solidFill>
                <a:effectLst/>
                <a:latin typeface="Consolas" panose="020B0609020204030204" pitchFamily="49" charset="0"/>
              </a:rPr>
              <a:t>text</a:t>
            </a:r>
            <a:r>
              <a:rPr lang="fr-FR" sz="1200" b="0" dirty="0">
                <a:solidFill>
                  <a:srgbClr val="CE9178"/>
                </a:solidFill>
                <a:effectLst/>
                <a:latin typeface="Consolas" panose="020B0609020204030204" pitchFamily="49" charset="0"/>
              </a:rPr>
              <a:t>"</a:t>
            </a:r>
            <a:r>
              <a:rPr lang="fr-FR" sz="1200" b="0" dirty="0">
                <a:solidFill>
                  <a:srgbClr val="D4D4D4"/>
                </a:solidFill>
                <a:effectLst/>
                <a:latin typeface="Consolas" panose="020B0609020204030204" pitchFamily="49" charset="0"/>
              </a:rPr>
              <a:t> </a:t>
            </a:r>
            <a:r>
              <a:rPr lang="fr-FR" sz="1200" b="0" dirty="0">
                <a:solidFill>
                  <a:srgbClr val="9CDCFE"/>
                </a:solidFill>
                <a:effectLst/>
                <a:latin typeface="Consolas" panose="020B0609020204030204" pitchFamily="49" charset="0"/>
              </a:rPr>
              <a:t>id</a:t>
            </a:r>
            <a:r>
              <a:rPr lang="fr-FR" sz="1200" b="0" dirty="0">
                <a:solidFill>
                  <a:srgbClr val="D4D4D4"/>
                </a:solidFill>
                <a:effectLst/>
                <a:latin typeface="Consolas" panose="020B0609020204030204" pitchFamily="49" charset="0"/>
              </a:rPr>
              <a:t>=</a:t>
            </a:r>
            <a:r>
              <a:rPr lang="fr-FR" sz="1200" b="0" dirty="0">
                <a:solidFill>
                  <a:srgbClr val="CE9178"/>
                </a:solidFill>
                <a:effectLst/>
                <a:latin typeface="Consolas" panose="020B0609020204030204" pitchFamily="49" charset="0"/>
              </a:rPr>
              <a:t>"email"</a:t>
            </a:r>
            <a:r>
              <a:rPr lang="fr-FR" sz="1200" b="0" dirty="0">
                <a:solidFill>
                  <a:srgbClr val="D4D4D4"/>
                </a:solidFill>
                <a:effectLst/>
                <a:latin typeface="Consolas" panose="020B0609020204030204" pitchFamily="49" charset="0"/>
              </a:rPr>
              <a:t> </a:t>
            </a:r>
            <a:r>
              <a:rPr lang="fr-FR" sz="1200" b="0" dirty="0">
                <a:solidFill>
                  <a:srgbClr val="9CDCFE"/>
                </a:solidFill>
                <a:effectLst/>
                <a:latin typeface="Consolas" panose="020B0609020204030204" pitchFamily="49" charset="0"/>
              </a:rPr>
              <a:t>name</a:t>
            </a:r>
            <a:r>
              <a:rPr lang="fr-FR" sz="1200" b="0" dirty="0">
                <a:solidFill>
                  <a:srgbClr val="D4D4D4"/>
                </a:solidFill>
                <a:effectLst/>
                <a:latin typeface="Consolas" panose="020B0609020204030204" pitchFamily="49" charset="0"/>
              </a:rPr>
              <a:t>=</a:t>
            </a:r>
            <a:r>
              <a:rPr lang="fr-FR" sz="1200" b="0" dirty="0">
                <a:solidFill>
                  <a:srgbClr val="CE9178"/>
                </a:solidFill>
                <a:effectLst/>
                <a:latin typeface="Consolas" panose="020B0609020204030204" pitchFamily="49" charset="0"/>
              </a:rPr>
              <a:t>"email"</a:t>
            </a:r>
            <a:r>
              <a:rPr lang="fr-FR" sz="1200" b="0" dirty="0">
                <a:solidFill>
                  <a:srgbClr val="D4D4D4"/>
                </a:solidFill>
                <a:effectLst/>
                <a:latin typeface="Consolas" panose="020B0609020204030204" pitchFamily="49" charset="0"/>
              </a:rPr>
              <a:t> </a:t>
            </a:r>
            <a:r>
              <a:rPr lang="fr-FR" sz="1200" b="0" dirty="0">
                <a:solidFill>
                  <a:srgbClr val="808080"/>
                </a:solidFill>
                <a:effectLst/>
                <a:latin typeface="Consolas" panose="020B0609020204030204" pitchFamily="49" charset="0"/>
              </a:rPr>
              <a:t>/&gt;</a:t>
            </a:r>
            <a:endParaRPr lang="fr-FR" sz="1200" b="0" dirty="0">
              <a:solidFill>
                <a:srgbClr val="D4D4D4"/>
              </a:solidFill>
              <a:effectLst/>
              <a:latin typeface="Consolas" panose="020B0609020204030204" pitchFamily="49" charset="0"/>
            </a:endParaRPr>
          </a:p>
          <a:p>
            <a:r>
              <a:rPr lang="fr-FR" sz="1200" b="0" dirty="0">
                <a:solidFill>
                  <a:srgbClr val="D4D4D4"/>
                </a:solidFill>
                <a:effectLst/>
                <a:latin typeface="Consolas" panose="020B0609020204030204" pitchFamily="49" charset="0"/>
              </a:rPr>
              <a:t>        </a:t>
            </a:r>
            <a:r>
              <a:rPr lang="fr-FR" sz="1200" b="0" dirty="0">
                <a:solidFill>
                  <a:srgbClr val="808080"/>
                </a:solidFill>
                <a:effectLst/>
                <a:latin typeface="Consolas" panose="020B0609020204030204" pitchFamily="49" charset="0"/>
              </a:rPr>
              <a:t>&lt;/</a:t>
            </a:r>
            <a:r>
              <a:rPr lang="fr-FR" sz="1200" b="0" dirty="0">
                <a:solidFill>
                  <a:srgbClr val="569CD6"/>
                </a:solidFill>
                <a:effectLst/>
                <a:latin typeface="Consolas" panose="020B0609020204030204" pitchFamily="49" charset="0"/>
              </a:rPr>
              <a:t>div</a:t>
            </a:r>
            <a:r>
              <a:rPr lang="fr-FR" sz="1200" b="0" dirty="0">
                <a:solidFill>
                  <a:srgbClr val="808080"/>
                </a:solidFill>
                <a:effectLst/>
                <a:latin typeface="Consolas" panose="020B0609020204030204" pitchFamily="49" charset="0"/>
              </a:rPr>
              <a:t>&gt;</a:t>
            </a:r>
            <a:endParaRPr lang="fr-FR" sz="1200" b="0" dirty="0">
              <a:solidFill>
                <a:srgbClr val="D4D4D4"/>
              </a:solidFill>
              <a:effectLst/>
              <a:latin typeface="Consolas" panose="020B0609020204030204" pitchFamily="49" charset="0"/>
            </a:endParaRPr>
          </a:p>
          <a:p>
            <a:r>
              <a:rPr lang="fr-FR" sz="1200" b="0" dirty="0">
                <a:solidFill>
                  <a:srgbClr val="D4D4D4"/>
                </a:solidFill>
                <a:effectLst/>
                <a:latin typeface="Consolas" panose="020B0609020204030204" pitchFamily="49" charset="0"/>
              </a:rPr>
              <a:t>        </a:t>
            </a:r>
            <a:r>
              <a:rPr lang="fr-FR" sz="1200" b="0" dirty="0">
                <a:solidFill>
                  <a:srgbClr val="808080"/>
                </a:solidFill>
                <a:effectLst/>
                <a:latin typeface="Consolas" panose="020B0609020204030204" pitchFamily="49" charset="0"/>
              </a:rPr>
              <a:t>&lt;</a:t>
            </a:r>
            <a:r>
              <a:rPr lang="fr-FR" sz="1200" b="0" dirty="0">
                <a:solidFill>
                  <a:srgbClr val="569CD6"/>
                </a:solidFill>
                <a:effectLst/>
                <a:latin typeface="Consolas" panose="020B0609020204030204" pitchFamily="49" charset="0"/>
              </a:rPr>
              <a:t>input</a:t>
            </a:r>
            <a:r>
              <a:rPr lang="fr-FR" sz="1200" b="0" dirty="0">
                <a:solidFill>
                  <a:srgbClr val="D4D4D4"/>
                </a:solidFill>
                <a:effectLst/>
                <a:latin typeface="Consolas" panose="020B0609020204030204" pitchFamily="49" charset="0"/>
              </a:rPr>
              <a:t> </a:t>
            </a:r>
            <a:r>
              <a:rPr lang="fr-FR" sz="1200" b="0" dirty="0">
                <a:solidFill>
                  <a:srgbClr val="9CDCFE"/>
                </a:solidFill>
                <a:effectLst/>
                <a:latin typeface="Consolas" panose="020B0609020204030204" pitchFamily="49" charset="0"/>
              </a:rPr>
              <a:t>class</a:t>
            </a:r>
            <a:r>
              <a:rPr lang="fr-FR" sz="1200" b="0" dirty="0">
                <a:solidFill>
                  <a:srgbClr val="D4D4D4"/>
                </a:solidFill>
                <a:effectLst/>
                <a:latin typeface="Consolas" panose="020B0609020204030204" pitchFamily="49" charset="0"/>
              </a:rPr>
              <a:t>=</a:t>
            </a:r>
            <a:r>
              <a:rPr lang="fr-FR" sz="1200" b="0" dirty="0">
                <a:solidFill>
                  <a:srgbClr val="CE9178"/>
                </a:solidFill>
                <a:effectLst/>
                <a:latin typeface="Consolas" panose="020B0609020204030204" pitchFamily="49" charset="0"/>
              </a:rPr>
              <a:t>"btn"</a:t>
            </a:r>
            <a:r>
              <a:rPr lang="fr-FR" sz="1200" b="0" dirty="0">
                <a:solidFill>
                  <a:srgbClr val="D4D4D4"/>
                </a:solidFill>
                <a:effectLst/>
                <a:latin typeface="Consolas" panose="020B0609020204030204" pitchFamily="49" charset="0"/>
              </a:rPr>
              <a:t> </a:t>
            </a:r>
            <a:r>
              <a:rPr lang="fr-FR" sz="1200" b="0" dirty="0">
                <a:solidFill>
                  <a:srgbClr val="9CDCFE"/>
                </a:solidFill>
                <a:effectLst/>
                <a:latin typeface="Consolas" panose="020B0609020204030204" pitchFamily="49" charset="0"/>
              </a:rPr>
              <a:t>type</a:t>
            </a:r>
            <a:r>
              <a:rPr lang="fr-FR" sz="1200" b="0" dirty="0">
                <a:solidFill>
                  <a:srgbClr val="D4D4D4"/>
                </a:solidFill>
                <a:effectLst/>
                <a:latin typeface="Consolas" panose="020B0609020204030204" pitchFamily="49" charset="0"/>
              </a:rPr>
              <a:t>=</a:t>
            </a:r>
            <a:r>
              <a:rPr lang="fr-FR" sz="1200" b="0" dirty="0">
                <a:solidFill>
                  <a:srgbClr val="CE9178"/>
                </a:solidFill>
                <a:effectLst/>
                <a:latin typeface="Consolas" panose="020B0609020204030204" pitchFamily="49" charset="0"/>
              </a:rPr>
              <a:t>"</a:t>
            </a:r>
            <a:r>
              <a:rPr lang="fr-FR" sz="1200" b="0" dirty="0" err="1">
                <a:solidFill>
                  <a:srgbClr val="CE9178"/>
                </a:solidFill>
                <a:effectLst/>
                <a:latin typeface="Consolas" panose="020B0609020204030204" pitchFamily="49" charset="0"/>
              </a:rPr>
              <a:t>submit</a:t>
            </a:r>
            <a:r>
              <a:rPr lang="fr-FR" sz="1200" b="0" dirty="0">
                <a:solidFill>
                  <a:srgbClr val="CE9178"/>
                </a:solidFill>
                <a:effectLst/>
                <a:latin typeface="Consolas" panose="020B0609020204030204" pitchFamily="49" charset="0"/>
              </a:rPr>
              <a:t>"</a:t>
            </a:r>
            <a:r>
              <a:rPr lang="fr-FR" sz="1200" b="0" dirty="0">
                <a:solidFill>
                  <a:srgbClr val="D4D4D4"/>
                </a:solidFill>
                <a:effectLst/>
                <a:latin typeface="Consolas" panose="020B0609020204030204" pitchFamily="49" charset="0"/>
              </a:rPr>
              <a:t> </a:t>
            </a:r>
            <a:r>
              <a:rPr lang="fr-FR" sz="1200" b="0" dirty="0">
                <a:solidFill>
                  <a:srgbClr val="9CDCFE"/>
                </a:solidFill>
                <a:effectLst/>
                <a:latin typeface="Consolas" panose="020B0609020204030204" pitchFamily="49" charset="0"/>
              </a:rPr>
              <a:t>value</a:t>
            </a:r>
            <a:r>
              <a:rPr lang="fr-FR" sz="1200" b="0" dirty="0">
                <a:solidFill>
                  <a:srgbClr val="D4D4D4"/>
                </a:solidFill>
                <a:effectLst/>
                <a:latin typeface="Consolas" panose="020B0609020204030204" pitchFamily="49" charset="0"/>
              </a:rPr>
              <a:t>=</a:t>
            </a:r>
            <a:r>
              <a:rPr lang="fr-FR" sz="1200" b="0" dirty="0">
                <a:solidFill>
                  <a:srgbClr val="CE9178"/>
                </a:solidFill>
                <a:effectLst/>
                <a:latin typeface="Consolas" panose="020B0609020204030204" pitchFamily="49" charset="0"/>
              </a:rPr>
              <a:t>"</a:t>
            </a:r>
            <a:r>
              <a:rPr lang="fr-FR" sz="1200" b="0" dirty="0" err="1">
                <a:solidFill>
                  <a:srgbClr val="CE9178"/>
                </a:solidFill>
                <a:effectLst/>
                <a:latin typeface="Consolas" panose="020B0609020204030204" pitchFamily="49" charset="0"/>
              </a:rPr>
              <a:t>Submit</a:t>
            </a:r>
            <a:r>
              <a:rPr lang="fr-FR" sz="1200" b="0" dirty="0">
                <a:solidFill>
                  <a:srgbClr val="CE9178"/>
                </a:solidFill>
                <a:effectLst/>
                <a:latin typeface="Consolas" panose="020B0609020204030204" pitchFamily="49" charset="0"/>
              </a:rPr>
              <a:t>"</a:t>
            </a:r>
            <a:r>
              <a:rPr lang="fr-FR" sz="1200" b="0" dirty="0">
                <a:solidFill>
                  <a:srgbClr val="D4D4D4"/>
                </a:solidFill>
                <a:effectLst/>
                <a:latin typeface="Consolas" panose="020B0609020204030204" pitchFamily="49" charset="0"/>
              </a:rPr>
              <a:t> </a:t>
            </a:r>
            <a:r>
              <a:rPr lang="fr-FR" sz="1200" b="0" dirty="0">
                <a:solidFill>
                  <a:srgbClr val="808080"/>
                </a:solidFill>
                <a:effectLst/>
                <a:latin typeface="Consolas" panose="020B0609020204030204" pitchFamily="49" charset="0"/>
              </a:rPr>
              <a:t>/&gt;</a:t>
            </a:r>
            <a:endParaRPr lang="fr-FR" sz="1200" b="0" dirty="0">
              <a:solidFill>
                <a:srgbClr val="D4D4D4"/>
              </a:solidFill>
              <a:effectLst/>
              <a:latin typeface="Consolas" panose="020B0609020204030204" pitchFamily="49" charset="0"/>
            </a:endParaRPr>
          </a:p>
          <a:p>
            <a:r>
              <a:rPr lang="fr-FR" sz="1200" b="0" dirty="0">
                <a:solidFill>
                  <a:srgbClr val="D4D4D4"/>
                </a:solidFill>
                <a:effectLst/>
                <a:latin typeface="Consolas" panose="020B0609020204030204" pitchFamily="49" charset="0"/>
              </a:rPr>
              <a:t>      </a:t>
            </a:r>
            <a:r>
              <a:rPr lang="fr-FR" sz="1200" b="0" dirty="0">
                <a:solidFill>
                  <a:srgbClr val="808080"/>
                </a:solidFill>
                <a:effectLst/>
                <a:latin typeface="Consolas" panose="020B0609020204030204" pitchFamily="49" charset="0"/>
              </a:rPr>
              <a:t>&lt;/</a:t>
            </a:r>
            <a:r>
              <a:rPr lang="fr-FR" sz="1200" b="0" dirty="0" err="1">
                <a:solidFill>
                  <a:srgbClr val="569CD6"/>
                </a:solidFill>
                <a:effectLst/>
                <a:latin typeface="Consolas" panose="020B0609020204030204" pitchFamily="49" charset="0"/>
              </a:rPr>
              <a:t>form</a:t>
            </a:r>
            <a:r>
              <a:rPr lang="fr-FR" sz="1200" b="0" dirty="0">
                <a:solidFill>
                  <a:srgbClr val="808080"/>
                </a:solidFill>
                <a:effectLst/>
                <a:latin typeface="Consolas" panose="020B0609020204030204" pitchFamily="49" charset="0"/>
              </a:rPr>
              <a:t>&gt;</a:t>
            </a:r>
            <a:endParaRPr lang="fr-FR" sz="1200" b="0" dirty="0">
              <a:solidFill>
                <a:srgbClr val="D4D4D4"/>
              </a:solidFill>
              <a:effectLst/>
              <a:latin typeface="Consolas" panose="020B0609020204030204" pitchFamily="49" charset="0"/>
            </a:endParaRPr>
          </a:p>
          <a:p>
            <a:r>
              <a:rPr lang="fr-FR" sz="1200" b="0" dirty="0">
                <a:solidFill>
                  <a:srgbClr val="D4D4D4"/>
                </a:solidFill>
                <a:effectLst/>
                <a:latin typeface="Consolas" panose="020B0609020204030204" pitchFamily="49" charset="0"/>
              </a:rPr>
              <a:t>      </a:t>
            </a:r>
            <a:r>
              <a:rPr lang="fr-FR" sz="1200" b="0" dirty="0">
                <a:solidFill>
                  <a:srgbClr val="808080"/>
                </a:solidFill>
                <a:effectLst/>
                <a:latin typeface="Consolas" panose="020B0609020204030204" pitchFamily="49" charset="0"/>
              </a:rPr>
              <a:t>&lt;</a:t>
            </a:r>
            <a:r>
              <a:rPr lang="fr-FR" sz="1200" b="0" dirty="0">
                <a:solidFill>
                  <a:srgbClr val="569CD6"/>
                </a:solidFill>
                <a:effectLst/>
                <a:latin typeface="Consolas" panose="020B0609020204030204" pitchFamily="49" charset="0"/>
              </a:rPr>
              <a:t>ul</a:t>
            </a:r>
            <a:r>
              <a:rPr lang="fr-FR" sz="1200" b="0" dirty="0">
                <a:solidFill>
                  <a:srgbClr val="D4D4D4"/>
                </a:solidFill>
                <a:effectLst/>
                <a:latin typeface="Consolas" panose="020B0609020204030204" pitchFamily="49" charset="0"/>
              </a:rPr>
              <a:t> </a:t>
            </a:r>
            <a:r>
              <a:rPr lang="fr-FR" sz="1200" b="0" dirty="0">
                <a:solidFill>
                  <a:srgbClr val="9CDCFE"/>
                </a:solidFill>
                <a:effectLst/>
                <a:latin typeface="Consolas" panose="020B0609020204030204" pitchFamily="49" charset="0"/>
              </a:rPr>
              <a:t>id</a:t>
            </a:r>
            <a:r>
              <a:rPr lang="fr-FR" sz="1200" b="0" dirty="0">
                <a:solidFill>
                  <a:srgbClr val="D4D4D4"/>
                </a:solidFill>
                <a:effectLst/>
                <a:latin typeface="Consolas" panose="020B0609020204030204" pitchFamily="49" charset="0"/>
              </a:rPr>
              <a:t>=</a:t>
            </a:r>
            <a:r>
              <a:rPr lang="fr-FR" sz="1200" b="0" dirty="0">
                <a:solidFill>
                  <a:srgbClr val="CE9178"/>
                </a:solidFill>
                <a:effectLst/>
                <a:latin typeface="Consolas" panose="020B0609020204030204" pitchFamily="49" charset="0"/>
              </a:rPr>
              <a:t>"</a:t>
            </a:r>
            <a:r>
              <a:rPr lang="fr-FR" sz="1200" b="0" dirty="0" err="1">
                <a:solidFill>
                  <a:srgbClr val="CE9178"/>
                </a:solidFill>
                <a:effectLst/>
                <a:latin typeface="Consolas" panose="020B0609020204030204" pitchFamily="49" charset="0"/>
              </a:rPr>
              <a:t>users</a:t>
            </a:r>
            <a:r>
              <a:rPr lang="fr-FR" sz="1200" b="0" dirty="0">
                <a:solidFill>
                  <a:srgbClr val="CE9178"/>
                </a:solidFill>
                <a:effectLst/>
                <a:latin typeface="Consolas" panose="020B0609020204030204" pitchFamily="49" charset="0"/>
              </a:rPr>
              <a:t>"</a:t>
            </a:r>
            <a:r>
              <a:rPr lang="fr-FR" sz="1200" b="0" dirty="0">
                <a:solidFill>
                  <a:srgbClr val="808080"/>
                </a:solidFill>
                <a:effectLst/>
                <a:latin typeface="Consolas" panose="020B0609020204030204" pitchFamily="49" charset="0"/>
              </a:rPr>
              <a:t>&gt;&lt;/</a:t>
            </a:r>
            <a:r>
              <a:rPr lang="fr-FR" sz="1200" b="0" dirty="0">
                <a:solidFill>
                  <a:srgbClr val="569CD6"/>
                </a:solidFill>
                <a:effectLst/>
                <a:latin typeface="Consolas" panose="020B0609020204030204" pitchFamily="49" charset="0"/>
              </a:rPr>
              <a:t>ul</a:t>
            </a:r>
            <a:r>
              <a:rPr lang="fr-FR" sz="1200" b="0" dirty="0">
                <a:solidFill>
                  <a:srgbClr val="808080"/>
                </a:solidFill>
                <a:effectLst/>
                <a:latin typeface="Consolas" panose="020B0609020204030204" pitchFamily="49" charset="0"/>
              </a:rPr>
              <a:t>&gt;</a:t>
            </a:r>
            <a:endParaRPr lang="fr-FR" sz="1200" b="0" dirty="0">
              <a:solidFill>
                <a:srgbClr val="D4D4D4"/>
              </a:solidFill>
              <a:effectLst/>
              <a:latin typeface="Consolas" panose="020B0609020204030204" pitchFamily="49" charset="0"/>
            </a:endParaRPr>
          </a:p>
          <a:p>
            <a:r>
              <a:rPr lang="fr-FR" sz="1200" b="0" dirty="0">
                <a:solidFill>
                  <a:srgbClr val="D4D4D4"/>
                </a:solidFill>
                <a:effectLst/>
                <a:latin typeface="Consolas" panose="020B0609020204030204" pitchFamily="49" charset="0"/>
              </a:rPr>
              <a:t>    </a:t>
            </a:r>
            <a:r>
              <a:rPr lang="fr-FR" sz="1200" b="0" dirty="0">
                <a:solidFill>
                  <a:srgbClr val="808080"/>
                </a:solidFill>
                <a:effectLst/>
                <a:latin typeface="Consolas" panose="020B0609020204030204" pitchFamily="49" charset="0"/>
              </a:rPr>
              <a:t>&lt;/</a:t>
            </a:r>
            <a:r>
              <a:rPr lang="fr-FR" sz="1200" b="0" dirty="0">
                <a:solidFill>
                  <a:srgbClr val="569CD6"/>
                </a:solidFill>
                <a:effectLst/>
                <a:latin typeface="Consolas" panose="020B0609020204030204" pitchFamily="49" charset="0"/>
              </a:rPr>
              <a:t>section</a:t>
            </a:r>
            <a:r>
              <a:rPr lang="fr-FR" sz="1200" b="0" dirty="0">
                <a:solidFill>
                  <a:srgbClr val="808080"/>
                </a:solidFill>
                <a:effectLst/>
                <a:latin typeface="Consolas" panose="020B0609020204030204" pitchFamily="49" charset="0"/>
              </a:rPr>
              <a:t>&gt;</a:t>
            </a:r>
            <a:endParaRPr lang="fr-FR" sz="1200" b="0" dirty="0">
              <a:solidFill>
                <a:srgbClr val="D4D4D4"/>
              </a:solidFill>
              <a:effectLst/>
              <a:latin typeface="Consolas" panose="020B0609020204030204" pitchFamily="49" charset="0"/>
            </a:endParaRPr>
          </a:p>
          <a:p>
            <a:r>
              <a:rPr lang="fr-FR" sz="1200" b="0" dirty="0">
                <a:solidFill>
                  <a:srgbClr val="D4D4D4"/>
                </a:solidFill>
                <a:effectLst/>
                <a:latin typeface="Consolas" panose="020B0609020204030204" pitchFamily="49" charset="0"/>
              </a:rPr>
              <a:t>    </a:t>
            </a:r>
            <a:r>
              <a:rPr lang="fr-FR" sz="1200" b="0" dirty="0">
                <a:solidFill>
                  <a:srgbClr val="808080"/>
                </a:solidFill>
                <a:effectLst/>
                <a:latin typeface="Consolas" panose="020B0609020204030204" pitchFamily="49" charset="0"/>
              </a:rPr>
              <a:t>&lt;</a:t>
            </a:r>
            <a:r>
              <a:rPr lang="fr-FR" sz="1200" b="0" dirty="0">
                <a:solidFill>
                  <a:srgbClr val="569CD6"/>
                </a:solidFill>
                <a:effectLst/>
                <a:latin typeface="Consolas" panose="020B0609020204030204" pitchFamily="49" charset="0"/>
              </a:rPr>
              <a:t>script</a:t>
            </a:r>
            <a:r>
              <a:rPr lang="fr-FR" sz="1200" b="0" dirty="0">
                <a:solidFill>
                  <a:srgbClr val="D4D4D4"/>
                </a:solidFill>
                <a:effectLst/>
                <a:latin typeface="Consolas" panose="020B0609020204030204" pitchFamily="49" charset="0"/>
              </a:rPr>
              <a:t> </a:t>
            </a:r>
            <a:r>
              <a:rPr lang="fr-FR" sz="1200" b="0" dirty="0">
                <a:solidFill>
                  <a:srgbClr val="9CDCFE"/>
                </a:solidFill>
                <a:effectLst/>
                <a:latin typeface="Consolas" panose="020B0609020204030204" pitchFamily="49" charset="0"/>
              </a:rPr>
              <a:t>src</a:t>
            </a:r>
            <a:r>
              <a:rPr lang="fr-FR" sz="1200" b="0" dirty="0">
                <a:solidFill>
                  <a:srgbClr val="D4D4D4"/>
                </a:solidFill>
                <a:effectLst/>
                <a:latin typeface="Consolas" panose="020B0609020204030204" pitchFamily="49" charset="0"/>
              </a:rPr>
              <a:t>=</a:t>
            </a:r>
            <a:r>
              <a:rPr lang="fr-FR" sz="1200" b="0" dirty="0">
                <a:solidFill>
                  <a:srgbClr val="CE9178"/>
                </a:solidFill>
                <a:effectLst/>
                <a:latin typeface="Consolas" panose="020B0609020204030204" pitchFamily="49" charset="0"/>
              </a:rPr>
              <a:t>"main.js"</a:t>
            </a:r>
            <a:r>
              <a:rPr lang="fr-FR" sz="1200" b="0" dirty="0">
                <a:solidFill>
                  <a:srgbClr val="808080"/>
                </a:solidFill>
                <a:effectLst/>
                <a:latin typeface="Consolas" panose="020B0609020204030204" pitchFamily="49" charset="0"/>
              </a:rPr>
              <a:t>&gt;&lt;/</a:t>
            </a:r>
            <a:r>
              <a:rPr lang="fr-FR" sz="1200" b="0" dirty="0">
                <a:solidFill>
                  <a:srgbClr val="569CD6"/>
                </a:solidFill>
                <a:effectLst/>
                <a:latin typeface="Consolas" panose="020B0609020204030204" pitchFamily="49" charset="0"/>
              </a:rPr>
              <a:t>script</a:t>
            </a:r>
            <a:r>
              <a:rPr lang="fr-FR" sz="1200" b="0" dirty="0">
                <a:solidFill>
                  <a:srgbClr val="808080"/>
                </a:solidFill>
                <a:effectLst/>
                <a:latin typeface="Consolas" panose="020B0609020204030204" pitchFamily="49" charset="0"/>
              </a:rPr>
              <a:t>&gt;</a:t>
            </a:r>
            <a:endParaRPr lang="fr-FR" sz="1200" b="0" dirty="0">
              <a:solidFill>
                <a:srgbClr val="D4D4D4"/>
              </a:solidFill>
              <a:effectLst/>
              <a:latin typeface="Consolas" panose="020B0609020204030204" pitchFamily="49" charset="0"/>
            </a:endParaRPr>
          </a:p>
          <a:p>
            <a:r>
              <a:rPr lang="fr-FR" sz="1200" b="0" dirty="0">
                <a:solidFill>
                  <a:srgbClr val="D4D4D4"/>
                </a:solidFill>
                <a:effectLst/>
                <a:latin typeface="Consolas" panose="020B0609020204030204" pitchFamily="49" charset="0"/>
              </a:rPr>
              <a:t>  </a:t>
            </a:r>
            <a:r>
              <a:rPr lang="fr-FR" sz="1200" b="0" dirty="0">
                <a:solidFill>
                  <a:srgbClr val="808080"/>
                </a:solidFill>
                <a:effectLst/>
                <a:latin typeface="Consolas" panose="020B0609020204030204" pitchFamily="49" charset="0"/>
              </a:rPr>
              <a:t>&lt;/</a:t>
            </a:r>
            <a:r>
              <a:rPr lang="fr-FR" sz="1200" b="0" dirty="0">
                <a:solidFill>
                  <a:srgbClr val="569CD6"/>
                </a:solidFill>
                <a:effectLst/>
                <a:latin typeface="Consolas" panose="020B0609020204030204" pitchFamily="49" charset="0"/>
              </a:rPr>
              <a:t>body</a:t>
            </a:r>
            <a:r>
              <a:rPr lang="fr-FR" sz="1200" b="0" dirty="0">
                <a:solidFill>
                  <a:srgbClr val="808080"/>
                </a:solidFill>
                <a:effectLst/>
                <a:latin typeface="Consolas" panose="020B0609020204030204" pitchFamily="49" charset="0"/>
              </a:rPr>
              <a:t>&gt;</a:t>
            </a:r>
            <a:br>
              <a:rPr lang="fr-FR" sz="1200" b="0" dirty="0">
                <a:solidFill>
                  <a:srgbClr val="D4D4D4"/>
                </a:solidFill>
                <a:effectLst/>
                <a:latin typeface="Consolas" panose="020B0609020204030204" pitchFamily="49" charset="0"/>
              </a:rPr>
            </a:br>
            <a:r>
              <a:rPr lang="fr-FR" sz="1200" b="0" dirty="0">
                <a:solidFill>
                  <a:srgbClr val="808080"/>
                </a:solidFill>
                <a:effectLst/>
                <a:latin typeface="Consolas" panose="020B0609020204030204" pitchFamily="49" charset="0"/>
              </a:rPr>
              <a:t>&lt;/</a:t>
            </a:r>
            <a:r>
              <a:rPr lang="fr-FR" sz="1200" b="0" dirty="0">
                <a:solidFill>
                  <a:srgbClr val="569CD6"/>
                </a:solidFill>
                <a:effectLst/>
                <a:latin typeface="Consolas" panose="020B0609020204030204" pitchFamily="49" charset="0"/>
              </a:rPr>
              <a:t>html</a:t>
            </a:r>
            <a:r>
              <a:rPr lang="fr-FR" sz="1200" b="0" dirty="0">
                <a:solidFill>
                  <a:srgbClr val="808080"/>
                </a:solidFill>
                <a:effectLst/>
                <a:latin typeface="Consolas" panose="020B0609020204030204" pitchFamily="49" charset="0"/>
              </a:rPr>
              <a:t>&gt;</a:t>
            </a:r>
            <a:endParaRPr lang="fr-FR" sz="1200" b="0" dirty="0">
              <a:solidFill>
                <a:srgbClr val="D4D4D4"/>
              </a:solidFill>
              <a:effectLst/>
              <a:latin typeface="Consolas" panose="020B0609020204030204" pitchFamily="49" charset="0"/>
            </a:endParaRPr>
          </a:p>
          <a:p>
            <a:pPr algn="ctr"/>
            <a:endParaRPr lang="fr-FR" dirty="0"/>
          </a:p>
        </p:txBody>
      </p:sp>
    </p:spTree>
    <p:extLst>
      <p:ext uri="{BB962C8B-B14F-4D97-AF65-F5344CB8AC3E}">
        <p14:creationId xmlns:p14="http://schemas.microsoft.com/office/powerpoint/2010/main" val="32821032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Connecteur droit 12">
            <a:extLst>
              <a:ext uri="{FF2B5EF4-FFF2-40B4-BE49-F238E27FC236}">
                <a16:creationId xmlns:a16="http://schemas.microsoft.com/office/drawing/2014/main" id="{7F409621-235B-42B7-8C57-C671A5B850E8}"/>
              </a:ext>
              <a:ext uri="{C183D7F6-B498-43B3-948B-1728B52AA6E4}">
                <adec:decorative xmlns:adec="http://schemas.microsoft.com/office/drawing/2017/decorative" val="1"/>
              </a:ext>
            </a:extLst>
          </p:cNvPr>
          <p:cNvCxnSpPr>
            <a:cxnSpLocks/>
          </p:cNvCxnSpPr>
          <p:nvPr/>
        </p:nvCxnSpPr>
        <p:spPr>
          <a:xfrm>
            <a:off x="240908" y="6459681"/>
            <a:ext cx="0" cy="398319"/>
          </a:xfrm>
          <a:prstGeom prst="line">
            <a:avLst/>
          </a:prstGeom>
          <a:ln w="139700">
            <a:solidFill>
              <a:schemeClr val="accent2"/>
            </a:solidFill>
            <a:prstDash val="solid"/>
          </a:ln>
        </p:spPr>
        <p:style>
          <a:lnRef idx="1">
            <a:schemeClr val="accent1"/>
          </a:lnRef>
          <a:fillRef idx="0">
            <a:schemeClr val="accent1"/>
          </a:fillRef>
          <a:effectRef idx="0">
            <a:schemeClr val="accent1"/>
          </a:effectRef>
          <a:fontRef idx="minor">
            <a:schemeClr val="tx1"/>
          </a:fontRef>
        </p:style>
      </p:cxnSp>
      <p:grpSp>
        <p:nvGrpSpPr>
          <p:cNvPr id="13" name="Groupe 12">
            <a:extLst>
              <a:ext uri="{FF2B5EF4-FFF2-40B4-BE49-F238E27FC236}">
                <a16:creationId xmlns:a16="http://schemas.microsoft.com/office/drawing/2014/main" id="{85DCF745-39CA-459B-8ACF-F7DEC90EFF33}"/>
              </a:ext>
              <a:ext uri="{C183D7F6-B498-43B3-948B-1728B52AA6E4}">
                <adec:decorative xmlns:adec="http://schemas.microsoft.com/office/drawing/2017/decorative" val="1"/>
              </a:ext>
            </a:extLst>
          </p:cNvPr>
          <p:cNvGrpSpPr/>
          <p:nvPr/>
        </p:nvGrpSpPr>
        <p:grpSpPr>
          <a:xfrm>
            <a:off x="9233656" y="-30668"/>
            <a:ext cx="2958344" cy="565210"/>
            <a:chOff x="1216702" y="-785818"/>
            <a:chExt cx="6391124" cy="1384729"/>
          </a:xfrm>
        </p:grpSpPr>
        <p:sp>
          <p:nvSpPr>
            <p:cNvPr id="14" name="Rectangle 1">
              <a:extLst>
                <a:ext uri="{FF2B5EF4-FFF2-40B4-BE49-F238E27FC236}">
                  <a16:creationId xmlns:a16="http://schemas.microsoft.com/office/drawing/2014/main" id="{1DD38E9F-DD41-498F-8651-C39F97B54463}"/>
                </a:ext>
              </a:extLst>
            </p:cNvPr>
            <p:cNvSpPr/>
            <p:nvPr/>
          </p:nvSpPr>
          <p:spPr>
            <a:xfrm>
              <a:off x="1216702" y="-755745"/>
              <a:ext cx="2792437" cy="728927"/>
            </a:xfrm>
            <a:custGeom>
              <a:avLst/>
              <a:gdLst>
                <a:gd name="connsiteX0" fmla="*/ 0 w 2778276"/>
                <a:gd name="connsiteY0" fmla="*/ 0 h 471777"/>
                <a:gd name="connsiteX1" fmla="*/ 2778276 w 2778276"/>
                <a:gd name="connsiteY1" fmla="*/ 0 h 471777"/>
                <a:gd name="connsiteX2" fmla="*/ 2778276 w 2778276"/>
                <a:gd name="connsiteY2" fmla="*/ 471777 h 471777"/>
                <a:gd name="connsiteX3" fmla="*/ 0 w 2778276"/>
                <a:gd name="connsiteY3" fmla="*/ 471777 h 471777"/>
                <a:gd name="connsiteX4" fmla="*/ 0 w 2778276"/>
                <a:gd name="connsiteY4" fmla="*/ 0 h 471777"/>
                <a:gd name="connsiteX0" fmla="*/ 0 w 2778276"/>
                <a:gd name="connsiteY0" fmla="*/ 0 h 499912"/>
                <a:gd name="connsiteX1" fmla="*/ 2778276 w 2778276"/>
                <a:gd name="connsiteY1" fmla="*/ 0 h 499912"/>
                <a:gd name="connsiteX2" fmla="*/ 2778276 w 2778276"/>
                <a:gd name="connsiteY2" fmla="*/ 471777 h 499912"/>
                <a:gd name="connsiteX3" fmla="*/ 576775 w 2778276"/>
                <a:gd name="connsiteY3" fmla="*/ 499912 h 499912"/>
                <a:gd name="connsiteX4" fmla="*/ 0 w 2778276"/>
                <a:gd name="connsiteY4" fmla="*/ 0 h 499912"/>
                <a:gd name="connsiteX0" fmla="*/ 0 w 2792344"/>
                <a:gd name="connsiteY0" fmla="*/ 0 h 514001"/>
                <a:gd name="connsiteX1" fmla="*/ 2778276 w 2792344"/>
                <a:gd name="connsiteY1" fmla="*/ 0 h 514001"/>
                <a:gd name="connsiteX2" fmla="*/ 2792344 w 2792344"/>
                <a:gd name="connsiteY2" fmla="*/ 514001 h 514001"/>
                <a:gd name="connsiteX3" fmla="*/ 576775 w 2792344"/>
                <a:gd name="connsiteY3" fmla="*/ 499912 h 514001"/>
                <a:gd name="connsiteX4" fmla="*/ 0 w 2792344"/>
                <a:gd name="connsiteY4" fmla="*/ 0 h 5140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92344" h="514001">
                  <a:moveTo>
                    <a:pt x="0" y="0"/>
                  </a:moveTo>
                  <a:lnTo>
                    <a:pt x="2778276" y="0"/>
                  </a:lnTo>
                  <a:lnTo>
                    <a:pt x="2792344" y="514001"/>
                  </a:lnTo>
                  <a:lnTo>
                    <a:pt x="576775" y="499912"/>
                  </a:lnTo>
                  <a:lnTo>
                    <a:pt x="0" y="0"/>
                  </a:lnTo>
                  <a:close/>
                </a:path>
              </a:pathLst>
            </a:custGeom>
            <a:solidFill>
              <a:srgbClr val="EE740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fr-FR">
                <a:solidFill>
                  <a:srgbClr val="00366C"/>
                </a:solidFill>
              </a:endParaRPr>
            </a:p>
          </p:txBody>
        </p:sp>
        <p:sp>
          <p:nvSpPr>
            <p:cNvPr id="15" name="Rectangle 2">
              <a:extLst>
                <a:ext uri="{FF2B5EF4-FFF2-40B4-BE49-F238E27FC236}">
                  <a16:creationId xmlns:a16="http://schemas.microsoft.com/office/drawing/2014/main" id="{ADAB0AEC-795E-4826-A0D6-2720A6B5F17E}"/>
                </a:ext>
              </a:extLst>
            </p:cNvPr>
            <p:cNvSpPr/>
            <p:nvPr/>
          </p:nvSpPr>
          <p:spPr>
            <a:xfrm>
              <a:off x="1968078" y="-785818"/>
              <a:ext cx="5639748" cy="1384729"/>
            </a:xfrm>
            <a:custGeom>
              <a:avLst/>
              <a:gdLst>
                <a:gd name="connsiteX0" fmla="*/ 0 w 4000500"/>
                <a:gd name="connsiteY0" fmla="*/ 0 h 800100"/>
                <a:gd name="connsiteX1" fmla="*/ 4000500 w 4000500"/>
                <a:gd name="connsiteY1" fmla="*/ 0 h 800100"/>
                <a:gd name="connsiteX2" fmla="*/ 4000500 w 4000500"/>
                <a:gd name="connsiteY2" fmla="*/ 800100 h 800100"/>
                <a:gd name="connsiteX3" fmla="*/ 0 w 4000500"/>
                <a:gd name="connsiteY3" fmla="*/ 800100 h 800100"/>
                <a:gd name="connsiteX4" fmla="*/ 0 w 4000500"/>
                <a:gd name="connsiteY4" fmla="*/ 0 h 800100"/>
                <a:gd name="connsiteX0" fmla="*/ 0 w 4000500"/>
                <a:gd name="connsiteY0" fmla="*/ 0 h 800100"/>
                <a:gd name="connsiteX1" fmla="*/ 4000500 w 4000500"/>
                <a:gd name="connsiteY1" fmla="*/ 0 h 800100"/>
                <a:gd name="connsiteX2" fmla="*/ 4000500 w 4000500"/>
                <a:gd name="connsiteY2" fmla="*/ 800100 h 800100"/>
                <a:gd name="connsiteX3" fmla="*/ 792480 w 4000500"/>
                <a:gd name="connsiteY3" fmla="*/ 800100 h 800100"/>
                <a:gd name="connsiteX4" fmla="*/ 0 w 4000500"/>
                <a:gd name="connsiteY4" fmla="*/ 0 h 800100"/>
                <a:gd name="connsiteX0" fmla="*/ 0 w 4428566"/>
                <a:gd name="connsiteY0" fmla="*/ 0 h 806393"/>
                <a:gd name="connsiteX1" fmla="*/ 4000500 w 4428566"/>
                <a:gd name="connsiteY1" fmla="*/ 0 h 806393"/>
                <a:gd name="connsiteX2" fmla="*/ 4428566 w 4428566"/>
                <a:gd name="connsiteY2" fmla="*/ 806393 h 806393"/>
                <a:gd name="connsiteX3" fmla="*/ 792480 w 4428566"/>
                <a:gd name="connsiteY3" fmla="*/ 800100 h 806393"/>
                <a:gd name="connsiteX4" fmla="*/ 0 w 4428566"/>
                <a:gd name="connsiteY4" fmla="*/ 0 h 806393"/>
                <a:gd name="connsiteX0" fmla="*/ 0 w 4428566"/>
                <a:gd name="connsiteY0" fmla="*/ 0 h 806393"/>
                <a:gd name="connsiteX1" fmla="*/ 4428566 w 4428566"/>
                <a:gd name="connsiteY1" fmla="*/ 7035 h 806393"/>
                <a:gd name="connsiteX2" fmla="*/ 4428566 w 4428566"/>
                <a:gd name="connsiteY2" fmla="*/ 806393 h 806393"/>
                <a:gd name="connsiteX3" fmla="*/ 792480 w 4428566"/>
                <a:gd name="connsiteY3" fmla="*/ 800100 h 806393"/>
                <a:gd name="connsiteX4" fmla="*/ 0 w 4428566"/>
                <a:gd name="connsiteY4" fmla="*/ 0 h 8063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28566" h="806393">
                  <a:moveTo>
                    <a:pt x="0" y="0"/>
                  </a:moveTo>
                  <a:lnTo>
                    <a:pt x="4428566" y="7035"/>
                  </a:lnTo>
                  <a:lnTo>
                    <a:pt x="4428566" y="806393"/>
                  </a:lnTo>
                  <a:lnTo>
                    <a:pt x="792480" y="800100"/>
                  </a:lnTo>
                  <a:lnTo>
                    <a:pt x="0" y="0"/>
                  </a:lnTo>
                  <a:close/>
                </a:path>
              </a:pathLst>
            </a:custGeom>
            <a:solidFill>
              <a:srgbClr val="0B84FF"/>
            </a:soli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nSpc>
                  <a:spcPct val="120000"/>
                </a:lnSpc>
                <a:spcBef>
                  <a:spcPts val="200"/>
                </a:spcBef>
              </a:pPr>
              <a:r>
                <a:rPr lang="fr-FR" sz="1000" kern="1000" dirty="0">
                  <a:solidFill>
                    <a:srgbClr val="00366C"/>
                  </a:solidFill>
                  <a:effectLst/>
                  <a:ea typeface="Calibri" panose="020F0502020204030204" pitchFamily="34" charset="0"/>
                  <a:cs typeface="Times New Roman" panose="02020603050405020304" pitchFamily="18" charset="0"/>
                </a:rPr>
                <a:t> </a:t>
              </a:r>
            </a:p>
          </p:txBody>
        </p:sp>
      </p:grpSp>
      <p:pic>
        <p:nvPicPr>
          <p:cNvPr id="16" name="Graphique 218">
            <a:extLst>
              <a:ext uri="{FF2B5EF4-FFF2-40B4-BE49-F238E27FC236}">
                <a16:creationId xmlns:a16="http://schemas.microsoft.com/office/drawing/2014/main" id="{797E772C-3E32-4DC4-9154-2641BFB9AA2D}"/>
              </a:ext>
            </a:extLst>
          </p:cNvPr>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40909" y="193345"/>
            <a:ext cx="1424861" cy="311868"/>
          </a:xfrm>
          <a:prstGeom prst="rect">
            <a:avLst/>
          </a:prstGeom>
        </p:spPr>
      </p:pic>
      <p:sp>
        <p:nvSpPr>
          <p:cNvPr id="17" name="Zone de texte 2">
            <a:extLst>
              <a:ext uri="{FF2B5EF4-FFF2-40B4-BE49-F238E27FC236}">
                <a16:creationId xmlns:a16="http://schemas.microsoft.com/office/drawing/2014/main" id="{BB37616C-272E-47F1-863A-B2C92FBE80F3}"/>
              </a:ext>
            </a:extLst>
          </p:cNvPr>
          <p:cNvSpPr txBox="1">
            <a:spLocks noChangeArrowheads="1"/>
          </p:cNvSpPr>
          <p:nvPr/>
        </p:nvSpPr>
        <p:spPr bwMode="auto">
          <a:xfrm>
            <a:off x="10440745" y="130371"/>
            <a:ext cx="18367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ja-JP" dirty="0">
                <a:solidFill>
                  <a:schemeClr val="bg1"/>
                </a:solidFill>
                <a:latin typeface="Arial" panose="020B0604020202020204" pitchFamily="34" charset="0"/>
              </a:rPr>
              <a:t>JS DOM</a:t>
            </a:r>
            <a:endParaRPr kumimoji="0" lang="fr-FR" altLang="ja-JP" sz="1800" b="0" i="0" u="none" strike="noStrike" cap="none" normalizeH="0" baseline="0" dirty="0">
              <a:ln>
                <a:noFill/>
              </a:ln>
              <a:solidFill>
                <a:schemeClr val="bg1"/>
              </a:solidFill>
              <a:effectLst/>
              <a:latin typeface="Arial" panose="020B0604020202020204" pitchFamily="34" charset="0"/>
            </a:endParaRPr>
          </a:p>
        </p:txBody>
      </p:sp>
      <p:cxnSp>
        <p:nvCxnSpPr>
          <p:cNvPr id="21" name="Connecteur droit 12">
            <a:extLst>
              <a:ext uri="{FF2B5EF4-FFF2-40B4-BE49-F238E27FC236}">
                <a16:creationId xmlns:a16="http://schemas.microsoft.com/office/drawing/2014/main" id="{2FD4896E-C3EA-4312-B8B9-061395FD30B9}"/>
              </a:ext>
              <a:ext uri="{C183D7F6-B498-43B3-948B-1728B52AA6E4}">
                <adec:decorative xmlns:adec="http://schemas.microsoft.com/office/drawing/2017/decorative" val="1"/>
              </a:ext>
            </a:extLst>
          </p:cNvPr>
          <p:cNvCxnSpPr>
            <a:cxnSpLocks/>
          </p:cNvCxnSpPr>
          <p:nvPr/>
        </p:nvCxnSpPr>
        <p:spPr>
          <a:xfrm>
            <a:off x="10526228" y="71037"/>
            <a:ext cx="1416204" cy="0"/>
          </a:xfrm>
          <a:prstGeom prst="line">
            <a:avLst/>
          </a:prstGeom>
          <a:ln w="57150">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2" name="Titre 1">
            <a:extLst>
              <a:ext uri="{FF2B5EF4-FFF2-40B4-BE49-F238E27FC236}">
                <a16:creationId xmlns:a16="http://schemas.microsoft.com/office/drawing/2014/main" id="{0B3CC462-55AF-4043-88EB-4DAD89B19EE6}"/>
              </a:ext>
            </a:extLst>
          </p:cNvPr>
          <p:cNvSpPr>
            <a:spLocks noGrp="1"/>
          </p:cNvSpPr>
          <p:nvPr>
            <p:ph type="title"/>
          </p:nvPr>
        </p:nvSpPr>
        <p:spPr/>
        <p:txBody>
          <a:bodyPr/>
          <a:lstStyle/>
          <a:p>
            <a:r>
              <a:rPr lang="fr-FR" dirty="0"/>
              <a:t>Accéder aux éléments du DOM</a:t>
            </a:r>
          </a:p>
        </p:txBody>
      </p:sp>
      <p:sp>
        <p:nvSpPr>
          <p:cNvPr id="3" name="Espace réservé du contenu 2">
            <a:extLst>
              <a:ext uri="{FF2B5EF4-FFF2-40B4-BE49-F238E27FC236}">
                <a16:creationId xmlns:a16="http://schemas.microsoft.com/office/drawing/2014/main" id="{CC35CF24-869C-48F7-AC36-2ABFD5EC56C5}"/>
              </a:ext>
            </a:extLst>
          </p:cNvPr>
          <p:cNvSpPr>
            <a:spLocks noGrp="1"/>
          </p:cNvSpPr>
          <p:nvPr>
            <p:ph idx="1"/>
          </p:nvPr>
        </p:nvSpPr>
        <p:spPr/>
        <p:txBody>
          <a:bodyPr>
            <a:normAutofit/>
          </a:bodyPr>
          <a:lstStyle/>
          <a:p>
            <a:pPr marL="0" indent="0">
              <a:buNone/>
            </a:pPr>
            <a:r>
              <a:rPr lang="fr-CA" dirty="0"/>
              <a:t>Créons maintenant un fichier main.js et ajoutons le code suivant :</a:t>
            </a:r>
          </a:p>
          <a:p>
            <a:pPr marL="0" indent="0">
              <a:buNone/>
            </a:pPr>
            <a:endParaRPr lang="fr-CA" dirty="0"/>
          </a:p>
          <a:p>
            <a:pPr marL="0" indent="0">
              <a:buNone/>
            </a:pPr>
            <a:endParaRPr lang="fr-CA" dirty="0"/>
          </a:p>
          <a:p>
            <a:pPr marL="0" indent="0">
              <a:buNone/>
            </a:pPr>
            <a:r>
              <a:rPr lang="fr-CA" dirty="0"/>
              <a:t>En observant la console de votre navigateur, vous constaterez que celle-ci a été récupérer l’élément du DOM qui contient l’attribut </a:t>
            </a:r>
            <a:r>
              <a:rPr lang="fr-CA" b="1" i="1" dirty="0"/>
              <a:t>id</a:t>
            </a:r>
            <a:r>
              <a:rPr lang="fr-CA" dirty="0"/>
              <a:t> avec la valeur « </a:t>
            </a:r>
            <a:r>
              <a:rPr lang="fr-CA" b="1" i="1" dirty="0"/>
              <a:t>my-</a:t>
            </a:r>
            <a:r>
              <a:rPr lang="fr-CA" b="1" i="1" dirty="0" err="1"/>
              <a:t>form</a:t>
            </a:r>
            <a:r>
              <a:rPr lang="fr-CA" dirty="0"/>
              <a:t> » pour l’afficher.</a:t>
            </a:r>
          </a:p>
          <a:p>
            <a:pPr marL="0" indent="0">
              <a:buNone/>
            </a:pPr>
            <a:r>
              <a:rPr lang="fr-CA" sz="2000" dirty="0"/>
              <a:t>D’autres exemples : </a:t>
            </a:r>
            <a:r>
              <a:rPr lang="fr-CA" sz="2000" dirty="0">
                <a:hlinkClick r:id="rId4"/>
              </a:rPr>
              <a:t>https://developer.mozilla.org/fr/docs/Web/API/Document/getElementById</a:t>
            </a:r>
            <a:r>
              <a:rPr lang="fr-CA" sz="2000" dirty="0"/>
              <a:t> </a:t>
            </a:r>
          </a:p>
          <a:p>
            <a:pPr marL="0" indent="0">
              <a:buNone/>
            </a:pPr>
            <a:r>
              <a:rPr lang="fr-CA" dirty="0"/>
              <a:t> </a:t>
            </a:r>
          </a:p>
          <a:p>
            <a:pPr marL="0" indent="0">
              <a:buNone/>
            </a:pPr>
            <a:endParaRPr lang="fr-FR" dirty="0"/>
          </a:p>
        </p:txBody>
      </p:sp>
      <p:sp>
        <p:nvSpPr>
          <p:cNvPr id="25" name="Espace réservé du numéro de diapositive 24">
            <a:extLst>
              <a:ext uri="{FF2B5EF4-FFF2-40B4-BE49-F238E27FC236}">
                <a16:creationId xmlns:a16="http://schemas.microsoft.com/office/drawing/2014/main" id="{6BFAE7BC-893E-4B9B-AB04-BFD3DE9B75A1}"/>
              </a:ext>
            </a:extLst>
          </p:cNvPr>
          <p:cNvSpPr>
            <a:spLocks noGrp="1"/>
          </p:cNvSpPr>
          <p:nvPr>
            <p:ph type="sldNum" sz="quarter" idx="12"/>
          </p:nvPr>
        </p:nvSpPr>
        <p:spPr/>
        <p:txBody>
          <a:bodyPr/>
          <a:lstStyle/>
          <a:p>
            <a:r>
              <a:rPr lang="fr-FR" dirty="0"/>
              <a:t>1</a:t>
            </a:r>
          </a:p>
        </p:txBody>
      </p:sp>
      <p:sp>
        <p:nvSpPr>
          <p:cNvPr id="18" name="Rectangle 17">
            <a:extLst>
              <a:ext uri="{FF2B5EF4-FFF2-40B4-BE49-F238E27FC236}">
                <a16:creationId xmlns:a16="http://schemas.microsoft.com/office/drawing/2014/main" id="{A0AEE4A5-B2D8-4FD9-ABB5-36FC0E102CD9}"/>
              </a:ext>
            </a:extLst>
          </p:cNvPr>
          <p:cNvSpPr/>
          <p:nvPr/>
        </p:nvSpPr>
        <p:spPr>
          <a:xfrm>
            <a:off x="3524669" y="2456578"/>
            <a:ext cx="5142661" cy="72063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b="0" dirty="0">
                <a:solidFill>
                  <a:srgbClr val="77B7D7"/>
                </a:solidFill>
                <a:effectLst/>
                <a:latin typeface="MonoLisa"/>
              </a:rPr>
              <a:t>const</a:t>
            </a:r>
            <a:r>
              <a:rPr lang="en-US" b="0" dirty="0">
                <a:solidFill>
                  <a:srgbClr val="FFFFFF"/>
                </a:solidFill>
                <a:effectLst/>
                <a:latin typeface="MonoLisa"/>
              </a:rPr>
              <a:t> </a:t>
            </a:r>
            <a:r>
              <a:rPr lang="en-US" b="0" dirty="0">
                <a:solidFill>
                  <a:srgbClr val="DFE2E7"/>
                </a:solidFill>
                <a:effectLst/>
                <a:latin typeface="MonoLisa"/>
              </a:rPr>
              <a:t>form=</a:t>
            </a:r>
            <a:r>
              <a:rPr lang="en-US" b="0" dirty="0">
                <a:solidFill>
                  <a:srgbClr val="DFAB5C"/>
                </a:solidFill>
                <a:effectLst/>
                <a:latin typeface="MonoLisa"/>
              </a:rPr>
              <a:t>document</a:t>
            </a:r>
            <a:r>
              <a:rPr lang="en-US" b="0" dirty="0">
                <a:solidFill>
                  <a:srgbClr val="DFE2E7"/>
                </a:solidFill>
                <a:effectLst/>
                <a:latin typeface="MonoLisa"/>
              </a:rPr>
              <a:t>.</a:t>
            </a:r>
            <a:r>
              <a:rPr lang="en-US" b="0" dirty="0">
                <a:solidFill>
                  <a:srgbClr val="86D9CA"/>
                </a:solidFill>
                <a:effectLst/>
                <a:latin typeface="MonoLisa"/>
              </a:rPr>
              <a:t>getElementById</a:t>
            </a:r>
            <a:r>
              <a:rPr lang="en-US" b="0" dirty="0">
                <a:solidFill>
                  <a:srgbClr val="DFE2E7"/>
                </a:solidFill>
                <a:effectLst/>
                <a:latin typeface="MonoLisa"/>
              </a:rPr>
              <a:t>("</a:t>
            </a:r>
            <a:r>
              <a:rPr lang="en-US" b="0" dirty="0">
                <a:solidFill>
                  <a:srgbClr val="977CDC"/>
                </a:solidFill>
                <a:effectLst/>
                <a:latin typeface="MonoLisa"/>
              </a:rPr>
              <a:t>my-form</a:t>
            </a:r>
            <a:r>
              <a:rPr lang="en-US" b="0" dirty="0">
                <a:solidFill>
                  <a:srgbClr val="DFE2E7"/>
                </a:solidFill>
                <a:effectLst/>
                <a:latin typeface="MonoLisa"/>
              </a:rPr>
              <a:t>");</a:t>
            </a:r>
            <a:endParaRPr lang="en-US" b="0" dirty="0">
              <a:solidFill>
                <a:srgbClr val="FFFFFF"/>
              </a:solidFill>
              <a:effectLst/>
              <a:latin typeface="MonoLisa"/>
            </a:endParaRPr>
          </a:p>
          <a:p>
            <a:r>
              <a:rPr lang="en-US" b="0" dirty="0">
                <a:solidFill>
                  <a:srgbClr val="DFAB5C"/>
                </a:solidFill>
                <a:effectLst/>
                <a:latin typeface="MonoLisa"/>
              </a:rPr>
              <a:t>console</a:t>
            </a:r>
            <a:r>
              <a:rPr lang="en-US" b="0" dirty="0">
                <a:solidFill>
                  <a:srgbClr val="DFE2E7"/>
                </a:solidFill>
                <a:effectLst/>
                <a:latin typeface="MonoLisa"/>
              </a:rPr>
              <a:t>.</a:t>
            </a:r>
            <a:r>
              <a:rPr lang="en-US" b="0" dirty="0">
                <a:solidFill>
                  <a:srgbClr val="86D9CA"/>
                </a:solidFill>
                <a:effectLst/>
                <a:latin typeface="MonoLisa"/>
              </a:rPr>
              <a:t>log</a:t>
            </a:r>
            <a:r>
              <a:rPr lang="en-US" b="0" dirty="0">
                <a:solidFill>
                  <a:srgbClr val="DFE2E7"/>
                </a:solidFill>
                <a:effectLst/>
                <a:latin typeface="MonoLisa"/>
              </a:rPr>
              <a:t>(form);</a:t>
            </a:r>
            <a:endParaRPr lang="fr-FR" sz="2800" dirty="0"/>
          </a:p>
        </p:txBody>
      </p:sp>
    </p:spTree>
    <p:extLst>
      <p:ext uri="{BB962C8B-B14F-4D97-AF65-F5344CB8AC3E}">
        <p14:creationId xmlns:p14="http://schemas.microsoft.com/office/powerpoint/2010/main" val="2136172987"/>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4D479FB7DE72DF4DBC5C352B5F04F835" ma:contentTypeVersion="15" ma:contentTypeDescription="Crée un document." ma:contentTypeScope="" ma:versionID="b079b2c135b2657b6f01fe7f2b3f3fce">
  <xsd:schema xmlns:xsd="http://www.w3.org/2001/XMLSchema" xmlns:xs="http://www.w3.org/2001/XMLSchema" xmlns:p="http://schemas.microsoft.com/office/2006/metadata/properties" xmlns:ns2="e7e3fc82-298b-4121-ac6d-4eb14224b4c0" xmlns:ns3="ff169a4e-b77a-438e-80a4-0800f20f8d95" targetNamespace="http://schemas.microsoft.com/office/2006/metadata/properties" ma:root="true" ma:fieldsID="2b6eb8b07781e44061cca706281f4704" ns2:_="" ns3:_="">
    <xsd:import namespace="e7e3fc82-298b-4121-ac6d-4eb14224b4c0"/>
    <xsd:import namespace="ff169a4e-b77a-438e-80a4-0800f20f8d95"/>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3:SharedWithUsers" minOccurs="0"/>
                <xsd:element ref="ns3:SharedWithDetails" minOccurs="0"/>
                <xsd:element ref="ns2:MediaServiceAutoKeyPoints" minOccurs="0"/>
                <xsd:element ref="ns2:MediaServiceKeyPoints" minOccurs="0"/>
                <xsd:element ref="ns2:lcf76f155ced4ddcb4097134ff3c332f" minOccurs="0"/>
                <xsd:element ref="ns3:TaxCatchAll"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7e3fc82-298b-4121-ac6d-4eb14224b4c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lcf76f155ced4ddcb4097134ff3c332f" ma:index="20" nillable="true" ma:taxonomy="true" ma:internalName="lcf76f155ced4ddcb4097134ff3c332f" ma:taxonomyFieldName="MediaServiceImageTags" ma:displayName="Balises d’images" ma:readOnly="false" ma:fieldId="{5cf76f15-5ced-4ddc-b409-7134ff3c332f}" ma:taxonomyMulti="true" ma:sspId="1dfdaf2d-072e-4c46-b42c-dfb36a2bca94" ma:termSetId="09814cd3-568e-fe90-9814-8d621ff8fb84" ma:anchorId="fba54fb3-c3e1-fe81-a776-ca4b69148c4d" ma:open="true" ma:isKeyword="false">
      <xsd:complexType>
        <xsd:sequence>
          <xsd:element ref="pc:Terms" minOccurs="0" maxOccurs="1"/>
        </xsd:sequence>
      </xsd:complexType>
    </xsd:element>
    <xsd:element name="MediaLengthInSeconds" ma:index="22"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ff169a4e-b77a-438e-80a4-0800f20f8d95" elementFormDefault="qualified">
    <xsd:import namespace="http://schemas.microsoft.com/office/2006/documentManagement/types"/>
    <xsd:import namespace="http://schemas.microsoft.com/office/infopath/2007/PartnerControls"/>
    <xsd:element name="SharedWithUsers" ma:index="15"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Partagé avec détails" ma:internalName="SharedWithDetails" ma:readOnly="true">
      <xsd:simpleType>
        <xsd:restriction base="dms:Note">
          <xsd:maxLength value="255"/>
        </xsd:restriction>
      </xsd:simpleType>
    </xsd:element>
    <xsd:element name="TaxCatchAll" ma:index="21" nillable="true" ma:displayName="Taxonomy Catch All Column" ma:hidden="true" ma:list="{f9f672ba-1dfe-4cdd-95ae-88f0bf3c15ed}" ma:internalName="TaxCatchAll" ma:showField="CatchAllData" ma:web="ff169a4e-b77a-438e-80a4-0800f20f8d95">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haredWithUsers xmlns="ff169a4e-b77a-438e-80a4-0800f20f8d95">
      <UserInfo>
        <DisplayName/>
        <AccountId xsi:nil="true"/>
        <AccountType/>
      </UserInfo>
    </SharedWithUsers>
    <MediaLengthInSeconds xmlns="e7e3fc82-298b-4121-ac6d-4eb14224b4c0" xsi:nil="true"/>
    <TaxCatchAll xmlns="ff169a4e-b77a-438e-80a4-0800f20f8d95" xsi:nil="true"/>
    <lcf76f155ced4ddcb4097134ff3c332f xmlns="e7e3fc82-298b-4121-ac6d-4eb14224b4c0">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17A0D07B-4AED-4459-BC0B-3BB83C8F6BA1}">
  <ds:schemaRefs>
    <ds:schemaRef ds:uri="http://schemas.microsoft.com/sharepoint/v3/contenttype/forms"/>
  </ds:schemaRefs>
</ds:datastoreItem>
</file>

<file path=customXml/itemProps2.xml><?xml version="1.0" encoding="utf-8"?>
<ds:datastoreItem xmlns:ds="http://schemas.openxmlformats.org/officeDocument/2006/customXml" ds:itemID="{43B3A88E-D774-4C67-A22A-4267B7E7C0F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7e3fc82-298b-4121-ac6d-4eb14224b4c0"/>
    <ds:schemaRef ds:uri="ff169a4e-b77a-438e-80a4-0800f20f8d9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2127D56-902D-4D94-81CC-B4FF26BE7178}">
  <ds:schemaRefs>
    <ds:schemaRef ds:uri="http://schemas.microsoft.com/office/2006/metadata/properties"/>
    <ds:schemaRef ds:uri="http://schemas.microsoft.com/office/2006/documentManagement/types"/>
    <ds:schemaRef ds:uri="http://www.w3.org/XML/1998/namespace"/>
    <ds:schemaRef ds:uri="http://purl.org/dc/terms/"/>
    <ds:schemaRef ds:uri="http://purl.org/dc/dcmitype/"/>
    <ds:schemaRef ds:uri="ff169a4e-b77a-438e-80a4-0800f20f8d95"/>
    <ds:schemaRef ds:uri="http://schemas.openxmlformats.org/package/2006/metadata/core-properties"/>
    <ds:schemaRef ds:uri="http://purl.org/dc/elements/1.1/"/>
    <ds:schemaRef ds:uri="http://schemas.microsoft.com/office/infopath/2007/PartnerControls"/>
    <ds:schemaRef ds:uri="e7e3fc82-298b-4121-ac6d-4eb14224b4c0"/>
  </ds:schemaRefs>
</ds:datastoreItem>
</file>

<file path=docProps/app.xml><?xml version="1.0" encoding="utf-8"?>
<Properties xmlns="http://schemas.openxmlformats.org/officeDocument/2006/extended-properties" xmlns:vt="http://schemas.openxmlformats.org/officeDocument/2006/docPropsVTypes">
  <TotalTime>9802</TotalTime>
  <Words>3353</Words>
  <Application>Microsoft Office PowerPoint</Application>
  <PresentationFormat>Grand écran</PresentationFormat>
  <Paragraphs>459</Paragraphs>
  <Slides>35</Slides>
  <Notes>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35</vt:i4>
      </vt:variant>
    </vt:vector>
  </HeadingPairs>
  <TitlesOfParts>
    <vt:vector size="42" baseType="lpstr">
      <vt:lpstr>Arial</vt:lpstr>
      <vt:lpstr>Calibri</vt:lpstr>
      <vt:lpstr>Calibri Light</vt:lpstr>
      <vt:lpstr>Consolas</vt:lpstr>
      <vt:lpstr>MonoLisa</vt:lpstr>
      <vt:lpstr>Wingdings</vt:lpstr>
      <vt:lpstr>Thème Office</vt:lpstr>
      <vt:lpstr>Présentation PowerPoint</vt:lpstr>
      <vt:lpstr>Qu’est-ce que le DOM?</vt:lpstr>
      <vt:lpstr>Qu’est-ce que le DOM?</vt:lpstr>
      <vt:lpstr>Qu’est-ce que le DOM?</vt:lpstr>
      <vt:lpstr>Qu’est-ce que le DOM?</vt:lpstr>
      <vt:lpstr>Accéder aux éléments du DOM</vt:lpstr>
      <vt:lpstr>Accéder aux éléments du DOM</vt:lpstr>
      <vt:lpstr>Accéder aux éléments du DOM</vt:lpstr>
      <vt:lpstr>Accéder aux éléments du DOM</vt:lpstr>
      <vt:lpstr>Accéder aux éléments du DOM</vt:lpstr>
      <vt:lpstr>Accéder aux éléments du DOM</vt:lpstr>
      <vt:lpstr>Accéder aux éléments du DOM</vt:lpstr>
      <vt:lpstr>Accéder aux éléments du DOM</vt:lpstr>
      <vt:lpstr>Accéder aux éléments du DOM</vt:lpstr>
      <vt:lpstr>Modifier le DOM</vt:lpstr>
      <vt:lpstr>Modifier le DOM</vt:lpstr>
      <vt:lpstr>Modifier le DOM</vt:lpstr>
      <vt:lpstr>Modifier le DOM</vt:lpstr>
      <vt:lpstr>Modifier le DOM</vt:lpstr>
      <vt:lpstr>Modifier le DOM</vt:lpstr>
      <vt:lpstr>Modifier le DOM</vt:lpstr>
      <vt:lpstr>Modifier le DOM</vt:lpstr>
      <vt:lpstr>Modifier le DOM</vt:lpstr>
      <vt:lpstr>Écouter des events (événements)</vt:lpstr>
      <vt:lpstr>Écouter des events (événements)</vt:lpstr>
      <vt:lpstr>Écouter des events (événements)</vt:lpstr>
      <vt:lpstr>Écouter des events (événements)</vt:lpstr>
      <vt:lpstr>Écouter des events (événements)</vt:lpstr>
      <vt:lpstr>Écouter des events (événements)</vt:lpstr>
      <vt:lpstr>Exercice 1</vt:lpstr>
      <vt:lpstr>Exercice 1</vt:lpstr>
      <vt:lpstr>Exercice 1</vt:lpstr>
      <vt:lpstr>Exercice 2</vt:lpstr>
      <vt:lpstr>Exercice 2</vt:lpstr>
      <vt:lpstr>Exercice 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Raphaël Lafosse</dc:creator>
  <cp:lastModifiedBy>David Wils</cp:lastModifiedBy>
  <cp:revision>105</cp:revision>
  <dcterms:created xsi:type="dcterms:W3CDTF">2021-08-24T09:07:29Z</dcterms:created>
  <dcterms:modified xsi:type="dcterms:W3CDTF">2023-04-14T06:53:13Z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0x0101004D479FB7DE72DF4DBC5C352B5F04F835</vt:lpwstr>
  </property>
  <property fmtid="{D5CDD505-2E9C-101B-9397-08002B2CF9AE}" pid="3" name="Order">
    <vt:r8>29900</vt:r8>
  </property>
  <property fmtid="{D5CDD505-2E9C-101B-9397-08002B2CF9AE}" pid="4" name="_ExtendedDescription">
    <vt:lpwstr/>
  </property>
  <property fmtid="{D5CDD505-2E9C-101B-9397-08002B2CF9AE}" pid="5" name="TriggerFlowInfo">
    <vt:lpwstr/>
  </property>
  <property fmtid="{D5CDD505-2E9C-101B-9397-08002B2CF9AE}" pid="6" name="ComplianceAssetId">
    <vt:lpwstr/>
  </property>
  <property fmtid="{D5CDD505-2E9C-101B-9397-08002B2CF9AE}" pid="7" name="MediaServiceImageTags">
    <vt:lpwstr/>
  </property>
</Properties>
</file>