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5F3"/>
    <a:srgbClr val="FFD1D1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75" d="100"/>
          <a:sy n="75" d="100"/>
        </p:scale>
        <p:origin x="34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889D0-20FB-45CC-89AC-0D9E1D8A0B2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7C3D108-C634-4D4E-B27C-3FE63EF093A3}">
      <dgm:prSet phldrT="[Text]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FEASIBILITY</a:t>
          </a:r>
        </a:p>
      </dgm:t>
    </dgm:pt>
    <dgm:pt modelId="{6F3265FA-E707-46C5-8D03-D77C796A4CFB}" type="sibTrans" cxnId="{41CDCCF4-7A73-453B-9911-EB9AFFC4BFE4}">
      <dgm:prSet/>
      <dgm:spPr/>
      <dgm:t>
        <a:bodyPr/>
        <a:lstStyle/>
        <a:p>
          <a:endParaRPr lang="en-US"/>
        </a:p>
      </dgm:t>
    </dgm:pt>
    <dgm:pt modelId="{08CA8A54-3575-4538-ADE5-E570AAD026C0}" type="parTrans" cxnId="{41CDCCF4-7A73-453B-9911-EB9AFFC4BFE4}">
      <dgm:prSet/>
      <dgm:spPr/>
      <dgm:t>
        <a:bodyPr/>
        <a:lstStyle/>
        <a:p>
          <a:endParaRPr lang="en-US"/>
        </a:p>
      </dgm:t>
    </dgm:pt>
    <dgm:pt modelId="{193780C8-B765-4B7B-9CE1-A2A11F3E46A1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ORDER OF MAGNITUDE</a:t>
          </a:r>
        </a:p>
      </dgm:t>
    </dgm:pt>
    <dgm:pt modelId="{0EAAAB25-DA87-4556-8089-6055B2E286B4}" type="sibTrans" cxnId="{4C8F77D4-C483-455A-8136-541CADF84E67}">
      <dgm:prSet/>
      <dgm:spPr/>
      <dgm:t>
        <a:bodyPr/>
        <a:lstStyle/>
        <a:p>
          <a:endParaRPr lang="en-US"/>
        </a:p>
      </dgm:t>
    </dgm:pt>
    <dgm:pt modelId="{55B80777-5C73-47C5-A578-4A583B5C104B}" type="parTrans" cxnId="{4C8F77D4-C483-455A-8136-541CADF84E67}">
      <dgm:prSet/>
      <dgm:spPr/>
      <dgm:t>
        <a:bodyPr/>
        <a:lstStyle/>
        <a:p>
          <a:endParaRPr lang="en-US"/>
        </a:p>
      </dgm:t>
    </dgm:pt>
    <dgm:pt modelId="{F6B40C85-EA3C-4D86-A3F2-0F4518479CCF}">
      <dgm:prSet phldrT="[Text]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PROJECT INITIATION</a:t>
          </a:r>
        </a:p>
      </dgm:t>
    </dgm:pt>
    <dgm:pt modelId="{07D0C2E4-AFE2-4543-8B57-9A299ABE4C0A}" type="sibTrans" cxnId="{4B0D4440-A971-448A-9705-79F547EE389D}">
      <dgm:prSet/>
      <dgm:spPr/>
      <dgm:t>
        <a:bodyPr/>
        <a:lstStyle/>
        <a:p>
          <a:endParaRPr lang="en-US"/>
        </a:p>
      </dgm:t>
    </dgm:pt>
    <dgm:pt modelId="{EBD1A78C-508C-483F-A549-947E3395AA11}" type="parTrans" cxnId="{4B0D4440-A971-448A-9705-79F547EE389D}">
      <dgm:prSet/>
      <dgm:spPr/>
      <dgm:t>
        <a:bodyPr/>
        <a:lstStyle/>
        <a:p>
          <a:endParaRPr lang="en-US"/>
        </a:p>
      </dgm:t>
    </dgm:pt>
    <dgm:pt modelId="{ACB4FD74-0D69-4242-ACF5-2E1DCDC65EB2}">
      <dgm:prSet phldrT="[Text]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PRE-FEASIBILITY</a:t>
          </a:r>
        </a:p>
      </dgm:t>
    </dgm:pt>
    <dgm:pt modelId="{DB425175-28D6-42EF-8A86-4952CA342F36}" type="parTrans" cxnId="{9A3B7AA2-A54C-457C-9A2E-69D5311A6F9E}">
      <dgm:prSet/>
      <dgm:spPr/>
      <dgm:t>
        <a:bodyPr/>
        <a:lstStyle/>
        <a:p>
          <a:endParaRPr lang="en-US"/>
        </a:p>
      </dgm:t>
    </dgm:pt>
    <dgm:pt modelId="{A6AFA4A8-D219-43F5-863F-170475C7A62A}" type="sibTrans" cxnId="{9A3B7AA2-A54C-457C-9A2E-69D5311A6F9E}">
      <dgm:prSet/>
      <dgm:spPr/>
      <dgm:t>
        <a:bodyPr/>
        <a:lstStyle/>
        <a:p>
          <a:endParaRPr lang="en-US"/>
        </a:p>
      </dgm:t>
    </dgm:pt>
    <dgm:pt modelId="{49A3A936-B697-40BF-A5A0-E3F708D19C52}">
      <dgm:prSet phldrT="[Text]"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EXECUTION</a:t>
          </a:r>
        </a:p>
      </dgm:t>
    </dgm:pt>
    <dgm:pt modelId="{E6E973CB-ABB9-4736-A074-77A565F10DFC}" type="parTrans" cxnId="{F4D52079-260C-4A12-8E67-380742F99BB5}">
      <dgm:prSet/>
      <dgm:spPr/>
      <dgm:t>
        <a:bodyPr/>
        <a:lstStyle/>
        <a:p>
          <a:endParaRPr lang="en-US"/>
        </a:p>
      </dgm:t>
    </dgm:pt>
    <dgm:pt modelId="{53EA3957-3256-4366-BA5E-FFEB0783597D}" type="sibTrans" cxnId="{F4D52079-260C-4A12-8E67-380742F99BB5}">
      <dgm:prSet/>
      <dgm:spPr/>
      <dgm:t>
        <a:bodyPr/>
        <a:lstStyle/>
        <a:p>
          <a:endParaRPr lang="en-US"/>
        </a:p>
      </dgm:t>
    </dgm:pt>
    <dgm:pt modelId="{D24348C1-89CE-44C3-B4CF-90C13F5BB24B}">
      <dgm:prSet phldrT="[Text]"/>
      <dgm:spPr>
        <a:solidFill>
          <a:srgbClr val="FFD1D1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/>
            <a:t>COMMISSIONING – RAMP UP</a:t>
          </a:r>
        </a:p>
      </dgm:t>
    </dgm:pt>
    <dgm:pt modelId="{6A745A5C-1CD4-4D4A-A161-3AC0F5819136}" type="parTrans" cxnId="{9833A484-57F9-4A72-9DDA-EDD8FF111120}">
      <dgm:prSet/>
      <dgm:spPr/>
      <dgm:t>
        <a:bodyPr/>
        <a:lstStyle/>
        <a:p>
          <a:endParaRPr lang="en-US"/>
        </a:p>
      </dgm:t>
    </dgm:pt>
    <dgm:pt modelId="{C8F47DA2-328B-4335-9B37-54ACBB75CAF1}" type="sibTrans" cxnId="{9833A484-57F9-4A72-9DDA-EDD8FF111120}">
      <dgm:prSet/>
      <dgm:spPr/>
      <dgm:t>
        <a:bodyPr/>
        <a:lstStyle/>
        <a:p>
          <a:endParaRPr lang="en-US"/>
        </a:p>
      </dgm:t>
    </dgm:pt>
    <dgm:pt modelId="{E8D6B396-F769-4777-8A32-57914FE0754A}">
      <dgm:prSet phldrT="[Text]"/>
      <dgm:spPr>
        <a:solidFill>
          <a:srgbClr val="E6D5F3">
            <a:alpha val="89804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PROJECT CLOSE-OUT</a:t>
          </a:r>
        </a:p>
      </dgm:t>
    </dgm:pt>
    <dgm:pt modelId="{ECFE5BD0-B4E6-4699-8DDD-C7679850ECE2}" type="parTrans" cxnId="{EBBBAEF0-D874-46C9-9CBE-434AE768142F}">
      <dgm:prSet/>
      <dgm:spPr/>
      <dgm:t>
        <a:bodyPr/>
        <a:lstStyle/>
        <a:p>
          <a:endParaRPr lang="en-US"/>
        </a:p>
      </dgm:t>
    </dgm:pt>
    <dgm:pt modelId="{934578D6-529D-4E84-AF68-07035E11B4EE}" type="sibTrans" cxnId="{EBBBAEF0-D874-46C9-9CBE-434AE768142F}">
      <dgm:prSet/>
      <dgm:spPr/>
      <dgm:t>
        <a:bodyPr/>
        <a:lstStyle/>
        <a:p>
          <a:endParaRPr lang="en-US"/>
        </a:p>
      </dgm:t>
    </dgm:pt>
    <dgm:pt modelId="{1F120F05-9A85-4E38-AD6C-7C04E707242C}" type="pres">
      <dgm:prSet presAssocID="{C87889D0-20FB-45CC-89AC-0D9E1D8A0B2D}" presName="Name0" presStyleCnt="0">
        <dgm:presLayoutVars>
          <dgm:dir/>
          <dgm:resizeHandles val="exact"/>
        </dgm:presLayoutVars>
      </dgm:prSet>
      <dgm:spPr/>
    </dgm:pt>
    <dgm:pt modelId="{7D8E764F-60B7-4D9E-B180-6E7D2C0F54D9}" type="pres">
      <dgm:prSet presAssocID="{F6B40C85-EA3C-4D86-A3F2-0F4518479CCF}" presName="composite" presStyleCnt="0"/>
      <dgm:spPr/>
    </dgm:pt>
    <dgm:pt modelId="{8B3B8D66-1134-4D6A-9845-883B7AD7011C}" type="pres">
      <dgm:prSet presAssocID="{F6B40C85-EA3C-4D86-A3F2-0F4518479CCF}" presName="bgChev" presStyleLbl="node1" presStyleIdx="0" presStyleCnt="7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28575"/>
      </dgm:spPr>
    </dgm:pt>
    <dgm:pt modelId="{7DE3A904-0F52-486E-A8EA-01CA647B9F59}" type="pres">
      <dgm:prSet presAssocID="{F6B40C85-EA3C-4D86-A3F2-0F4518479CCF}" presName="txNode" presStyleLbl="fgAcc1" presStyleIdx="0" presStyleCnt="7">
        <dgm:presLayoutVars>
          <dgm:bulletEnabled val="1"/>
        </dgm:presLayoutVars>
      </dgm:prSet>
      <dgm:spPr/>
    </dgm:pt>
    <dgm:pt modelId="{B97768F6-914A-48C4-98CF-7997E28E2260}" type="pres">
      <dgm:prSet presAssocID="{07D0C2E4-AFE2-4543-8B57-9A299ABE4C0A}" presName="compositeSpace" presStyleCnt="0"/>
      <dgm:spPr/>
    </dgm:pt>
    <dgm:pt modelId="{C647CED2-310B-453A-806E-D3922B359B05}" type="pres">
      <dgm:prSet presAssocID="{193780C8-B765-4B7B-9CE1-A2A11F3E46A1}" presName="composite" presStyleCnt="0"/>
      <dgm:spPr/>
    </dgm:pt>
    <dgm:pt modelId="{A62A94B4-2667-4D87-9947-925CFCE83F3B}" type="pres">
      <dgm:prSet presAssocID="{193780C8-B765-4B7B-9CE1-A2A11F3E46A1}" presName="bgChev" presStyleLbl="node1" presStyleIdx="1" presStyleCnt="7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28575"/>
      </dgm:spPr>
    </dgm:pt>
    <dgm:pt modelId="{41844D11-D2DB-407C-ACC3-F6B311A71850}" type="pres">
      <dgm:prSet presAssocID="{193780C8-B765-4B7B-9CE1-A2A11F3E46A1}" presName="txNode" presStyleLbl="fgAcc1" presStyleIdx="1" presStyleCnt="7">
        <dgm:presLayoutVars>
          <dgm:bulletEnabled val="1"/>
        </dgm:presLayoutVars>
      </dgm:prSet>
      <dgm:spPr/>
    </dgm:pt>
    <dgm:pt modelId="{05B485B7-03D5-4EC1-9A07-211EA108CA07}" type="pres">
      <dgm:prSet presAssocID="{0EAAAB25-DA87-4556-8089-6055B2E286B4}" presName="compositeSpace" presStyleCnt="0"/>
      <dgm:spPr/>
    </dgm:pt>
    <dgm:pt modelId="{9A6EF49C-AAB9-4951-9032-185062D59465}" type="pres">
      <dgm:prSet presAssocID="{ACB4FD74-0D69-4242-ACF5-2E1DCDC65EB2}" presName="composite" presStyleCnt="0"/>
      <dgm:spPr/>
    </dgm:pt>
    <dgm:pt modelId="{998C8A62-183B-4AEA-A4C3-FCB9371CCF30}" type="pres">
      <dgm:prSet presAssocID="{ACB4FD74-0D69-4242-ACF5-2E1DCDC65EB2}" presName="bgChev" presStyleLbl="node1" presStyleIdx="2" presStyleCnt="7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28575"/>
      </dgm:spPr>
    </dgm:pt>
    <dgm:pt modelId="{1B6CC26E-7C2D-4B4C-8494-68558D10A0A3}" type="pres">
      <dgm:prSet presAssocID="{ACB4FD74-0D69-4242-ACF5-2E1DCDC65EB2}" presName="txNode" presStyleLbl="fgAcc1" presStyleIdx="2" presStyleCnt="7">
        <dgm:presLayoutVars>
          <dgm:bulletEnabled val="1"/>
        </dgm:presLayoutVars>
      </dgm:prSet>
      <dgm:spPr/>
    </dgm:pt>
    <dgm:pt modelId="{09AD9379-6211-4AF0-9269-AF8F68159D33}" type="pres">
      <dgm:prSet presAssocID="{A6AFA4A8-D219-43F5-863F-170475C7A62A}" presName="compositeSpace" presStyleCnt="0"/>
      <dgm:spPr/>
    </dgm:pt>
    <dgm:pt modelId="{9A081D2A-9676-4321-B1E0-D4F9D036B7E6}" type="pres">
      <dgm:prSet presAssocID="{27C3D108-C634-4D4E-B27C-3FE63EF093A3}" presName="composite" presStyleCnt="0"/>
      <dgm:spPr/>
    </dgm:pt>
    <dgm:pt modelId="{B5771A73-EFB5-4052-A714-CF97B7C0D099}" type="pres">
      <dgm:prSet presAssocID="{27C3D108-C634-4D4E-B27C-3FE63EF093A3}" presName="bgChev" presStyleLbl="node1" presStyleIdx="3" presStyleCnt="7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/>
      </dgm:spPr>
    </dgm:pt>
    <dgm:pt modelId="{4FA037C1-EE06-4A3D-986A-D18A243D6CB8}" type="pres">
      <dgm:prSet presAssocID="{27C3D108-C634-4D4E-B27C-3FE63EF093A3}" presName="txNode" presStyleLbl="fgAcc1" presStyleIdx="3" presStyleCnt="7">
        <dgm:presLayoutVars>
          <dgm:bulletEnabled val="1"/>
        </dgm:presLayoutVars>
      </dgm:prSet>
      <dgm:spPr/>
    </dgm:pt>
    <dgm:pt modelId="{0563A561-BC63-4D61-9B94-14F062921903}" type="pres">
      <dgm:prSet presAssocID="{6F3265FA-E707-46C5-8D03-D77C796A4CFB}" presName="compositeSpace" presStyleCnt="0"/>
      <dgm:spPr/>
    </dgm:pt>
    <dgm:pt modelId="{1C1D045E-AE9E-4891-84C5-88ADA5527E60}" type="pres">
      <dgm:prSet presAssocID="{49A3A936-B697-40BF-A5A0-E3F708D19C52}" presName="composite" presStyleCnt="0"/>
      <dgm:spPr/>
    </dgm:pt>
    <dgm:pt modelId="{47F5D493-C486-4E3D-A7FE-8E5639F3D524}" type="pres">
      <dgm:prSet presAssocID="{49A3A936-B697-40BF-A5A0-E3F708D19C52}" presName="bgChev" presStyleLbl="node1" presStyleIdx="4" presStyleCnt="7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>
          <a:solidFill>
            <a:schemeClr val="tx2"/>
          </a:solidFill>
        </a:ln>
      </dgm:spPr>
    </dgm:pt>
    <dgm:pt modelId="{0DB0495B-BED4-41AA-90F4-5D9474DC4BCD}" type="pres">
      <dgm:prSet presAssocID="{49A3A936-B697-40BF-A5A0-E3F708D19C52}" presName="txNode" presStyleLbl="fgAcc1" presStyleIdx="4" presStyleCnt="7">
        <dgm:presLayoutVars>
          <dgm:bulletEnabled val="1"/>
        </dgm:presLayoutVars>
      </dgm:prSet>
      <dgm:spPr/>
    </dgm:pt>
    <dgm:pt modelId="{7429354F-7149-4BFD-868E-E2994889D499}" type="pres">
      <dgm:prSet presAssocID="{53EA3957-3256-4366-BA5E-FFEB0783597D}" presName="compositeSpace" presStyleCnt="0"/>
      <dgm:spPr/>
    </dgm:pt>
    <dgm:pt modelId="{91C17C90-FD53-4125-83C4-638C112C2EE3}" type="pres">
      <dgm:prSet presAssocID="{D24348C1-89CE-44C3-B4CF-90C13F5BB24B}" presName="composite" presStyleCnt="0"/>
      <dgm:spPr/>
    </dgm:pt>
    <dgm:pt modelId="{E4B9C407-4636-4C32-BBAA-5E822C5A6474}" type="pres">
      <dgm:prSet presAssocID="{D24348C1-89CE-44C3-B4CF-90C13F5BB24B}" presName="bgChev" presStyleLbl="node1" presStyleIdx="5" presStyleCnt="7"/>
      <dgm:spPr>
        <a:noFill/>
        <a:ln w="28575">
          <a:solidFill>
            <a:srgbClr val="C00000"/>
          </a:solidFill>
        </a:ln>
      </dgm:spPr>
    </dgm:pt>
    <dgm:pt modelId="{A27BD649-1120-40EB-8EF0-31E78F4439B1}" type="pres">
      <dgm:prSet presAssocID="{D24348C1-89CE-44C3-B4CF-90C13F5BB24B}" presName="txNode" presStyleLbl="fgAcc1" presStyleIdx="5" presStyleCnt="7">
        <dgm:presLayoutVars>
          <dgm:bulletEnabled val="1"/>
        </dgm:presLayoutVars>
      </dgm:prSet>
      <dgm:spPr/>
    </dgm:pt>
    <dgm:pt modelId="{8133B00C-310C-43F4-ADC8-5D414599208F}" type="pres">
      <dgm:prSet presAssocID="{C8F47DA2-328B-4335-9B37-54ACBB75CAF1}" presName="compositeSpace" presStyleCnt="0"/>
      <dgm:spPr/>
    </dgm:pt>
    <dgm:pt modelId="{B120353E-0652-47DF-986C-A6A100127606}" type="pres">
      <dgm:prSet presAssocID="{E8D6B396-F769-4777-8A32-57914FE0754A}" presName="composite" presStyleCnt="0"/>
      <dgm:spPr/>
    </dgm:pt>
    <dgm:pt modelId="{82B5D9D5-8927-4C5D-BC69-E4880176EC5F}" type="pres">
      <dgm:prSet presAssocID="{E8D6B396-F769-4777-8A32-57914FE0754A}" presName="bgChev" presStyleLbl="node1" presStyleIdx="6" presStyleCnt="7"/>
      <dgm:spPr>
        <a:noFill/>
        <a:ln w="28575">
          <a:solidFill>
            <a:srgbClr val="7030A0"/>
          </a:solidFill>
        </a:ln>
      </dgm:spPr>
    </dgm:pt>
    <dgm:pt modelId="{BCE0846D-70DA-499E-913F-B791699B32D4}" type="pres">
      <dgm:prSet presAssocID="{E8D6B396-F769-4777-8A32-57914FE0754A}" presName="txNode" presStyleLbl="fgAcc1" presStyleIdx="6" presStyleCnt="7">
        <dgm:presLayoutVars>
          <dgm:bulletEnabled val="1"/>
        </dgm:presLayoutVars>
      </dgm:prSet>
      <dgm:spPr/>
    </dgm:pt>
  </dgm:ptLst>
  <dgm:cxnLst>
    <dgm:cxn modelId="{E18FC401-9D80-4464-A001-97B90CDE78D4}" type="presOf" srcId="{F6B40C85-EA3C-4D86-A3F2-0F4518479CCF}" destId="{7DE3A904-0F52-486E-A8EA-01CA647B9F59}" srcOrd="0" destOrd="0" presId="urn:microsoft.com/office/officeart/2005/8/layout/chevronAccent+Icon"/>
    <dgm:cxn modelId="{0F06802A-0885-4F7D-95F8-A061E968A35E}" type="presOf" srcId="{E8D6B396-F769-4777-8A32-57914FE0754A}" destId="{BCE0846D-70DA-499E-913F-B791699B32D4}" srcOrd="0" destOrd="0" presId="urn:microsoft.com/office/officeart/2005/8/layout/chevronAccent+Icon"/>
    <dgm:cxn modelId="{6518062E-8B0C-4CC4-97F9-1E014F3A4DFB}" type="presOf" srcId="{C87889D0-20FB-45CC-89AC-0D9E1D8A0B2D}" destId="{1F120F05-9A85-4E38-AD6C-7C04E707242C}" srcOrd="0" destOrd="0" presId="urn:microsoft.com/office/officeart/2005/8/layout/chevronAccent+Icon"/>
    <dgm:cxn modelId="{4B0D4440-A971-448A-9705-79F547EE389D}" srcId="{C87889D0-20FB-45CC-89AC-0D9E1D8A0B2D}" destId="{F6B40C85-EA3C-4D86-A3F2-0F4518479CCF}" srcOrd="0" destOrd="0" parTransId="{EBD1A78C-508C-483F-A549-947E3395AA11}" sibTransId="{07D0C2E4-AFE2-4543-8B57-9A299ABE4C0A}"/>
    <dgm:cxn modelId="{68B8016B-FE27-46ED-87B3-A19AEDD5031C}" type="presOf" srcId="{193780C8-B765-4B7B-9CE1-A2A11F3E46A1}" destId="{41844D11-D2DB-407C-ACC3-F6B311A71850}" srcOrd="0" destOrd="0" presId="urn:microsoft.com/office/officeart/2005/8/layout/chevronAccent+Icon"/>
    <dgm:cxn modelId="{F4D52079-260C-4A12-8E67-380742F99BB5}" srcId="{C87889D0-20FB-45CC-89AC-0D9E1D8A0B2D}" destId="{49A3A936-B697-40BF-A5A0-E3F708D19C52}" srcOrd="4" destOrd="0" parTransId="{E6E973CB-ABB9-4736-A074-77A565F10DFC}" sibTransId="{53EA3957-3256-4366-BA5E-FFEB0783597D}"/>
    <dgm:cxn modelId="{9833A484-57F9-4A72-9DDA-EDD8FF111120}" srcId="{C87889D0-20FB-45CC-89AC-0D9E1D8A0B2D}" destId="{D24348C1-89CE-44C3-B4CF-90C13F5BB24B}" srcOrd="5" destOrd="0" parTransId="{6A745A5C-1CD4-4D4A-A161-3AC0F5819136}" sibTransId="{C8F47DA2-328B-4335-9B37-54ACBB75CAF1}"/>
    <dgm:cxn modelId="{9A3B7AA2-A54C-457C-9A2E-69D5311A6F9E}" srcId="{C87889D0-20FB-45CC-89AC-0D9E1D8A0B2D}" destId="{ACB4FD74-0D69-4242-ACF5-2E1DCDC65EB2}" srcOrd="2" destOrd="0" parTransId="{DB425175-28D6-42EF-8A86-4952CA342F36}" sibTransId="{A6AFA4A8-D219-43F5-863F-170475C7A62A}"/>
    <dgm:cxn modelId="{A3D5ADB7-71C5-4CDF-AF8D-66E9AEFFC7C2}" type="presOf" srcId="{ACB4FD74-0D69-4242-ACF5-2E1DCDC65EB2}" destId="{1B6CC26E-7C2D-4B4C-8494-68558D10A0A3}" srcOrd="0" destOrd="0" presId="urn:microsoft.com/office/officeart/2005/8/layout/chevronAccent+Icon"/>
    <dgm:cxn modelId="{B1B20DC2-5CB1-4D13-8767-69D7A11C0F48}" type="presOf" srcId="{49A3A936-B697-40BF-A5A0-E3F708D19C52}" destId="{0DB0495B-BED4-41AA-90F4-5D9474DC4BCD}" srcOrd="0" destOrd="0" presId="urn:microsoft.com/office/officeart/2005/8/layout/chevronAccent+Icon"/>
    <dgm:cxn modelId="{4C8F77D4-C483-455A-8136-541CADF84E67}" srcId="{C87889D0-20FB-45CC-89AC-0D9E1D8A0B2D}" destId="{193780C8-B765-4B7B-9CE1-A2A11F3E46A1}" srcOrd="1" destOrd="0" parTransId="{55B80777-5C73-47C5-A578-4A583B5C104B}" sibTransId="{0EAAAB25-DA87-4556-8089-6055B2E286B4}"/>
    <dgm:cxn modelId="{73B985EB-87D6-426E-8838-5A02B4967563}" type="presOf" srcId="{27C3D108-C634-4D4E-B27C-3FE63EF093A3}" destId="{4FA037C1-EE06-4A3D-986A-D18A243D6CB8}" srcOrd="0" destOrd="0" presId="urn:microsoft.com/office/officeart/2005/8/layout/chevronAccent+Icon"/>
    <dgm:cxn modelId="{F8D8D0EE-FD60-41D2-8665-78F366FDB1E9}" type="presOf" srcId="{D24348C1-89CE-44C3-B4CF-90C13F5BB24B}" destId="{A27BD649-1120-40EB-8EF0-31E78F4439B1}" srcOrd="0" destOrd="0" presId="urn:microsoft.com/office/officeart/2005/8/layout/chevronAccent+Icon"/>
    <dgm:cxn modelId="{EBBBAEF0-D874-46C9-9CBE-434AE768142F}" srcId="{C87889D0-20FB-45CC-89AC-0D9E1D8A0B2D}" destId="{E8D6B396-F769-4777-8A32-57914FE0754A}" srcOrd="6" destOrd="0" parTransId="{ECFE5BD0-B4E6-4699-8DDD-C7679850ECE2}" sibTransId="{934578D6-529D-4E84-AF68-07035E11B4EE}"/>
    <dgm:cxn modelId="{41CDCCF4-7A73-453B-9911-EB9AFFC4BFE4}" srcId="{C87889D0-20FB-45CC-89AC-0D9E1D8A0B2D}" destId="{27C3D108-C634-4D4E-B27C-3FE63EF093A3}" srcOrd="3" destOrd="0" parTransId="{08CA8A54-3575-4538-ADE5-E570AAD026C0}" sibTransId="{6F3265FA-E707-46C5-8D03-D77C796A4CFB}"/>
    <dgm:cxn modelId="{9A8C9F9E-D7FD-46DB-958B-A8A3B63168FA}" type="presParOf" srcId="{1F120F05-9A85-4E38-AD6C-7C04E707242C}" destId="{7D8E764F-60B7-4D9E-B180-6E7D2C0F54D9}" srcOrd="0" destOrd="0" presId="urn:microsoft.com/office/officeart/2005/8/layout/chevronAccent+Icon"/>
    <dgm:cxn modelId="{A596F9AE-2EAC-4CAB-961F-DBA1C155A8EE}" type="presParOf" srcId="{7D8E764F-60B7-4D9E-B180-6E7D2C0F54D9}" destId="{8B3B8D66-1134-4D6A-9845-883B7AD7011C}" srcOrd="0" destOrd="0" presId="urn:microsoft.com/office/officeart/2005/8/layout/chevronAccent+Icon"/>
    <dgm:cxn modelId="{38667296-260D-461A-B094-95C5142A6CF6}" type="presParOf" srcId="{7D8E764F-60B7-4D9E-B180-6E7D2C0F54D9}" destId="{7DE3A904-0F52-486E-A8EA-01CA647B9F59}" srcOrd="1" destOrd="0" presId="urn:microsoft.com/office/officeart/2005/8/layout/chevronAccent+Icon"/>
    <dgm:cxn modelId="{3ED5360E-5EFC-4EE1-A6B7-6BD1A5DBDFF4}" type="presParOf" srcId="{1F120F05-9A85-4E38-AD6C-7C04E707242C}" destId="{B97768F6-914A-48C4-98CF-7997E28E2260}" srcOrd="1" destOrd="0" presId="urn:microsoft.com/office/officeart/2005/8/layout/chevronAccent+Icon"/>
    <dgm:cxn modelId="{35651FBA-2ADD-48BA-AD85-BA684719AF3C}" type="presParOf" srcId="{1F120F05-9A85-4E38-AD6C-7C04E707242C}" destId="{C647CED2-310B-453A-806E-D3922B359B05}" srcOrd="2" destOrd="0" presId="urn:microsoft.com/office/officeart/2005/8/layout/chevronAccent+Icon"/>
    <dgm:cxn modelId="{7BAF57B0-BA8F-4655-9C10-41512B51C6F8}" type="presParOf" srcId="{C647CED2-310B-453A-806E-D3922B359B05}" destId="{A62A94B4-2667-4D87-9947-925CFCE83F3B}" srcOrd="0" destOrd="0" presId="urn:microsoft.com/office/officeart/2005/8/layout/chevronAccent+Icon"/>
    <dgm:cxn modelId="{5AC8AFE2-90DC-4F16-9E70-837A8387CBD2}" type="presParOf" srcId="{C647CED2-310B-453A-806E-D3922B359B05}" destId="{41844D11-D2DB-407C-ACC3-F6B311A71850}" srcOrd="1" destOrd="0" presId="urn:microsoft.com/office/officeart/2005/8/layout/chevronAccent+Icon"/>
    <dgm:cxn modelId="{04028D0F-F71D-4797-B507-43BB4053980E}" type="presParOf" srcId="{1F120F05-9A85-4E38-AD6C-7C04E707242C}" destId="{05B485B7-03D5-4EC1-9A07-211EA108CA07}" srcOrd="3" destOrd="0" presId="urn:microsoft.com/office/officeart/2005/8/layout/chevronAccent+Icon"/>
    <dgm:cxn modelId="{05DE321D-2F98-4D94-9B46-EA5F2546116F}" type="presParOf" srcId="{1F120F05-9A85-4E38-AD6C-7C04E707242C}" destId="{9A6EF49C-AAB9-4951-9032-185062D59465}" srcOrd="4" destOrd="0" presId="urn:microsoft.com/office/officeart/2005/8/layout/chevronAccent+Icon"/>
    <dgm:cxn modelId="{A13D8F01-20F0-4B83-9B43-71F7BEA784B0}" type="presParOf" srcId="{9A6EF49C-AAB9-4951-9032-185062D59465}" destId="{998C8A62-183B-4AEA-A4C3-FCB9371CCF30}" srcOrd="0" destOrd="0" presId="urn:microsoft.com/office/officeart/2005/8/layout/chevronAccent+Icon"/>
    <dgm:cxn modelId="{9B27F3DE-22CE-49AA-BF21-4899B1B2EB2B}" type="presParOf" srcId="{9A6EF49C-AAB9-4951-9032-185062D59465}" destId="{1B6CC26E-7C2D-4B4C-8494-68558D10A0A3}" srcOrd="1" destOrd="0" presId="urn:microsoft.com/office/officeart/2005/8/layout/chevronAccent+Icon"/>
    <dgm:cxn modelId="{7A3DBB58-9612-450C-BAF6-F1FB8040C4DB}" type="presParOf" srcId="{1F120F05-9A85-4E38-AD6C-7C04E707242C}" destId="{09AD9379-6211-4AF0-9269-AF8F68159D33}" srcOrd="5" destOrd="0" presId="urn:microsoft.com/office/officeart/2005/8/layout/chevronAccent+Icon"/>
    <dgm:cxn modelId="{A8B991ED-D540-4353-92A1-F60A7C7B3C27}" type="presParOf" srcId="{1F120F05-9A85-4E38-AD6C-7C04E707242C}" destId="{9A081D2A-9676-4321-B1E0-D4F9D036B7E6}" srcOrd="6" destOrd="0" presId="urn:microsoft.com/office/officeart/2005/8/layout/chevronAccent+Icon"/>
    <dgm:cxn modelId="{18897005-F235-4C38-8760-E1D66CE7F1FE}" type="presParOf" srcId="{9A081D2A-9676-4321-B1E0-D4F9D036B7E6}" destId="{B5771A73-EFB5-4052-A714-CF97B7C0D099}" srcOrd="0" destOrd="0" presId="urn:microsoft.com/office/officeart/2005/8/layout/chevronAccent+Icon"/>
    <dgm:cxn modelId="{AE916C50-590D-454E-9133-95C450CF80B8}" type="presParOf" srcId="{9A081D2A-9676-4321-B1E0-D4F9D036B7E6}" destId="{4FA037C1-EE06-4A3D-986A-D18A243D6CB8}" srcOrd="1" destOrd="0" presId="urn:microsoft.com/office/officeart/2005/8/layout/chevronAccent+Icon"/>
    <dgm:cxn modelId="{77A28599-BCF8-4825-B9A5-4D7303FC79A9}" type="presParOf" srcId="{1F120F05-9A85-4E38-AD6C-7C04E707242C}" destId="{0563A561-BC63-4D61-9B94-14F062921903}" srcOrd="7" destOrd="0" presId="urn:microsoft.com/office/officeart/2005/8/layout/chevronAccent+Icon"/>
    <dgm:cxn modelId="{41B803AE-31EE-4B90-81E8-517470B3B7BC}" type="presParOf" srcId="{1F120F05-9A85-4E38-AD6C-7C04E707242C}" destId="{1C1D045E-AE9E-4891-84C5-88ADA5527E60}" srcOrd="8" destOrd="0" presId="urn:microsoft.com/office/officeart/2005/8/layout/chevronAccent+Icon"/>
    <dgm:cxn modelId="{D5256CF4-A044-40AB-A7B8-6E091E921AB4}" type="presParOf" srcId="{1C1D045E-AE9E-4891-84C5-88ADA5527E60}" destId="{47F5D493-C486-4E3D-A7FE-8E5639F3D524}" srcOrd="0" destOrd="0" presId="urn:microsoft.com/office/officeart/2005/8/layout/chevronAccent+Icon"/>
    <dgm:cxn modelId="{C9F8C8D2-2F3B-416D-B25C-9AAFD1CCC216}" type="presParOf" srcId="{1C1D045E-AE9E-4891-84C5-88ADA5527E60}" destId="{0DB0495B-BED4-41AA-90F4-5D9474DC4BCD}" srcOrd="1" destOrd="0" presId="urn:microsoft.com/office/officeart/2005/8/layout/chevronAccent+Icon"/>
    <dgm:cxn modelId="{2CE6C244-C285-493B-B591-B87A3996AB92}" type="presParOf" srcId="{1F120F05-9A85-4E38-AD6C-7C04E707242C}" destId="{7429354F-7149-4BFD-868E-E2994889D499}" srcOrd="9" destOrd="0" presId="urn:microsoft.com/office/officeart/2005/8/layout/chevronAccent+Icon"/>
    <dgm:cxn modelId="{C95BB2E6-D839-4724-BC93-EA3A560E6627}" type="presParOf" srcId="{1F120F05-9A85-4E38-AD6C-7C04E707242C}" destId="{91C17C90-FD53-4125-83C4-638C112C2EE3}" srcOrd="10" destOrd="0" presId="urn:microsoft.com/office/officeart/2005/8/layout/chevronAccent+Icon"/>
    <dgm:cxn modelId="{2AAB7FDF-93C0-4B17-8684-4CA2DF38CF33}" type="presParOf" srcId="{91C17C90-FD53-4125-83C4-638C112C2EE3}" destId="{E4B9C407-4636-4C32-BBAA-5E822C5A6474}" srcOrd="0" destOrd="0" presId="urn:microsoft.com/office/officeart/2005/8/layout/chevronAccent+Icon"/>
    <dgm:cxn modelId="{F1C187AD-2924-46DD-9A78-85E6A44DE754}" type="presParOf" srcId="{91C17C90-FD53-4125-83C4-638C112C2EE3}" destId="{A27BD649-1120-40EB-8EF0-31E78F4439B1}" srcOrd="1" destOrd="0" presId="urn:microsoft.com/office/officeart/2005/8/layout/chevronAccent+Icon"/>
    <dgm:cxn modelId="{DD6E762D-A2ED-4D82-8511-3AC8ABB84810}" type="presParOf" srcId="{1F120F05-9A85-4E38-AD6C-7C04E707242C}" destId="{8133B00C-310C-43F4-ADC8-5D414599208F}" srcOrd="11" destOrd="0" presId="urn:microsoft.com/office/officeart/2005/8/layout/chevronAccent+Icon"/>
    <dgm:cxn modelId="{B4E49162-6EE2-4BD1-A94E-30D9A8B99A8C}" type="presParOf" srcId="{1F120F05-9A85-4E38-AD6C-7C04E707242C}" destId="{B120353E-0652-47DF-986C-A6A100127606}" srcOrd="12" destOrd="0" presId="urn:microsoft.com/office/officeart/2005/8/layout/chevronAccent+Icon"/>
    <dgm:cxn modelId="{516ACCDA-BCAB-4165-B2CC-AD669E3AA14F}" type="presParOf" srcId="{B120353E-0652-47DF-986C-A6A100127606}" destId="{82B5D9D5-8927-4C5D-BC69-E4880176EC5F}" srcOrd="0" destOrd="0" presId="urn:microsoft.com/office/officeart/2005/8/layout/chevronAccent+Icon"/>
    <dgm:cxn modelId="{4680264C-A7EE-4D44-9C03-FD421A86D5F4}" type="presParOf" srcId="{B120353E-0652-47DF-986C-A6A100127606}" destId="{BCE0846D-70DA-499E-913F-B791699B32D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8D66-1134-4D6A-9845-883B7AD7011C}">
      <dsp:nvSpPr>
        <dsp:cNvPr id="0" name=""/>
        <dsp:cNvSpPr/>
      </dsp:nvSpPr>
      <dsp:spPr>
        <a:xfrm>
          <a:off x="4432" y="479186"/>
          <a:ext cx="1482978" cy="572429"/>
        </a:xfrm>
        <a:prstGeom prst="chevron">
          <a:avLst>
            <a:gd name="adj" fmla="val 40000"/>
          </a:avLst>
        </a:prstGeom>
        <a:solidFill>
          <a:schemeClr val="lt1"/>
        </a:solidFill>
        <a:ln w="28575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7DE3A904-0F52-486E-A8EA-01CA647B9F59}">
      <dsp:nvSpPr>
        <dsp:cNvPr id="0" name=""/>
        <dsp:cNvSpPr/>
      </dsp:nvSpPr>
      <dsp:spPr>
        <a:xfrm>
          <a:off x="399893" y="622293"/>
          <a:ext cx="1252292" cy="57242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INITIATION</a:t>
          </a:r>
        </a:p>
      </dsp:txBody>
      <dsp:txXfrm>
        <a:off x="416659" y="639059"/>
        <a:ext cx="1218760" cy="538897"/>
      </dsp:txXfrm>
    </dsp:sp>
    <dsp:sp modelId="{A62A94B4-2667-4D87-9947-925CFCE83F3B}">
      <dsp:nvSpPr>
        <dsp:cNvPr id="0" name=""/>
        <dsp:cNvSpPr/>
      </dsp:nvSpPr>
      <dsp:spPr>
        <a:xfrm>
          <a:off x="1698323" y="479186"/>
          <a:ext cx="1482978" cy="572429"/>
        </a:xfrm>
        <a:prstGeom prst="chevron">
          <a:avLst>
            <a:gd name="adj" fmla="val 40000"/>
          </a:avLst>
        </a:prstGeom>
        <a:solidFill>
          <a:schemeClr val="lt1"/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1844D11-D2DB-407C-ACC3-F6B311A71850}">
      <dsp:nvSpPr>
        <dsp:cNvPr id="0" name=""/>
        <dsp:cNvSpPr/>
      </dsp:nvSpPr>
      <dsp:spPr>
        <a:xfrm>
          <a:off x="2093784" y="622293"/>
          <a:ext cx="1252292" cy="57242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ORDER OF MAGNITUDE</a:t>
          </a:r>
        </a:p>
      </dsp:txBody>
      <dsp:txXfrm>
        <a:off x="2110550" y="639059"/>
        <a:ext cx="1218760" cy="538897"/>
      </dsp:txXfrm>
    </dsp:sp>
    <dsp:sp modelId="{998C8A62-183B-4AEA-A4C3-FCB9371CCF30}">
      <dsp:nvSpPr>
        <dsp:cNvPr id="0" name=""/>
        <dsp:cNvSpPr/>
      </dsp:nvSpPr>
      <dsp:spPr>
        <a:xfrm>
          <a:off x="3392214" y="479186"/>
          <a:ext cx="1482978" cy="572429"/>
        </a:xfrm>
        <a:prstGeom prst="chevron">
          <a:avLst>
            <a:gd name="adj" fmla="val 40000"/>
          </a:avLst>
        </a:prstGeom>
        <a:solidFill>
          <a:schemeClr val="lt1"/>
        </a:solidFill>
        <a:ln w="285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B6CC26E-7C2D-4B4C-8494-68558D10A0A3}">
      <dsp:nvSpPr>
        <dsp:cNvPr id="0" name=""/>
        <dsp:cNvSpPr/>
      </dsp:nvSpPr>
      <dsp:spPr>
        <a:xfrm>
          <a:off x="3787675" y="622293"/>
          <a:ext cx="1252292" cy="57242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PRE-FEASIBILITY</a:t>
          </a:r>
        </a:p>
      </dsp:txBody>
      <dsp:txXfrm>
        <a:off x="3804441" y="639059"/>
        <a:ext cx="1218760" cy="538897"/>
      </dsp:txXfrm>
    </dsp:sp>
    <dsp:sp modelId="{B5771A73-EFB5-4052-A714-CF97B7C0D099}">
      <dsp:nvSpPr>
        <dsp:cNvPr id="0" name=""/>
        <dsp:cNvSpPr/>
      </dsp:nvSpPr>
      <dsp:spPr>
        <a:xfrm>
          <a:off x="5086105" y="479186"/>
          <a:ext cx="1482978" cy="572429"/>
        </a:xfrm>
        <a:prstGeom prst="chevron">
          <a:avLst>
            <a:gd name="adj" fmla="val 40000"/>
          </a:avLst>
        </a:prstGeom>
        <a:solidFill>
          <a:schemeClr val="lt1"/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4FA037C1-EE06-4A3D-986A-D18A243D6CB8}">
      <dsp:nvSpPr>
        <dsp:cNvPr id="0" name=""/>
        <dsp:cNvSpPr/>
      </dsp:nvSpPr>
      <dsp:spPr>
        <a:xfrm>
          <a:off x="5481566" y="622293"/>
          <a:ext cx="1252292" cy="572429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FEASIBILITY</a:t>
          </a:r>
        </a:p>
      </dsp:txBody>
      <dsp:txXfrm>
        <a:off x="5498332" y="639059"/>
        <a:ext cx="1218760" cy="538897"/>
      </dsp:txXfrm>
    </dsp:sp>
    <dsp:sp modelId="{47F5D493-C486-4E3D-A7FE-8E5639F3D524}">
      <dsp:nvSpPr>
        <dsp:cNvPr id="0" name=""/>
        <dsp:cNvSpPr/>
      </dsp:nvSpPr>
      <dsp:spPr>
        <a:xfrm>
          <a:off x="6779995" y="479186"/>
          <a:ext cx="1482978" cy="572429"/>
        </a:xfrm>
        <a:prstGeom prst="chevron">
          <a:avLst>
            <a:gd name="adj" fmla="val 40000"/>
          </a:avLst>
        </a:prstGeom>
        <a:solidFill>
          <a:schemeClr val="lt1"/>
        </a:solidFill>
        <a:ln w="2857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DB0495B-BED4-41AA-90F4-5D9474DC4BCD}">
      <dsp:nvSpPr>
        <dsp:cNvPr id="0" name=""/>
        <dsp:cNvSpPr/>
      </dsp:nvSpPr>
      <dsp:spPr>
        <a:xfrm>
          <a:off x="7175456" y="622293"/>
          <a:ext cx="1252292" cy="572429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EXECUTION</a:t>
          </a:r>
        </a:p>
      </dsp:txBody>
      <dsp:txXfrm>
        <a:off x="7192222" y="639059"/>
        <a:ext cx="1218760" cy="538897"/>
      </dsp:txXfrm>
    </dsp:sp>
    <dsp:sp modelId="{E4B9C407-4636-4C32-BBAA-5E822C5A6474}">
      <dsp:nvSpPr>
        <dsp:cNvPr id="0" name=""/>
        <dsp:cNvSpPr/>
      </dsp:nvSpPr>
      <dsp:spPr>
        <a:xfrm>
          <a:off x="8473886" y="479186"/>
          <a:ext cx="1482978" cy="572429"/>
        </a:xfrm>
        <a:prstGeom prst="chevron">
          <a:avLst>
            <a:gd name="adj" fmla="val 40000"/>
          </a:avLst>
        </a:prstGeom>
        <a:noFill/>
        <a:ln w="28575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BD649-1120-40EB-8EF0-31E78F4439B1}">
      <dsp:nvSpPr>
        <dsp:cNvPr id="0" name=""/>
        <dsp:cNvSpPr/>
      </dsp:nvSpPr>
      <dsp:spPr>
        <a:xfrm>
          <a:off x="8869347" y="622293"/>
          <a:ext cx="1252292" cy="572429"/>
        </a:xfrm>
        <a:prstGeom prst="roundRect">
          <a:avLst>
            <a:gd name="adj" fmla="val 10000"/>
          </a:avLst>
        </a:prstGeom>
        <a:solidFill>
          <a:srgbClr val="FFD1D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COMMISSIONING – RAMP UP</a:t>
          </a:r>
        </a:p>
      </dsp:txBody>
      <dsp:txXfrm>
        <a:off x="8886113" y="639059"/>
        <a:ext cx="1218760" cy="538897"/>
      </dsp:txXfrm>
    </dsp:sp>
    <dsp:sp modelId="{82B5D9D5-8927-4C5D-BC69-E4880176EC5F}">
      <dsp:nvSpPr>
        <dsp:cNvPr id="0" name=""/>
        <dsp:cNvSpPr/>
      </dsp:nvSpPr>
      <dsp:spPr>
        <a:xfrm>
          <a:off x="10167777" y="479186"/>
          <a:ext cx="1482978" cy="572429"/>
        </a:xfrm>
        <a:prstGeom prst="chevron">
          <a:avLst>
            <a:gd name="adj" fmla="val 40000"/>
          </a:avLst>
        </a:prstGeom>
        <a:noFill/>
        <a:ln w="2857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0846D-70DA-499E-913F-B791699B32D4}">
      <dsp:nvSpPr>
        <dsp:cNvPr id="0" name=""/>
        <dsp:cNvSpPr/>
      </dsp:nvSpPr>
      <dsp:spPr>
        <a:xfrm>
          <a:off x="10563238" y="622293"/>
          <a:ext cx="1252292" cy="572429"/>
        </a:xfrm>
        <a:prstGeom prst="roundRect">
          <a:avLst>
            <a:gd name="adj" fmla="val 10000"/>
          </a:avLst>
        </a:prstGeom>
        <a:solidFill>
          <a:srgbClr val="E6D5F3">
            <a:alpha val="89804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CLOSE-OUT</a:t>
          </a:r>
        </a:p>
      </dsp:txBody>
      <dsp:txXfrm>
        <a:off x="10580004" y="639059"/>
        <a:ext cx="1218760" cy="53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2AA9-0D0F-B163-FC55-65D8DA26E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947F-88C7-5FD5-CA45-40F01A8F9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3810-E891-C1D8-C897-CE3C81DF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DEAF-2C6E-75BC-24C1-A8039613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D80E-B4B8-78E3-31E6-8F9673AD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D679-09D4-15E3-9E04-7DA702AA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B2BE3-D98B-BE17-D9B6-5E19C79E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9808-790F-32BB-4C54-D392F8E1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597F-813D-EA7B-9F7F-087D16D1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1C7F-DFA0-3762-3D10-0915BC77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035D9-843E-F657-EF52-56BFF530D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C9F03-F397-224C-84C3-8C9789BB1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C39C-08D5-0FF9-BDE9-DCBBE8C0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5FA0-2F02-80E4-E536-82C78030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E10F-F2B7-FA85-22E0-6EBC06D4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1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2372-7B00-1949-DCCA-E635505D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A313-CB23-90F1-54B4-B1DF879E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CC72-6C3A-0678-0BEF-4A8E4E31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BA72-7D09-BB6B-1494-1F82983F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5849-1605-5396-D8BE-5B8C12DE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0BCA-EAC7-DABC-76FD-C4FAE520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2B25-E487-A184-6DCC-B6676847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1756-0206-4FED-31A6-E1B2E54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EFF5-047A-F45E-A315-5C0D830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182A-F36F-9703-C512-8C1241A2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6FD6-552F-CB30-382A-044E8EAD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58F0-2F9D-4A23-7105-AB9B5E15E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9E952-F2CC-3EF9-2AB6-1CF2E5BFD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1025A-9B42-5E41-F6B9-9407AF9B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550C6-7961-C0B5-70B0-D968DED0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0C4F7-B572-5A18-4CFD-7B3533A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B961-4237-7CBD-5976-3E2C4BE0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EB636-3301-20F9-A518-B1F10FA6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0F62F-1EF4-CF7B-A03F-56F2E797F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0D82B-277B-EA91-B552-A9D444E8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F7AE0-46A7-1148-C9EC-4C975C1DC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ADDB3-9E8F-B46F-5C4A-B92590FD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51D56-BED6-2181-D7E8-A7ABAE94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7D7A9-E411-1C3D-01AB-26BD8286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27B2-6290-84E9-E19F-8F89C4C5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9DBFE-5445-05F4-F6A0-8926D3B4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C2E0A-3D4C-71BD-37E3-D48D4F38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69BE-DBA5-E737-0764-045F9F00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5B5E1-12FD-22BD-486B-075AE6FB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2A072-B829-6B17-5C8F-D90A61A8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F555B-0794-33C8-DADA-5A71C732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2D6-275F-8723-8F86-8E90D4F9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F46-E23C-98D3-7C25-660CB3F0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C81CC-4199-8F50-9582-D1AB21677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352A1-8069-55C3-8042-ADD9989A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4885E-1FC7-D0DC-3E98-B52D4055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CFCF-A92B-3E80-DA5E-5FEDFBBC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A430-5BB9-8E38-3D8C-3BC9884E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1FB33-DF91-CF04-A87A-69E9F2D08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2B45F-EC47-0BC8-15D1-F23862649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F913-819E-E83B-FE71-A104A969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9AB92-2337-FA8A-BE3A-2513C6A9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13445-3770-53A9-3C99-CE1104B6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13124-9FC3-951E-B153-85F4E21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25E0-B3E0-3B84-3A12-6768DA76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CB46-00FE-9E2C-A7E9-7F5FAED54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3E96-7916-4D59-A4A0-CFCB7D9E1A0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DE18-2A45-1AAF-85DD-C70BA5A5F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1E2D-855F-EED7-F1CA-F213F099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7611-D5DA-4C0A-AD58-AA227633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4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6D08B9F-4A75-DDE1-5009-58DCC84B1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326075"/>
              </p:ext>
            </p:extLst>
          </p:nvPr>
        </p:nvGraphicFramePr>
        <p:xfrm>
          <a:off x="134471" y="363068"/>
          <a:ext cx="11819964" cy="167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AFF1F7-1177-E36E-69AF-8488DE00F4B0}"/>
              </a:ext>
            </a:extLst>
          </p:cNvPr>
          <p:cNvSpPr txBox="1"/>
          <p:nvPr/>
        </p:nvSpPr>
        <p:spPr>
          <a:xfrm>
            <a:off x="134471" y="1667435"/>
            <a:ext cx="1627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</a:t>
            </a:r>
          </a:p>
          <a:p>
            <a:endParaRPr lang="en-US" dirty="0"/>
          </a:p>
          <a:p>
            <a:r>
              <a:rPr lang="en-US" dirty="0"/>
              <a:t>Outcome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Controlling Processes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8ECAA-6DD9-67D8-5342-D11B00F4D992}"/>
              </a:ext>
            </a:extLst>
          </p:cNvPr>
          <p:cNvSpPr txBox="1"/>
          <p:nvPr/>
        </p:nvSpPr>
        <p:spPr>
          <a:xfrm>
            <a:off x="1878106" y="1667434"/>
            <a:ext cx="16270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Define the issues or opportunity and establish business case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621B0-EF32-491F-B1E3-F937B0EB56B7}"/>
              </a:ext>
            </a:extLst>
          </p:cNvPr>
          <p:cNvSpPr txBox="1"/>
          <p:nvPr/>
        </p:nvSpPr>
        <p:spPr>
          <a:xfrm>
            <a:off x="1878106" y="2305047"/>
            <a:ext cx="16270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Credible options defined to be evaluated in the next stage.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C9558-8E20-0FD4-A6D5-A054EBD4A1EE}"/>
              </a:ext>
            </a:extLst>
          </p:cNvPr>
          <p:cNvSpPr txBox="1"/>
          <p:nvPr/>
        </p:nvSpPr>
        <p:spPr>
          <a:xfrm>
            <a:off x="3545541" y="1667433"/>
            <a:ext cx="1627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Evaluate the options and refine the scope.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B58F0-A4AB-8EFF-F126-E14DA3DBCEE3}"/>
              </a:ext>
            </a:extLst>
          </p:cNvPr>
          <p:cNvSpPr txBox="1"/>
          <p:nvPr/>
        </p:nvSpPr>
        <p:spPr>
          <a:xfrm>
            <a:off x="5248835" y="1671898"/>
            <a:ext cx="1627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Detailed planning of the selected option.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348E5-9A58-7CB4-6457-C1DCDA11535D}"/>
              </a:ext>
            </a:extLst>
          </p:cNvPr>
          <p:cNvSpPr txBox="1"/>
          <p:nvPr/>
        </p:nvSpPr>
        <p:spPr>
          <a:xfrm>
            <a:off x="6992470" y="1667433"/>
            <a:ext cx="16270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Execution of the Project in accordance with the Project Execution 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8FB76-69AF-CEDE-FEE2-BBFE5D9BD1BE}"/>
              </a:ext>
            </a:extLst>
          </p:cNvPr>
          <p:cNvSpPr txBox="1"/>
          <p:nvPr/>
        </p:nvSpPr>
        <p:spPr>
          <a:xfrm>
            <a:off x="8812305" y="1667432"/>
            <a:ext cx="16270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Commissioning and Ramp-up / Startup completed in accordance with the plans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A4C42-D43B-7DFF-5346-DE2802A9CD34}"/>
              </a:ext>
            </a:extLst>
          </p:cNvPr>
          <p:cNvSpPr txBox="1"/>
          <p:nvPr/>
        </p:nvSpPr>
        <p:spPr>
          <a:xfrm>
            <a:off x="10403541" y="1667431"/>
            <a:ext cx="16270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Commercial and Administrative closure of the project.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AD9AF-C760-22A5-F465-3D582EE797BF}"/>
              </a:ext>
            </a:extLst>
          </p:cNvPr>
          <p:cNvSpPr txBox="1"/>
          <p:nvPr/>
        </p:nvSpPr>
        <p:spPr>
          <a:xfrm>
            <a:off x="3505200" y="2305047"/>
            <a:ext cx="16270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selection of one option to be defined and planned in Feasibility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AE3280-4B2D-FE9E-B539-97F29B6CCDFD}"/>
              </a:ext>
            </a:extLst>
          </p:cNvPr>
          <p:cNvSpPr txBox="1"/>
          <p:nvPr/>
        </p:nvSpPr>
        <p:spPr>
          <a:xfrm>
            <a:off x="5230906" y="2305047"/>
            <a:ext cx="1627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Project ready for approval and execution.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072D40-23CD-4057-ED06-983F44774171}"/>
              </a:ext>
            </a:extLst>
          </p:cNvPr>
          <p:cNvSpPr txBox="1"/>
          <p:nvPr/>
        </p:nvSpPr>
        <p:spPr>
          <a:xfrm>
            <a:off x="6992471" y="2302224"/>
            <a:ext cx="16270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Project completed and ready for safe commissioning.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8DE33A-0E59-22BD-967A-B839614F649F}"/>
              </a:ext>
            </a:extLst>
          </p:cNvPr>
          <p:cNvSpPr txBox="1"/>
          <p:nvPr/>
        </p:nvSpPr>
        <p:spPr>
          <a:xfrm>
            <a:off x="8803340" y="2302224"/>
            <a:ext cx="16270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Process commissioning and handover to operations.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324753-5957-5991-EA22-642E4924E571}"/>
              </a:ext>
            </a:extLst>
          </p:cNvPr>
          <p:cNvSpPr txBox="1"/>
          <p:nvPr/>
        </p:nvSpPr>
        <p:spPr>
          <a:xfrm>
            <a:off x="10403541" y="2302223"/>
            <a:ext cx="1627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Project capitalized and closed.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A8436-C5E7-E9AC-F5F8-F5D21A2219A1}"/>
              </a:ext>
            </a:extLst>
          </p:cNvPr>
          <p:cNvSpPr txBox="1"/>
          <p:nvPr/>
        </p:nvSpPr>
        <p:spPr>
          <a:xfrm>
            <a:off x="1801905" y="3102880"/>
            <a:ext cx="165827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Business Need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Project Management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Stakeholder requirement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Pre-</a:t>
            </a:r>
            <a:r>
              <a:rPr lang="en-US" sz="1050" dirty="0" err="1"/>
              <a:t>Feasiblity</a:t>
            </a:r>
            <a:r>
              <a:rPr lang="en-US" sz="1050" dirty="0"/>
              <a:t> execution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Order of Magnitude stage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1924D-2A54-FC3E-250D-74592040124E}"/>
              </a:ext>
            </a:extLst>
          </p:cNvPr>
          <p:cNvSpPr txBox="1"/>
          <p:nvPr/>
        </p:nvSpPr>
        <p:spPr>
          <a:xfrm>
            <a:off x="3505200" y="3087054"/>
            <a:ext cx="1627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Pre-</a:t>
            </a:r>
            <a:r>
              <a:rPr lang="en-US" sz="1050" dirty="0" err="1"/>
              <a:t>Feasiblity</a:t>
            </a:r>
            <a:r>
              <a:rPr lang="en-US" sz="1050" dirty="0"/>
              <a:t> engineering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Project options assessment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Feasibility execution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Pre-Feasibility stage summary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382841-079C-286F-8B25-144C711F0871}"/>
              </a:ext>
            </a:extLst>
          </p:cNvPr>
          <p:cNvSpPr txBox="1"/>
          <p:nvPr/>
        </p:nvSpPr>
        <p:spPr>
          <a:xfrm>
            <a:off x="5185335" y="3075627"/>
            <a:ext cx="162709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Feasiblity</a:t>
            </a:r>
            <a:r>
              <a:rPr lang="en-US" sz="1050" dirty="0"/>
              <a:t> engineering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Project Execution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Feasibility execution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Project Operational Readiness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Budget Approval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9CBF7E-E9E6-EDA4-F03C-A6584C7910E5}"/>
              </a:ext>
            </a:extLst>
          </p:cNvPr>
          <p:cNvSpPr txBox="1"/>
          <p:nvPr/>
        </p:nvSpPr>
        <p:spPr>
          <a:xfrm>
            <a:off x="6878170" y="3071878"/>
            <a:ext cx="16270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Detailed Engineering and Procurement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Construction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Operational Readiness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Pre-Operational Verification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DA3D0B-7EE7-F460-DB71-116B771466F0}"/>
              </a:ext>
            </a:extLst>
          </p:cNvPr>
          <p:cNvSpPr txBox="1"/>
          <p:nvPr/>
        </p:nvSpPr>
        <p:spPr>
          <a:xfrm>
            <a:off x="8571005" y="3087054"/>
            <a:ext cx="1627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Commissioning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Project Handover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2AAEBC-AE67-0986-7FC1-A9C843BF4F05}"/>
              </a:ext>
            </a:extLst>
          </p:cNvPr>
          <p:cNvSpPr txBox="1"/>
          <p:nvPr/>
        </p:nvSpPr>
        <p:spPr>
          <a:xfrm>
            <a:off x="10263841" y="3066819"/>
            <a:ext cx="162709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Project Close-out Checklist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Commercial Close-out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Administrative Close-out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Lessons Learned Review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9712B6-F4AF-10F8-917D-56B286DE0FB5}"/>
              </a:ext>
            </a:extLst>
          </p:cNvPr>
          <p:cNvGrpSpPr/>
          <p:nvPr/>
        </p:nvGrpSpPr>
        <p:grpSpPr>
          <a:xfrm>
            <a:off x="119444" y="302459"/>
            <a:ext cx="1463495" cy="547131"/>
            <a:chOff x="119444" y="302459"/>
            <a:chExt cx="1463495" cy="54713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7F80A0-0F7D-7A1C-BEE5-42A00A71195F}"/>
                </a:ext>
              </a:extLst>
            </p:cNvPr>
            <p:cNvCxnSpPr>
              <a:cxnSpLocks/>
            </p:cNvCxnSpPr>
            <p:nvPr/>
          </p:nvCxnSpPr>
          <p:spPr>
            <a:xfrm>
              <a:off x="119444" y="302459"/>
              <a:ext cx="0" cy="54713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850AC91-4D5A-72BB-5757-93828D69974B}"/>
                </a:ext>
              </a:extLst>
            </p:cNvPr>
            <p:cNvCxnSpPr/>
            <p:nvPr/>
          </p:nvCxnSpPr>
          <p:spPr>
            <a:xfrm>
              <a:off x="134471" y="317406"/>
              <a:ext cx="144846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268589-9E1C-47C0-2A98-D2E967FC7A6D}"/>
              </a:ext>
            </a:extLst>
          </p:cNvPr>
          <p:cNvGrpSpPr/>
          <p:nvPr/>
        </p:nvGrpSpPr>
        <p:grpSpPr>
          <a:xfrm>
            <a:off x="1818897" y="303117"/>
            <a:ext cx="1673603" cy="4368896"/>
            <a:chOff x="119444" y="302459"/>
            <a:chExt cx="1673603" cy="43688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18D3F3A-6C2A-F5B3-9E8E-50BF61174E0F}"/>
                </a:ext>
              </a:extLst>
            </p:cNvPr>
            <p:cNvCxnSpPr>
              <a:cxnSpLocks/>
            </p:cNvCxnSpPr>
            <p:nvPr/>
          </p:nvCxnSpPr>
          <p:spPr>
            <a:xfrm>
              <a:off x="122257" y="1419950"/>
              <a:ext cx="25021" cy="325140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4C5D6C-9BC2-AF79-11E9-381579745EE0}"/>
                </a:ext>
              </a:extLst>
            </p:cNvPr>
            <p:cNvCxnSpPr/>
            <p:nvPr/>
          </p:nvCxnSpPr>
          <p:spPr>
            <a:xfrm>
              <a:off x="143901" y="4658323"/>
              <a:ext cx="1448468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ABE718-0C41-909E-206E-D75290DB3099}"/>
                </a:ext>
              </a:extLst>
            </p:cNvPr>
            <p:cNvCxnSpPr>
              <a:cxnSpLocks/>
            </p:cNvCxnSpPr>
            <p:nvPr/>
          </p:nvCxnSpPr>
          <p:spPr>
            <a:xfrm>
              <a:off x="119444" y="302459"/>
              <a:ext cx="0" cy="54713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C49044-6465-D08B-A6B6-DCAC4F9C5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71" y="316748"/>
              <a:ext cx="1671276" cy="65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89AA8D-37A9-7344-E7D7-415E265C702C}"/>
              </a:ext>
            </a:extLst>
          </p:cNvPr>
          <p:cNvCxnSpPr>
            <a:cxnSpLocks/>
          </p:cNvCxnSpPr>
          <p:nvPr/>
        </p:nvCxnSpPr>
        <p:spPr>
          <a:xfrm>
            <a:off x="3489685" y="316259"/>
            <a:ext cx="1734124" cy="189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2FD763-B7AD-6C70-7A65-4C1ABB5C93BB}"/>
              </a:ext>
            </a:extLst>
          </p:cNvPr>
          <p:cNvCxnSpPr/>
          <p:nvPr/>
        </p:nvCxnSpPr>
        <p:spPr>
          <a:xfrm>
            <a:off x="5216598" y="319184"/>
            <a:ext cx="144846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3D1541-C568-E727-F4DD-F9B3C00E6C63}"/>
              </a:ext>
            </a:extLst>
          </p:cNvPr>
          <p:cNvGrpSpPr/>
          <p:nvPr/>
        </p:nvGrpSpPr>
        <p:grpSpPr>
          <a:xfrm>
            <a:off x="6898894" y="296917"/>
            <a:ext cx="1704411" cy="547131"/>
            <a:chOff x="119444" y="302459"/>
            <a:chExt cx="1704411" cy="54713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82751E6-BAF3-DEB7-4B1D-4FA68C5D0797}"/>
                </a:ext>
              </a:extLst>
            </p:cNvPr>
            <p:cNvCxnSpPr>
              <a:cxnSpLocks/>
            </p:cNvCxnSpPr>
            <p:nvPr/>
          </p:nvCxnSpPr>
          <p:spPr>
            <a:xfrm>
              <a:off x="119444" y="302459"/>
              <a:ext cx="0" cy="54713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025FE53-D412-20E9-744F-1E3B0D383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08" y="315618"/>
              <a:ext cx="1694147" cy="17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C2F4139-11AC-F0D4-804C-14C478791357}"/>
              </a:ext>
            </a:extLst>
          </p:cNvPr>
          <p:cNvCxnSpPr>
            <a:cxnSpLocks/>
          </p:cNvCxnSpPr>
          <p:nvPr/>
        </p:nvCxnSpPr>
        <p:spPr>
          <a:xfrm>
            <a:off x="8600404" y="310076"/>
            <a:ext cx="168640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ABD157-647C-C17A-D3B5-7678DA96E825}"/>
              </a:ext>
            </a:extLst>
          </p:cNvPr>
          <p:cNvCxnSpPr/>
          <p:nvPr/>
        </p:nvCxnSpPr>
        <p:spPr>
          <a:xfrm>
            <a:off x="10279141" y="311056"/>
            <a:ext cx="144846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9E275A-4DF9-423E-6A4D-893486E69546}"/>
              </a:ext>
            </a:extLst>
          </p:cNvPr>
          <p:cNvSpPr txBox="1"/>
          <p:nvPr/>
        </p:nvSpPr>
        <p:spPr>
          <a:xfrm>
            <a:off x="183030" y="377358"/>
            <a:ext cx="1153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PORTFOLIO MANAGEMENT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C79186-B448-9FEA-2285-E6479F540F38}"/>
              </a:ext>
            </a:extLst>
          </p:cNvPr>
          <p:cNvSpPr txBox="1"/>
          <p:nvPr/>
        </p:nvSpPr>
        <p:spPr>
          <a:xfrm>
            <a:off x="1843354" y="362128"/>
            <a:ext cx="1153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EVALUATION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846708-D407-C13F-5228-2C3F5B87B78C}"/>
              </a:ext>
            </a:extLst>
          </p:cNvPr>
          <p:cNvSpPr txBox="1"/>
          <p:nvPr/>
        </p:nvSpPr>
        <p:spPr>
          <a:xfrm>
            <a:off x="6928396" y="429373"/>
            <a:ext cx="133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IMPLEMENTATION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0EB1EEF-37D8-308D-5FCF-364555471F0C}"/>
              </a:ext>
            </a:extLst>
          </p:cNvPr>
          <p:cNvGrpSpPr/>
          <p:nvPr/>
        </p:nvGrpSpPr>
        <p:grpSpPr>
          <a:xfrm>
            <a:off x="125969" y="1420607"/>
            <a:ext cx="1473489" cy="3251405"/>
            <a:chOff x="125969" y="1420607"/>
            <a:chExt cx="1473489" cy="325140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6CEB178-3D6D-62CE-C7D1-00D8C542DAC7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9" y="1420607"/>
              <a:ext cx="25021" cy="325140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03BFBD-90F1-E56B-88ED-9B58A074FA2D}"/>
                </a:ext>
              </a:extLst>
            </p:cNvPr>
            <p:cNvCxnSpPr/>
            <p:nvPr/>
          </p:nvCxnSpPr>
          <p:spPr>
            <a:xfrm>
              <a:off x="150990" y="4658981"/>
              <a:ext cx="1448468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E92EB15-F800-142E-6C6B-C62C7E1DD960}"/>
              </a:ext>
            </a:extLst>
          </p:cNvPr>
          <p:cNvGrpSpPr/>
          <p:nvPr/>
        </p:nvGrpSpPr>
        <p:grpSpPr>
          <a:xfrm>
            <a:off x="3524198" y="1422816"/>
            <a:ext cx="1473489" cy="3251405"/>
            <a:chOff x="125969" y="1420607"/>
            <a:chExt cx="1473489" cy="325140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E48C6BB-E559-5B98-6418-1AF178152F41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9" y="1420607"/>
              <a:ext cx="25021" cy="3251405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77406BC-49E3-9FAF-E264-A793AE02D49D}"/>
                </a:ext>
              </a:extLst>
            </p:cNvPr>
            <p:cNvCxnSpPr/>
            <p:nvPr/>
          </p:nvCxnSpPr>
          <p:spPr>
            <a:xfrm>
              <a:off x="150990" y="4658981"/>
              <a:ext cx="1448468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408347-AA19-DBD9-8B99-CC7155066A92}"/>
              </a:ext>
            </a:extLst>
          </p:cNvPr>
          <p:cNvGrpSpPr/>
          <p:nvPr/>
        </p:nvGrpSpPr>
        <p:grpSpPr>
          <a:xfrm>
            <a:off x="5213919" y="1430367"/>
            <a:ext cx="1473489" cy="3251405"/>
            <a:chOff x="125969" y="1420607"/>
            <a:chExt cx="1473489" cy="3251405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A7F5E44-B205-3A73-0E66-3365CA6237B5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9" y="1420607"/>
              <a:ext cx="25021" cy="325140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675E709-C921-E9BD-27C5-9E2FA1006558}"/>
                </a:ext>
              </a:extLst>
            </p:cNvPr>
            <p:cNvCxnSpPr/>
            <p:nvPr/>
          </p:nvCxnSpPr>
          <p:spPr>
            <a:xfrm>
              <a:off x="150990" y="4658981"/>
              <a:ext cx="1448468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B0954E0-CCC0-F7F2-D09C-A2CA259499A8}"/>
              </a:ext>
            </a:extLst>
          </p:cNvPr>
          <p:cNvGrpSpPr/>
          <p:nvPr/>
        </p:nvGrpSpPr>
        <p:grpSpPr>
          <a:xfrm>
            <a:off x="6905540" y="1432576"/>
            <a:ext cx="1473489" cy="3251405"/>
            <a:chOff x="125969" y="1420607"/>
            <a:chExt cx="1473489" cy="3251405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1DFD80E-0123-5B95-2444-97401C2A8F54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9" y="1420607"/>
              <a:ext cx="25021" cy="325140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CADD068-F6C7-FD2F-9E66-E58AA554951A}"/>
                </a:ext>
              </a:extLst>
            </p:cNvPr>
            <p:cNvCxnSpPr/>
            <p:nvPr/>
          </p:nvCxnSpPr>
          <p:spPr>
            <a:xfrm>
              <a:off x="150990" y="4658981"/>
              <a:ext cx="144846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B57AA74-4C0C-27D3-F565-0C873F2324C3}"/>
              </a:ext>
            </a:extLst>
          </p:cNvPr>
          <p:cNvGrpSpPr/>
          <p:nvPr/>
        </p:nvGrpSpPr>
        <p:grpSpPr>
          <a:xfrm>
            <a:off x="8603630" y="1428227"/>
            <a:ext cx="1473489" cy="3251405"/>
            <a:chOff x="125969" y="1420607"/>
            <a:chExt cx="1473489" cy="3251405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ED59E21-3678-8561-B13D-72D6CE4CD625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9" y="1420607"/>
              <a:ext cx="25021" cy="32514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5E709C-6C40-E8F5-0F91-DAE50D0C8FE0}"/>
                </a:ext>
              </a:extLst>
            </p:cNvPr>
            <p:cNvCxnSpPr/>
            <p:nvPr/>
          </p:nvCxnSpPr>
          <p:spPr>
            <a:xfrm>
              <a:off x="150990" y="4658981"/>
              <a:ext cx="144846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7522F09-AC32-883C-31A0-4410DB26C95E}"/>
              </a:ext>
            </a:extLst>
          </p:cNvPr>
          <p:cNvGrpSpPr/>
          <p:nvPr/>
        </p:nvGrpSpPr>
        <p:grpSpPr>
          <a:xfrm>
            <a:off x="10294425" y="1428227"/>
            <a:ext cx="1473489" cy="3251405"/>
            <a:chOff x="125969" y="1420607"/>
            <a:chExt cx="1473489" cy="325140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1FADA36-685D-2513-CF74-BFE6B2183E5E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9" y="1420607"/>
              <a:ext cx="25021" cy="32514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4F7822F-4052-0B60-9239-F436807F642E}"/>
                </a:ext>
              </a:extLst>
            </p:cNvPr>
            <p:cNvCxnSpPr/>
            <p:nvPr/>
          </p:nvCxnSpPr>
          <p:spPr>
            <a:xfrm>
              <a:off x="150990" y="4658981"/>
              <a:ext cx="14484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91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189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nomuunzul munkhjargal</dc:creator>
  <cp:lastModifiedBy>nomuunzul munkhjargal</cp:lastModifiedBy>
  <cp:revision>2</cp:revision>
  <dcterms:created xsi:type="dcterms:W3CDTF">2022-10-30T03:49:33Z</dcterms:created>
  <dcterms:modified xsi:type="dcterms:W3CDTF">2022-10-30T04:31:47Z</dcterms:modified>
</cp:coreProperties>
</file>