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9"/>
  </p:notesMasterIdLst>
  <p:sldIdLst>
    <p:sldId id="256" r:id="rId2"/>
    <p:sldId id="257" r:id="rId3"/>
    <p:sldId id="265" r:id="rId4"/>
    <p:sldId id="260" r:id="rId5"/>
    <p:sldId id="263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0C5E5-F818-2A4A-8149-5E490F89A01A}" type="datetimeFigureOut">
              <a:rPr lang="en-US" smtClean="0"/>
              <a:t>4/10/16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18BA2-36B5-9445-BBB2-285BAE386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3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Organic</a:t>
            </a:r>
            <a:r>
              <a:rPr lang="en-US" baseline="0" dirty="0" smtClean="0"/>
              <a:t> means you just don</a:t>
            </a:r>
            <a:r>
              <a:rPr lang="uk-UA" baseline="0" dirty="0" smtClean="0"/>
              <a:t>’</a:t>
            </a:r>
            <a:r>
              <a:rPr lang="en-US" baseline="0" dirty="0" smtClean="0"/>
              <a:t>t use </a:t>
            </a:r>
            <a:r>
              <a:rPr lang="en-US" baseline="0" dirty="0" err="1" smtClean="0"/>
              <a:t>pestides</a:t>
            </a:r>
            <a:r>
              <a:rPr lang="en-US" baseline="0" dirty="0" smtClean="0"/>
              <a:t> or spray that harm the product. USDA regulates the testing and labeling of Organic.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18BA2-36B5-9445-BBB2-285BAE3868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49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Produce a good shopping experience.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Give the user the most enjoyable experience. 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Allows</a:t>
            </a:r>
            <a:r>
              <a:rPr lang="en-US" baseline="0" dirty="0" smtClean="0"/>
              <a:t> consumers with low technical skill to be able to use. </a:t>
            </a:r>
            <a:endParaRPr dirty="0"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2464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we chose Android.</a:t>
            </a:r>
            <a:r>
              <a:rPr lang="en-US" baseline="0" dirty="0" smtClean="0"/>
              <a:t> Why we chose MySQL and Vision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18BA2-36B5-9445-BBB2-285BAE3868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8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60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67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0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76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26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53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04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1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25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6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80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01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1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8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56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9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8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Non-GMO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1889" y="3996267"/>
            <a:ext cx="6987645" cy="1388534"/>
          </a:xfrm>
        </p:spPr>
        <p:txBody>
          <a:bodyPr>
            <a:normAutofit/>
          </a:bodyPr>
          <a:lstStyle/>
          <a:p>
            <a:r>
              <a:rPr lang="en-US" sz="1400" dirty="0" smtClean="0"/>
              <a:t>Mike </a:t>
            </a:r>
            <a:r>
              <a:rPr lang="en-US" sz="1400" dirty="0" smtClean="0"/>
              <a:t>McCormick – Project Lead</a:t>
            </a:r>
            <a:endParaRPr lang="en-US" sz="1400" dirty="0" smtClean="0"/>
          </a:p>
          <a:p>
            <a:r>
              <a:rPr lang="en-US" sz="1400" dirty="0" smtClean="0"/>
              <a:t>Neil </a:t>
            </a:r>
            <a:r>
              <a:rPr lang="en-US" sz="1400" dirty="0" err="1" smtClean="0"/>
              <a:t>Carrico</a:t>
            </a:r>
            <a:r>
              <a:rPr lang="en-US" sz="1400" dirty="0" smtClean="0"/>
              <a:t> – Backend Database</a:t>
            </a:r>
            <a:endParaRPr lang="en-US" sz="1400" dirty="0" smtClean="0"/>
          </a:p>
          <a:p>
            <a:r>
              <a:rPr lang="en-US" sz="1400" dirty="0" smtClean="0"/>
              <a:t>James </a:t>
            </a:r>
            <a:r>
              <a:rPr lang="en-US" sz="1400" dirty="0" smtClean="0"/>
              <a:t>Scott – Backend Database</a:t>
            </a:r>
            <a:endParaRPr lang="en-US" sz="1400" dirty="0" smtClean="0"/>
          </a:p>
          <a:p>
            <a:r>
              <a:rPr lang="en-US" sz="1400" dirty="0" smtClean="0"/>
              <a:t>Bridger </a:t>
            </a:r>
            <a:r>
              <a:rPr lang="en-US" sz="1400" dirty="0" smtClean="0"/>
              <a:t>Lewis – Backend/ UI/UX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895" y="169427"/>
            <a:ext cx="1408071" cy="103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75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341179"/>
            <a:ext cx="10018713" cy="31242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GMOs (or “genetically modified organisms”) are living organisms whose genetic material has been artificially manipulated in a laboratory through genetic </a:t>
            </a:r>
            <a:r>
              <a:rPr lang="en-US" dirty="0" smtClean="0"/>
              <a:t>engineering.</a:t>
            </a:r>
          </a:p>
          <a:p>
            <a:r>
              <a:rPr lang="en-US" dirty="0" smtClean="0"/>
              <a:t>Consumers </a:t>
            </a:r>
            <a:r>
              <a:rPr lang="en-US" dirty="0" smtClean="0"/>
              <a:t>need to be kept up to date on ingredients</a:t>
            </a:r>
          </a:p>
          <a:p>
            <a:r>
              <a:rPr lang="en-US" dirty="0" smtClean="0"/>
              <a:t>North America’s only third party verification and labeling for Non-GMO. </a:t>
            </a:r>
            <a:endParaRPr lang="en-US" dirty="0"/>
          </a:p>
          <a:p>
            <a:r>
              <a:rPr lang="en-US" dirty="0"/>
              <a:t>While you may see other claims regarding GMO status (e.g. “GMO free”), these are really not legally or scientifically defensible, and they are not verified by a third party.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895" y="169427"/>
            <a:ext cx="1408071" cy="103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6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</a:t>
            </a:r>
            <a:r>
              <a:rPr lang="en-US" sz="4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Vision</a:t>
            </a:r>
            <a:endParaRPr lang="en-US"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484311" y="2036378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en-US" dirty="0"/>
              <a:t>Produce an app that enables the average consumer to make an immediate, educated decision.</a:t>
            </a: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en-US" dirty="0"/>
              <a:t>Keep the app quick, clean, and simple.</a:t>
            </a: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</a:t>
            </a:r>
            <a:r>
              <a:rPr lang="en-US" dirty="0"/>
              <a:t>vide easy to understand information on the products’ non-</a:t>
            </a:r>
            <a:r>
              <a:rPr lang="en-US" dirty="0" err="1"/>
              <a:t>gmo</a:t>
            </a:r>
            <a:r>
              <a:rPr lang="en-US" dirty="0"/>
              <a:t> status and competing prices.</a:t>
            </a: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1895" y="169427"/>
            <a:ext cx="1408071" cy="10327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70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the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895" y="169427"/>
            <a:ext cx="1408071" cy="103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74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Struggles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/>
          <a:lstStyle/>
          <a:p>
            <a:r>
              <a:rPr lang="en-US" dirty="0" smtClean="0"/>
              <a:t>Getting </a:t>
            </a:r>
            <a:r>
              <a:rPr lang="en-US" dirty="0" err="1" smtClean="0"/>
              <a:t>ProjectNon-GMO.org</a:t>
            </a:r>
            <a:r>
              <a:rPr lang="en-US" dirty="0" smtClean="0"/>
              <a:t> to cooperate with our Senior Design Project. </a:t>
            </a:r>
          </a:p>
          <a:p>
            <a:r>
              <a:rPr lang="en-US" dirty="0" smtClean="0"/>
              <a:t>Actually implementing </a:t>
            </a:r>
            <a:r>
              <a:rPr lang="en-US" dirty="0" err="1" smtClean="0"/>
              <a:t>ProjectNon-GMO.org</a:t>
            </a:r>
            <a:r>
              <a:rPr lang="en-US" dirty="0" smtClean="0"/>
              <a:t> database into our application. </a:t>
            </a:r>
          </a:p>
          <a:p>
            <a:r>
              <a:rPr lang="en-US" dirty="0" smtClean="0"/>
              <a:t>Balancing other class work with the end goal which is creating an application to easily scan the barcodes of foods and get instant reply of if product is Non-GMO.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91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Android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895" y="169427"/>
            <a:ext cx="1408071" cy="103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58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goals of our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3400" y="2438399"/>
            <a:ext cx="10018713" cy="312420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Improve the User Interface</a:t>
            </a:r>
          </a:p>
          <a:p>
            <a:r>
              <a:rPr lang="en-US" dirty="0" smtClean="0"/>
              <a:t>More in depth price comparison </a:t>
            </a:r>
          </a:p>
          <a:p>
            <a:r>
              <a:rPr lang="en-US" dirty="0" smtClean="0"/>
              <a:t>Optimize the searching algorithm </a:t>
            </a:r>
          </a:p>
          <a:p>
            <a:r>
              <a:rPr lang="en-US" dirty="0" smtClean="0"/>
              <a:t>Include knowledge of:</a:t>
            </a:r>
          </a:p>
          <a:p>
            <a:pPr lvl="1"/>
            <a:r>
              <a:rPr lang="en-US" dirty="0" smtClean="0"/>
              <a:t>Organic</a:t>
            </a:r>
          </a:p>
          <a:p>
            <a:pPr lvl="1"/>
            <a:r>
              <a:rPr lang="en-US" dirty="0" smtClean="0"/>
              <a:t>Ingredients ( aspartame, high fructose corn syrup, etc.)</a:t>
            </a:r>
            <a:endParaRPr lang="en-US" dirty="0"/>
          </a:p>
          <a:p>
            <a:pPr lvl="1"/>
            <a:r>
              <a:rPr lang="en-US" dirty="0" smtClean="0"/>
              <a:t>Allergens/Intolerances</a:t>
            </a:r>
          </a:p>
          <a:p>
            <a:pPr lvl="1"/>
            <a:r>
              <a:rPr lang="en-US" dirty="0" smtClean="0"/>
              <a:t>Diet restrictions (Vegetarian, Vegan , Paleo, etc.)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895" y="169427"/>
            <a:ext cx="1408071" cy="103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90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274</TotalTime>
  <Words>238</Words>
  <Application>Microsoft Macintosh PowerPoint</Application>
  <PresentationFormat>Widescreen</PresentationFormat>
  <Paragraphs>36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Corbel</vt:lpstr>
      <vt:lpstr>Arial</vt:lpstr>
      <vt:lpstr>Parallax</vt:lpstr>
      <vt:lpstr>Project Non-GMO</vt:lpstr>
      <vt:lpstr>Background</vt:lpstr>
      <vt:lpstr>Our Vision</vt:lpstr>
      <vt:lpstr>Architecture of the App</vt:lpstr>
      <vt:lpstr>Our Struggles</vt:lpstr>
      <vt:lpstr>Actual Android app</vt:lpstr>
      <vt:lpstr>Future goals of our app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Non-GMO</dc:title>
  <dc:creator>Michael T Mccormick</dc:creator>
  <cp:lastModifiedBy>Michael T Mccormick</cp:lastModifiedBy>
  <cp:revision>14</cp:revision>
  <dcterms:created xsi:type="dcterms:W3CDTF">2016-04-05T23:35:41Z</dcterms:created>
  <dcterms:modified xsi:type="dcterms:W3CDTF">2016-04-10T23:18:34Z</dcterms:modified>
</cp:coreProperties>
</file>