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Organic means you just don’t use pesticides or spray that harm the product. USDA regulates the testing and labeling of Organic. All Natural, No artificial ingredients. 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a good shopping experience.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user the most enjoyable experience.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consumers with low technical skill to be able to use.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we chose Android. Why we chose MySQL and Vision API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4" name="Shape 24"/>
            <p:cNvSpPr/>
            <p:nvPr/>
          </p:nvSpPr>
          <p:spPr>
            <a:xfrm>
              <a:off x="3367087" y="-4763"/>
              <a:ext cx="1063624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49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1"/>
              <a:ext cx="2693986" cy="42751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61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7" y="2687636"/>
              <a:ext cx="4576761" cy="417036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574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23860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en-US" sz="8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r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" lvl="0" marL="2857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8430" lvl="1" marL="7429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56844" lvl="2" marL="12001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960" lvl="3" marL="15430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960" lvl="4" marL="200025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8110" lvl="5" marL="25146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110" lvl="6" marL="29718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109" lvl="7" marL="34290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109" lvl="8" marL="3886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857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0015" lvl="1" marL="7429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8430" lvl="2" marL="12001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544" lvl="3" marL="15430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7594682" y="914400"/>
            <a:ext cx="3280973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11" name="Shape 11"/>
            <p:cNvSpPr/>
            <p:nvPr/>
          </p:nvSpPr>
          <p:spPr>
            <a:xfrm>
              <a:off x="1627187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599" cy="527684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4" cy="16192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7" y="5291137"/>
              <a:ext cx="1495424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7" y="5286375"/>
              <a:ext cx="2130424" cy="1571624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4770" lvl="0" marL="285750" marR="0" rtl="0" algn="l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1600" lvl="1" marL="742950" marR="0" rtl="0" algn="l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0014" lvl="2" marL="1200150" marR="0" rtl="0" algn="l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" lvl="3" marL="1543050" marR="0" rtl="0" algn="l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545" lvl="4" marL="200025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695" lvl="5" marL="25146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95" lvl="6" marL="29718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9695" lvl="7" marL="34290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695" lvl="8" marL="3886200" marR="0" rtl="0" algn="l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0.jpg"/><Relationship Id="rId5" Type="http://schemas.openxmlformats.org/officeDocument/2006/relationships/image" Target="../media/image07.png"/><Relationship Id="rId6" Type="http://schemas.openxmlformats.org/officeDocument/2006/relationships/image" Target="../media/image08.png"/><Relationship Id="rId7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Non-GMO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721889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McCormick – Project Lead</a:t>
            </a:r>
          </a:p>
          <a:p>
            <a:pPr indent="0" lvl="0" marL="0" marR="0" rtl="0" algn="r"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Neil Carrico – Backend Database</a:t>
            </a:r>
          </a:p>
          <a:p>
            <a:pPr indent="0" lvl="0" marL="0" marR="0" rtl="0" algn="r"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Scott – Backend Database</a:t>
            </a:r>
          </a:p>
          <a:p>
            <a:pPr indent="0" lvl="0" marL="0" marR="0" rtl="0" algn="r">
              <a:spcBef>
                <a:spcPts val="880"/>
              </a:spcBef>
              <a:spcAft>
                <a:spcPts val="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Bridger Lewis – Backend/ UI/UX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484311" y="2341178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GMOs (genetically modified organisms) are living organisms whose genetic material has been artificially manipulated in a laboratory through genetic engineering.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private organizations currently verify Non-GMOs.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Packaging and labeling can be confusing or inaccurate. 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Vision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484311" y="2036377"/>
            <a:ext cx="10018712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an app that enables the average consumer to make an immediate, educated decision.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app quick, clean, and simple.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easy to understand information on the products’ Non-GMO status and competing prices.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tech user interface.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484309" y="11484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Shape 172"/>
          <p:cNvGrpSpPr/>
          <p:nvPr/>
        </p:nvGrpSpPr>
        <p:grpSpPr>
          <a:xfrm>
            <a:off x="3657601" y="399097"/>
            <a:ext cx="4794884" cy="5907109"/>
            <a:chOff x="0" y="0"/>
            <a:chExt cx="4713051" cy="6060332"/>
          </a:xfrm>
        </p:grpSpPr>
        <p:sp>
          <p:nvSpPr>
            <p:cNvPr id="173" name="Shape 173"/>
            <p:cNvSpPr/>
            <p:nvPr/>
          </p:nvSpPr>
          <p:spPr>
            <a:xfrm>
              <a:off x="1566153" y="2743200"/>
              <a:ext cx="1371599" cy="457200"/>
            </a:xfrm>
            <a:prstGeom prst="trapezoid">
              <a:avLst>
                <a:gd fmla="val 25000" name="adj"/>
              </a:avLst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570051" y="1624519"/>
              <a:ext cx="1143000" cy="3428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770433" y="1760706"/>
              <a:ext cx="914400" cy="3428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1634246"/>
              <a:ext cx="1030605" cy="330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643975" y="3725694"/>
              <a:ext cx="1292225" cy="5715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rnd" cmpd="sng" w="15875">
              <a:solidFill>
                <a:srgbClr val="237D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Shape 1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238" y="0"/>
              <a:ext cx="1613535" cy="118300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9" name="Shape 179"/>
            <p:cNvCxnSpPr/>
            <p:nvPr/>
          </p:nvCxnSpPr>
          <p:spPr>
            <a:xfrm flipH="1">
              <a:off x="875489" y="1264595"/>
              <a:ext cx="463536" cy="338143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3054484" y="1196501"/>
              <a:ext cx="567811" cy="406237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13625" y="1789889"/>
              <a:ext cx="470535" cy="349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1614791" y="2840476"/>
              <a:ext cx="1292225" cy="349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Vision API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867710" y="3891064"/>
              <a:ext cx="762634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16731" y="1634246"/>
              <a:ext cx="840104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Categories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3657600" y="1653701"/>
              <a:ext cx="1018539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Manual Input</a:t>
              </a:r>
            </a:p>
          </p:txBody>
        </p:sp>
        <p:cxnSp>
          <p:nvCxnSpPr>
            <p:cNvPr id="186" name="Shape 186"/>
            <p:cNvCxnSpPr/>
            <p:nvPr/>
          </p:nvCxnSpPr>
          <p:spPr>
            <a:xfrm flipH="1">
              <a:off x="3054485" y="2062264"/>
              <a:ext cx="1177330" cy="1585608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437745" y="2071991"/>
              <a:ext cx="1099226" cy="1585608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88" name="Shape 188"/>
            <p:cNvCxnSpPr/>
            <p:nvPr/>
          </p:nvCxnSpPr>
          <p:spPr>
            <a:xfrm flipH="1">
              <a:off x="1605064" y="4464996"/>
              <a:ext cx="258418" cy="573932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2714016" y="4464996"/>
              <a:ext cx="381000" cy="571500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2247090" y="1264595"/>
              <a:ext cx="0" cy="457200"/>
            </a:xfrm>
            <a:prstGeom prst="straightConnector1">
              <a:avLst/>
            </a:prstGeom>
            <a:noFill/>
            <a:ln cap="rnd" cmpd="sng" w="9525">
              <a:solidFill>
                <a:srgbClr val="ABD2F4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91" name="Shape 191"/>
            <p:cNvSpPr txBox="1"/>
            <p:nvPr/>
          </p:nvSpPr>
          <p:spPr>
            <a:xfrm>
              <a:off x="729575" y="5145932"/>
              <a:ext cx="815975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Non-GMO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3404680" y="5252935"/>
              <a:ext cx="510539" cy="345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GMO</a:t>
              </a: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1132" y="4970833"/>
              <a:ext cx="925195" cy="963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45924" y="5019471"/>
              <a:ext cx="916939" cy="9169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Struggles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484311" y="24383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/>
              <a:t>Implementing the multiple camera related functions we needed.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/>
              <a:t>Implementing the ProjectNon-GMO.org database into our application.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/>
              <a:t>Balancing other classwork with creating our app.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006800" y="247647"/>
            <a:ext cx="1001871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Android app</a:t>
            </a:r>
          </a:p>
        </p:txBody>
      </p:sp>
      <p:pic>
        <p:nvPicPr>
          <p:cNvPr id="206" name="Shape 2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958" l="0" r="0" t="0"/>
          <a:stretch/>
        </p:blipFill>
        <p:spPr>
          <a:xfrm>
            <a:off x="1575191" y="1568429"/>
            <a:ext cx="2184668" cy="345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8798" y="1568429"/>
            <a:ext cx="2117281" cy="345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5172" y="411235"/>
            <a:ext cx="1678487" cy="271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17731" y="3581164"/>
            <a:ext cx="1726240" cy="2775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>
            <a:off x="3885119" y="3124789"/>
            <a:ext cx="1062660" cy="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reflection blurRad="0" dir="5400000" dist="12700" endA="0" endPos="32000" kx="0" rotWithShape="0" stA="26000" stPos="0" sy="-100000" ky="0"/>
          </a:effectLst>
        </p:spPr>
      </p:cxnSp>
      <p:cxnSp>
        <p:nvCxnSpPr>
          <p:cNvPr id="212" name="Shape 212"/>
          <p:cNvCxnSpPr/>
          <p:nvPr/>
        </p:nvCxnSpPr>
        <p:spPr>
          <a:xfrm flipH="1" rot="10800000">
            <a:off x="7344390" y="2016689"/>
            <a:ext cx="1062660" cy="934821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3" name="Shape 213"/>
          <p:cNvCxnSpPr/>
          <p:nvPr/>
        </p:nvCxnSpPr>
        <p:spPr>
          <a:xfrm>
            <a:off x="7344389" y="3452553"/>
            <a:ext cx="935313" cy="1344913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goals of our app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083400" y="2438399"/>
            <a:ext cx="10018712" cy="366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User Interface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 depth price comparison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the searching algorithm 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knowledge of: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Organic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Ingredients ( aspartame, high fructose corn syrup, trans fat, etc.)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Allergens/Intolerances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Diet restrictions (Vegetarian, Vegan , Paleo, etc.)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