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0C5E5-F818-2A4A-8149-5E490F89A01A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18BA2-36B5-9445-BBB2-285BAE38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Organic</a:t>
            </a:r>
            <a:r>
              <a:rPr lang="en-US" baseline="0" dirty="0" smtClean="0"/>
              <a:t> means you just don</a:t>
            </a:r>
            <a:r>
              <a:rPr lang="uk-UA" baseline="0" dirty="0" smtClean="0"/>
              <a:t>’</a:t>
            </a:r>
            <a:r>
              <a:rPr lang="en-US" baseline="0" dirty="0" smtClean="0"/>
              <a:t>t use </a:t>
            </a:r>
            <a:r>
              <a:rPr lang="en-US" baseline="0" dirty="0" err="1" smtClean="0"/>
              <a:t>pestides</a:t>
            </a:r>
            <a:r>
              <a:rPr lang="en-US" baseline="0" dirty="0" smtClean="0"/>
              <a:t> or spray that harm the product. USDA regulates the testing and labeling of Organic.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Produce a good shopping experience.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Give the user the most enjoyable experience. 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Allows</a:t>
            </a:r>
            <a:r>
              <a:rPr lang="en-US" baseline="0" dirty="0" smtClean="0"/>
              <a:t> consumers with low technical skill to be able to use. </a:t>
            </a:r>
            <a:endParaRPr dirty="0"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46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chose Android.</a:t>
            </a:r>
            <a:r>
              <a:rPr lang="en-US" baseline="0" dirty="0" smtClean="0"/>
              <a:t> Why we chose MySQL and Vision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18BA2-36B5-9445-BBB2-285BAE3868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6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7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2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8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8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5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8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CA7FF9-63BC-1F4C-824A-4BCBAB76742E}" type="datetimeFigureOut">
              <a:rPr lang="en-US" smtClean="0"/>
              <a:t>4/10/16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34D3DD-5FCD-B547-A190-9E3FB1F60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4.tif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Non-GMO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1889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sz="1400" dirty="0" smtClean="0"/>
              <a:t>Mike </a:t>
            </a:r>
            <a:r>
              <a:rPr lang="en-US" sz="1400" dirty="0" smtClean="0"/>
              <a:t>McCormick – Project Lead</a:t>
            </a:r>
            <a:endParaRPr lang="en-US" sz="1400" dirty="0" smtClean="0"/>
          </a:p>
          <a:p>
            <a:r>
              <a:rPr lang="en-US" sz="1400" dirty="0" smtClean="0"/>
              <a:t>Neil </a:t>
            </a:r>
            <a:r>
              <a:rPr lang="en-US" sz="1400" dirty="0" err="1" smtClean="0"/>
              <a:t>Carrico</a:t>
            </a:r>
            <a:r>
              <a:rPr lang="en-US" sz="1400" dirty="0" smtClean="0"/>
              <a:t> – Backend Database</a:t>
            </a:r>
            <a:endParaRPr lang="en-US" sz="1400" dirty="0" smtClean="0"/>
          </a:p>
          <a:p>
            <a:r>
              <a:rPr lang="en-US" sz="1400" dirty="0" smtClean="0"/>
              <a:t>James </a:t>
            </a:r>
            <a:r>
              <a:rPr lang="en-US" sz="1400" dirty="0" smtClean="0"/>
              <a:t>Scott – Backend Database</a:t>
            </a:r>
            <a:endParaRPr lang="en-US" sz="1400" dirty="0" smtClean="0"/>
          </a:p>
          <a:p>
            <a:r>
              <a:rPr lang="en-US" sz="1400" dirty="0" smtClean="0"/>
              <a:t>Bridger </a:t>
            </a:r>
            <a:r>
              <a:rPr lang="en-US" sz="1400" dirty="0" smtClean="0"/>
              <a:t>Lewis – Backend/ UI/UX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75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34117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GMOs (or “genetically modified organisms”) are living organisms whose genetic material has been artificially manipulated in a laboratory through genetic </a:t>
            </a:r>
            <a:r>
              <a:rPr lang="en-US" dirty="0" smtClean="0"/>
              <a:t>engineering.</a:t>
            </a:r>
          </a:p>
          <a:p>
            <a:r>
              <a:rPr lang="en-US" dirty="0" smtClean="0"/>
              <a:t>Consumers </a:t>
            </a:r>
            <a:r>
              <a:rPr lang="en-US" dirty="0" smtClean="0"/>
              <a:t>need to be kept up to date on ingredients</a:t>
            </a:r>
          </a:p>
          <a:p>
            <a:r>
              <a:rPr lang="en-US" dirty="0" smtClean="0"/>
              <a:t>North America’s only third party verification and labeling for Non-GMO. </a:t>
            </a:r>
            <a:endParaRPr lang="en-US" dirty="0"/>
          </a:p>
          <a:p>
            <a:r>
              <a:rPr lang="en-US" dirty="0"/>
              <a:t>While you may see other claims regarding GMO status (e.g. “GMO free”), these are really not legally or scientifically defensible, and they are not verified by a third party.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2" cy="175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 lang="en-US"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484311" y="2036378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Produce an app that enables the average consumer to make an immediate, educated decision.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dirty="0"/>
              <a:t>Keep the app quick, clean, and simple.</a:t>
            </a: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lang="en-US" dirty="0"/>
              <a:t>vide easy to understand information on the products’ non-</a:t>
            </a:r>
            <a:r>
              <a:rPr lang="en-US" dirty="0" err="1"/>
              <a:t>gmo</a:t>
            </a:r>
            <a:r>
              <a:rPr lang="en-US" dirty="0"/>
              <a:t> status and competing prices.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1895" y="169427"/>
            <a:ext cx="1408071" cy="103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485"/>
            <a:ext cx="10018713" cy="17525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657601" y="399098"/>
            <a:ext cx="4794884" cy="5907109"/>
            <a:chOff x="0" y="0"/>
            <a:chExt cx="4713051" cy="6060332"/>
          </a:xfrm>
        </p:grpSpPr>
        <p:sp>
          <p:nvSpPr>
            <p:cNvPr id="28" name="Trapezoid 27"/>
            <p:cNvSpPr/>
            <p:nvPr/>
          </p:nvSpPr>
          <p:spPr>
            <a:xfrm>
              <a:off x="1566153" y="2743200"/>
              <a:ext cx="1371600" cy="4572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570051" y="1624519"/>
              <a:ext cx="11430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770434" y="1760706"/>
              <a:ext cx="914400" cy="342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0" y="1634247"/>
              <a:ext cx="1030605" cy="330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2" name="Can 31"/>
            <p:cNvSpPr/>
            <p:nvPr/>
          </p:nvSpPr>
          <p:spPr>
            <a:xfrm>
              <a:off x="1643975" y="3725694"/>
              <a:ext cx="1292225" cy="571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239" y="0"/>
              <a:ext cx="1613535" cy="1183005"/>
            </a:xfrm>
            <a:prstGeom prst="rect">
              <a:avLst/>
            </a:prstGeom>
          </p:spPr>
        </p:pic>
        <p:cxnSp>
          <p:nvCxnSpPr>
            <p:cNvPr id="34" name="Straight Arrow Connector 33"/>
            <p:cNvCxnSpPr/>
            <p:nvPr/>
          </p:nvCxnSpPr>
          <p:spPr>
            <a:xfrm flipH="1">
              <a:off x="875490" y="1264596"/>
              <a:ext cx="463536" cy="33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054485" y="1196502"/>
              <a:ext cx="567812" cy="40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6"/>
            <p:cNvSpPr txBox="1"/>
            <p:nvPr/>
          </p:nvSpPr>
          <p:spPr>
            <a:xfrm>
              <a:off x="2013626" y="1789889"/>
              <a:ext cx="470535" cy="3498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Scan</a:t>
              </a:r>
            </a:p>
          </p:txBody>
        </p:sp>
        <p:sp>
          <p:nvSpPr>
            <p:cNvPr id="37" name="Text Box 9"/>
            <p:cNvSpPr txBox="1"/>
            <p:nvPr/>
          </p:nvSpPr>
          <p:spPr>
            <a:xfrm>
              <a:off x="1614792" y="2840477"/>
              <a:ext cx="1292225" cy="3498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Google Vision API</a:t>
              </a:r>
            </a:p>
          </p:txBody>
        </p:sp>
        <p:sp>
          <p:nvSpPr>
            <p:cNvPr id="38" name="Text Box 12"/>
            <p:cNvSpPr txBox="1"/>
            <p:nvPr/>
          </p:nvSpPr>
          <p:spPr>
            <a:xfrm>
              <a:off x="1867711" y="3891064"/>
              <a:ext cx="76263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Database</a:t>
              </a:r>
            </a:p>
          </p:txBody>
        </p:sp>
        <p:sp>
          <p:nvSpPr>
            <p:cNvPr id="39" name="Text Box 16"/>
            <p:cNvSpPr txBox="1"/>
            <p:nvPr/>
          </p:nvSpPr>
          <p:spPr>
            <a:xfrm>
              <a:off x="116732" y="1634247"/>
              <a:ext cx="84010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ea typeface="Calibri" charset="0"/>
                  <a:cs typeface="Times New Roman" charset="0"/>
                </a:rPr>
                <a:t>Categories</a:t>
              </a:r>
            </a:p>
          </p:txBody>
        </p:sp>
        <p:sp>
          <p:nvSpPr>
            <p:cNvPr id="40" name="Text Box 17"/>
            <p:cNvSpPr txBox="1"/>
            <p:nvPr/>
          </p:nvSpPr>
          <p:spPr>
            <a:xfrm>
              <a:off x="3657600" y="1653702"/>
              <a:ext cx="1018540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Manual Input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54485" y="2062264"/>
              <a:ext cx="1177331" cy="1585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437745" y="2071991"/>
              <a:ext cx="1099226" cy="1585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605064" y="4464996"/>
              <a:ext cx="258418" cy="573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714017" y="4464996"/>
              <a:ext cx="38100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2247090" y="1264596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 Box 32"/>
            <p:cNvSpPr txBox="1"/>
            <p:nvPr/>
          </p:nvSpPr>
          <p:spPr>
            <a:xfrm>
              <a:off x="729575" y="5145932"/>
              <a:ext cx="815975" cy="9144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Non-GMO</a:t>
              </a:r>
            </a:p>
          </p:txBody>
        </p:sp>
        <p:sp>
          <p:nvSpPr>
            <p:cNvPr id="47" name="Text Box 34"/>
            <p:cNvSpPr txBox="1"/>
            <p:nvPr/>
          </p:nvSpPr>
          <p:spPr>
            <a:xfrm>
              <a:off x="3404681" y="5252936"/>
              <a:ext cx="510540" cy="34544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ea typeface="Calibri" charset="0"/>
                  <a:cs typeface="Times New Roman" charset="0"/>
                </a:rPr>
                <a:t>GMO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32" y="4970834"/>
              <a:ext cx="925195" cy="96393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924" y="5019472"/>
              <a:ext cx="916940" cy="91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2974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Struggles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ProjectNon-GMO.org</a:t>
            </a:r>
            <a:r>
              <a:rPr lang="en-US" dirty="0" smtClean="0"/>
              <a:t> to cooperate with our Senior Design Project. </a:t>
            </a:r>
          </a:p>
          <a:p>
            <a:r>
              <a:rPr lang="en-US" dirty="0" smtClean="0"/>
              <a:t>Actually implementing </a:t>
            </a:r>
            <a:r>
              <a:rPr lang="en-US" dirty="0" err="1" smtClean="0"/>
              <a:t>ProjectNon-GMO.org</a:t>
            </a:r>
            <a:r>
              <a:rPr lang="en-US" dirty="0" smtClean="0"/>
              <a:t> database into our application. </a:t>
            </a:r>
          </a:p>
          <a:p>
            <a:r>
              <a:rPr lang="en-US" dirty="0" smtClean="0"/>
              <a:t>Balancing other class work with the end goal which is creating an application to easily scan the barcodes of foods and get instant reply of if product is Non-GMO.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9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Android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8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goals of our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00" y="2438399"/>
            <a:ext cx="10018713" cy="312420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Improve the User Interface</a:t>
            </a:r>
          </a:p>
          <a:p>
            <a:r>
              <a:rPr lang="en-US" dirty="0" smtClean="0"/>
              <a:t>More in depth price comparison </a:t>
            </a:r>
          </a:p>
          <a:p>
            <a:r>
              <a:rPr lang="en-US" dirty="0" smtClean="0"/>
              <a:t>Optimize the searching algorithm </a:t>
            </a:r>
          </a:p>
          <a:p>
            <a:r>
              <a:rPr lang="en-US" dirty="0" smtClean="0"/>
              <a:t>Include knowledge of:</a:t>
            </a:r>
          </a:p>
          <a:p>
            <a:pPr lvl="1"/>
            <a:r>
              <a:rPr lang="en-US" dirty="0" smtClean="0"/>
              <a:t>Organic</a:t>
            </a:r>
          </a:p>
          <a:p>
            <a:pPr lvl="1"/>
            <a:r>
              <a:rPr lang="en-US" dirty="0" smtClean="0"/>
              <a:t>Ingredients ( aspartame, high fructose corn syrup, etc.)</a:t>
            </a:r>
            <a:endParaRPr lang="en-US" dirty="0"/>
          </a:p>
          <a:p>
            <a:pPr lvl="1"/>
            <a:r>
              <a:rPr lang="en-US" dirty="0" smtClean="0"/>
              <a:t>Allergens/Intolerances</a:t>
            </a:r>
          </a:p>
          <a:p>
            <a:pPr lvl="1"/>
            <a:r>
              <a:rPr lang="en-US" dirty="0" smtClean="0"/>
              <a:t>Diet restrictions (Vegetarian, Vegan , Paleo, etc.)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895" y="169427"/>
            <a:ext cx="1408071" cy="103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9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310</TotalTime>
  <Words>244</Words>
  <Application>Microsoft Macintosh PowerPoint</Application>
  <PresentationFormat>Widescreen</PresentationFormat>
  <Paragraphs>42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Corbel</vt:lpstr>
      <vt:lpstr>Times New Roman</vt:lpstr>
      <vt:lpstr>Arial</vt:lpstr>
      <vt:lpstr>Parallax</vt:lpstr>
      <vt:lpstr>Project Non-GMO</vt:lpstr>
      <vt:lpstr>Background</vt:lpstr>
      <vt:lpstr>Our Vision</vt:lpstr>
      <vt:lpstr>PowerPoint Presentation</vt:lpstr>
      <vt:lpstr>Our Struggles</vt:lpstr>
      <vt:lpstr>Actual Android app</vt:lpstr>
      <vt:lpstr>Future goals of our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Non-GMO</dc:title>
  <dc:creator>Michael T Mccormick</dc:creator>
  <cp:lastModifiedBy>Michael T Mccormick</cp:lastModifiedBy>
  <cp:revision>16</cp:revision>
  <dcterms:created xsi:type="dcterms:W3CDTF">2016-04-05T23:35:41Z</dcterms:created>
  <dcterms:modified xsi:type="dcterms:W3CDTF">2016-04-10T23:54:22Z</dcterms:modified>
</cp:coreProperties>
</file>