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4AB-6C9E-4E3C-AB30-2E4EEE34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579E-F771-43FF-8C2B-C7FF34177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B422-D6FA-43A5-B996-690DC0EC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5C5A-C0D2-4CCE-AB26-5EF0F499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51A8-044F-435F-8B86-8C84E355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068-921B-476F-A9FB-C1B53CC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2997-1627-44EB-87BE-951DC9AC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2705-791E-48BE-B645-A0A298D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CC2-4D6A-4E50-B3F8-D373109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3392-3A09-4B03-9E6F-C7B4796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C10FF-8555-4AB1-8EDC-6F9DAF4E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7EE6D-FE0D-4B5A-82A7-5C7034539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7372-3363-4304-A522-D56B355D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1B7A-0E43-4767-A0A6-50BCB865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119A-E93A-413F-B771-82ADEC8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6237-9A5C-43B0-8D54-ACE7E26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D70-C4DE-4817-9BED-BE248D68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E5D1-2327-4403-9C96-C30524E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4949-9E0C-43EB-BA53-141DEDFE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4B22-F200-47C8-8D53-22962915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0A6A-B158-4E25-9EE5-B18A8A3D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76AF-9840-426A-B114-DE51F95E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992A-DA8A-4DB8-9F4E-5ED44C2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473E-A6DD-4EC1-B76D-B40E3B2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01E6-9A41-4FA1-8D45-8895D1E9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ADE9-78D5-4DB4-A50B-0EE19565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93BD-5922-4477-A9C2-84292C27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95C1-897A-4901-847E-5498D109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936C-D887-4725-B492-478BCF01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0EFC-E2A9-47F2-B513-230473B4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123E-9FCA-4921-81B7-47233597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788-B5F8-4097-AE46-00E238AF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6D54-CC90-4B8B-B6A3-224875E2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1D40D-76F3-4D1E-841F-48751845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CDD82-5432-498C-9478-4833DF2C0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367B5-4277-465B-AFA5-2E6BF037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2EEBC-675D-4CBE-8B54-E9B05CF6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08AA7-F9BB-4B8A-AD6E-D68402C6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7254-E159-48F4-A4D6-688CF928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5857-8D8C-4BC4-948E-2452402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AF396-BDD4-40F3-B8E4-FDF72022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A9643-0541-45D4-B0D4-932D2BD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62BCD-543F-434E-BF1A-112AE231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F464-8FE3-41BB-B493-DF250B6C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15F1D-6A1F-4202-9712-15F8A9A2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C37E-3170-4BB3-9267-4F02A8E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D92-F3A8-47A4-8825-480A65C2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F24-D2AD-424B-B729-BF155567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7A39-9860-4E5F-A050-43A4AD57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B0647-164A-43E0-9F3A-3CC56761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C417-FF5B-43B3-88D5-080FBC01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E24D-B092-4A88-A73B-62BCA34A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1307-8968-447E-A99F-D1BCFDE3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45961-3448-4201-B260-C99D75E4D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7627-315F-4E89-BD42-4E2B733F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313E6-C0F7-4C4B-9384-72BC56BB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8776B-104C-4684-8062-30DEB8C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D7665-C96B-4105-A04A-30A4EDA0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E177A-A19C-44D9-9146-199A7ED4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D660-797B-4CDC-9217-28486502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3FD3-69C4-4409-A509-ACF2CB44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B5D2-B4B8-4E71-826E-D676324AD39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72E0-0142-4E30-8B43-E49644D74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0261-7548-47AB-A3EB-08F10427C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FA2C-6593-4ED6-BB7B-58DD1CE78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D7FB1-EE53-45CF-A1B0-C5844884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1705703"/>
            <a:ext cx="6511853" cy="3976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368F1-07D3-4004-A6D6-5E3B111B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53" y="1838090"/>
            <a:ext cx="5050675" cy="3711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F2BE2-9454-46BE-8101-A48BD56EE52C}"/>
              </a:ext>
            </a:extLst>
          </p:cNvPr>
          <p:cNvSpPr txBox="1"/>
          <p:nvPr/>
        </p:nvSpPr>
        <p:spPr>
          <a:xfrm>
            <a:off x="382386" y="529835"/>
            <a:ext cx="641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/>
              <a:t>เวลาในการทำโจทย์ </a:t>
            </a:r>
            <a:r>
              <a:rPr lang="th-TH" sz="3600" b="1" u="sng" dirty="0"/>
              <a:t>ข้อง่าย </a:t>
            </a:r>
            <a:r>
              <a:rPr lang="th-TH" sz="3600" dirty="0"/>
              <a:t>จากเว็บ </a:t>
            </a:r>
            <a:r>
              <a:rPr lang="en-US" sz="3600" dirty="0" err="1"/>
              <a:t>leetcode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40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D3D8FD9-2F08-43FA-A086-3B18AFCB998F}"/>
              </a:ext>
            </a:extLst>
          </p:cNvPr>
          <p:cNvSpPr/>
          <p:nvPr/>
        </p:nvSpPr>
        <p:spPr>
          <a:xfrm>
            <a:off x="721741" y="2080637"/>
            <a:ext cx="10344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F9B99-D8D8-40B4-BA22-5DE81B8FEB02}"/>
              </a:ext>
            </a:extLst>
          </p:cNvPr>
          <p:cNvSpPr txBox="1"/>
          <p:nvPr/>
        </p:nvSpPr>
        <p:spPr>
          <a:xfrm>
            <a:off x="329445" y="292314"/>
            <a:ext cx="7276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/>
              <a:t>เวลาในการทำโจทย์ </a:t>
            </a:r>
            <a:r>
              <a:rPr lang="th-TH" sz="3600" b="1" u="sng" dirty="0"/>
              <a:t>ข้อกลาง </a:t>
            </a:r>
            <a:r>
              <a:rPr lang="th-TH" sz="3600" dirty="0"/>
              <a:t>จากเว็บ </a:t>
            </a:r>
            <a:r>
              <a:rPr lang="en-US" sz="3600" dirty="0" err="1"/>
              <a:t>leetcode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7C7C6-D312-4FCE-8F6A-1F9C82CF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89" y="1064362"/>
            <a:ext cx="4177073" cy="2731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97FFF-FDF4-4924-A81C-CF36D06A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00" y="938645"/>
            <a:ext cx="3696879" cy="265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865B8B-E926-4D43-A719-57797C33C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963" y="3867435"/>
            <a:ext cx="4281924" cy="2731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B7CFB6-5394-45CF-A3EC-CD43E2B1D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75" y="3867435"/>
            <a:ext cx="3565304" cy="2731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2AB3C5-85DA-4915-A5C9-7D4220599EB3}"/>
              </a:ext>
            </a:extLst>
          </p:cNvPr>
          <p:cNvSpPr txBox="1"/>
          <p:nvPr/>
        </p:nvSpPr>
        <p:spPr>
          <a:xfrm>
            <a:off x="733519" y="208063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</a:rPr>
              <a:t>ข้อ 4 คะแนน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EF708-071A-405B-96E0-EDE8BA27AAC7}"/>
              </a:ext>
            </a:extLst>
          </p:cNvPr>
          <p:cNvSpPr/>
          <p:nvPr/>
        </p:nvSpPr>
        <p:spPr>
          <a:xfrm>
            <a:off x="796221" y="5009488"/>
            <a:ext cx="10344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D2E6C-84DA-46AF-A278-B8590FD3EE5E}"/>
              </a:ext>
            </a:extLst>
          </p:cNvPr>
          <p:cNvSpPr txBox="1"/>
          <p:nvPr/>
        </p:nvSpPr>
        <p:spPr>
          <a:xfrm>
            <a:off x="807999" y="500948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</a:rPr>
              <a:t>ข้อ 5 คะแนน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9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263A2-1D0A-4A75-9CCC-A5DDA1C2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8" y="2202765"/>
            <a:ext cx="5833472" cy="3611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19CE6-0BE4-489B-BEFB-30F5DE8C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71" y="2202765"/>
            <a:ext cx="4511221" cy="3611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9A112-B2B0-47A5-90A5-48EEBDCF8519}"/>
              </a:ext>
            </a:extLst>
          </p:cNvPr>
          <p:cNvSpPr txBox="1"/>
          <p:nvPr/>
        </p:nvSpPr>
        <p:spPr>
          <a:xfrm>
            <a:off x="480060" y="569531"/>
            <a:ext cx="7292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/>
              <a:t>เวลาในการทำโจทย์ </a:t>
            </a:r>
            <a:r>
              <a:rPr lang="th-TH" sz="3600" b="1" u="sng" dirty="0"/>
              <a:t>ข้อยาก</a:t>
            </a:r>
            <a:r>
              <a:rPr lang="th-TH" sz="3600" dirty="0"/>
              <a:t>จากเว็บ </a:t>
            </a:r>
            <a:r>
              <a:rPr lang="en-US" sz="3600" dirty="0" err="1"/>
              <a:t>leetcode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10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Khunanon Rattanagoses</dc:creator>
  <cp:lastModifiedBy>Khunanon Rattanagoses</cp:lastModifiedBy>
  <cp:revision>3</cp:revision>
  <dcterms:created xsi:type="dcterms:W3CDTF">2021-06-20T11:10:25Z</dcterms:created>
  <dcterms:modified xsi:type="dcterms:W3CDTF">2021-06-20T13:12:29Z</dcterms:modified>
</cp:coreProperties>
</file>