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DA22-DDBA-4552-8C10-915E8DFC6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165724"/>
          </a:xfrm>
        </p:spPr>
        <p:txBody>
          <a:bodyPr/>
          <a:lstStyle/>
          <a:p>
            <a:pPr algn="ctr"/>
            <a:r>
              <a:rPr lang="ru-RU" dirty="0"/>
              <a:t>Клавиатурный тренажер на </a:t>
            </a:r>
            <a:r>
              <a:rPr lang="en-US" dirty="0"/>
              <a:t>PyQT5</a:t>
            </a:r>
            <a:endParaRPr lang="ru-K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EBD08-869E-433D-95B7-9FEAB1F6A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8629" y="5246663"/>
            <a:ext cx="4479846" cy="1188319"/>
          </a:xfrm>
        </p:spPr>
        <p:txBody>
          <a:bodyPr>
            <a:normAutofit/>
          </a:bodyPr>
          <a:lstStyle/>
          <a:p>
            <a:r>
              <a:rPr lang="ru-RU" dirty="0"/>
              <a:t>Разработчики: Сейдазымов Адиль,</a:t>
            </a:r>
          </a:p>
          <a:p>
            <a:r>
              <a:rPr lang="ru-RU" dirty="0"/>
              <a:t>                           Хусаинов Марат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94992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ECC733-A533-4D91-BD25-3B6E06B7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36401F08-8B30-49FC-A47E-7119FCAAB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9FE30-F84A-4BD7-9512-34A7F956A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ru-RU" sz="3200"/>
              <a:t>Описание проекта</a:t>
            </a:r>
            <a:endParaRPr lang="ru-KZ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9581F-5243-49B6-9ABF-31DE999DF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8" y="2413000"/>
            <a:ext cx="3862867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Приложение для определения и тренировки скорости печати, разработанное на языке </a:t>
            </a:r>
            <a:r>
              <a:rPr lang="en-US" sz="2400" dirty="0"/>
              <a:t>Python </a:t>
            </a:r>
            <a:r>
              <a:rPr lang="ru-RU" sz="2400" dirty="0"/>
              <a:t>с применением библиотеки </a:t>
            </a:r>
            <a:r>
              <a:rPr lang="en-US" sz="2400" dirty="0"/>
              <a:t>PyQt5</a:t>
            </a:r>
            <a:endParaRPr lang="ru-KZ" sz="2400" dirty="0"/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3F6460BF-80B6-42E6-A4B2-8F9671BAA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44A46-4E64-4488-A0DC-E543B3940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496" y="1258529"/>
            <a:ext cx="5481272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4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D8C5-8A30-46AE-B383-55C466478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759B-6826-4EF4-8E82-FD21D4E52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Создать программу для тренировки скорости печати пользователя</a:t>
            </a:r>
          </a:p>
          <a:p>
            <a:r>
              <a:rPr lang="ru-RU" sz="2800" dirty="0"/>
              <a:t>Создать базу данных для приложения</a:t>
            </a:r>
          </a:p>
          <a:p>
            <a:r>
              <a:rPr lang="ru-RU" sz="2800" dirty="0"/>
              <a:t>Создать удобный интерфейс</a:t>
            </a:r>
          </a:p>
          <a:p>
            <a:r>
              <a:rPr lang="ru-RU" sz="2800" dirty="0"/>
              <a:t>Создать широкий функционал</a:t>
            </a:r>
          </a:p>
        </p:txBody>
      </p:sp>
    </p:spTree>
    <p:extLst>
      <p:ext uri="{BB962C8B-B14F-4D97-AF65-F5344CB8AC3E}">
        <p14:creationId xmlns:p14="http://schemas.microsoft.com/office/powerpoint/2010/main" val="325163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150B-484F-4959-BA21-77210CA42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Дизайн и интерфейс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3EBE-7200-4D8E-81D2-903852E21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/>
              <a:t>В этом проекте реализованы 7 различных </a:t>
            </a:r>
          </a:p>
          <a:p>
            <a:pPr marL="0" indent="0">
              <a:buNone/>
            </a:pPr>
            <a:r>
              <a:rPr lang="ru-RU" dirty="0"/>
              <a:t>      тем, и все из них созданы нами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У нашей программы легкий, понятный и </a:t>
            </a:r>
          </a:p>
          <a:p>
            <a:pPr marL="0" indent="0">
              <a:buNone/>
            </a:pPr>
            <a:r>
              <a:rPr lang="ru-RU" dirty="0"/>
              <a:t>      простой интерфейс, поэтому им могут </a:t>
            </a:r>
          </a:p>
          <a:p>
            <a:pPr marL="0" indent="0">
              <a:buNone/>
            </a:pPr>
            <a:r>
              <a:rPr lang="ru-RU" dirty="0"/>
              <a:t>      пользоваться люди любых возрастных</a:t>
            </a:r>
          </a:p>
          <a:p>
            <a:pPr marL="0" indent="0">
              <a:buNone/>
            </a:pPr>
            <a:r>
              <a:rPr lang="ru-RU" dirty="0"/>
              <a:t>      категорий</a:t>
            </a:r>
            <a:endParaRPr lang="ru-K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04C436-8F14-4F8E-BB23-40E03CA31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099" y="1906398"/>
            <a:ext cx="4398237" cy="3445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11D336-AF84-4C0B-AD51-BA95D3E8D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628" y="2415094"/>
            <a:ext cx="4507442" cy="35460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C03D24-2AC9-4378-99C1-9345BA6DF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390" y="2968319"/>
            <a:ext cx="4368896" cy="34424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CF63FF-D475-44BD-8C4F-C6F9A35CC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946" y="3429000"/>
            <a:ext cx="4313869" cy="339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E9A9-F98D-4FEE-9956-393C5626B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ru-RU" dirty="0"/>
              <a:t>Функционал</a:t>
            </a:r>
            <a:endParaRPr lang="ru-KZ" dirty="0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5B7A2A4A-231E-4F86-822A-4D6C91079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ru-RU" sz="2000" dirty="0"/>
              <a:t>Измерение скорости печати текста</a:t>
            </a:r>
          </a:p>
          <a:p>
            <a:r>
              <a:rPr lang="ru-RU" sz="2000" dirty="0"/>
              <a:t>Изменение уровня сложности текста</a:t>
            </a:r>
          </a:p>
          <a:p>
            <a:r>
              <a:rPr lang="ru-RU" sz="2000" dirty="0"/>
              <a:t>Создание и управление пользователями</a:t>
            </a:r>
          </a:p>
          <a:p>
            <a:r>
              <a:rPr lang="ru-RU" sz="2000" dirty="0"/>
              <a:t>Сохранение и просмотр результатов в БД и управление ими</a:t>
            </a:r>
          </a:p>
          <a:p>
            <a:r>
              <a:rPr lang="ru-RU" sz="2000" dirty="0"/>
              <a:t>Смена тем программы</a:t>
            </a:r>
          </a:p>
          <a:p>
            <a:r>
              <a:rPr lang="ru-RU" sz="2000" dirty="0"/>
              <a:t>Конвертирование таблицы результатов в </a:t>
            </a:r>
            <a:r>
              <a:rPr lang="en-US" sz="2000" dirty="0"/>
              <a:t>csv </a:t>
            </a:r>
            <a:r>
              <a:rPr lang="ru-RU" sz="2000" dirty="0"/>
              <a:t>файл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CD4244-B321-4E65-A86A-294D4C502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6138" y="2753949"/>
            <a:ext cx="2913062" cy="3034439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9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DCD7-A124-46BD-A4E3-D3F63DEF7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9AD43-8398-4AF8-9AEA-D748E404E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Кроме базовых виджетов в коде программы было применено несколько элементов библиотеки </a:t>
            </a:r>
            <a:r>
              <a:rPr lang="en-US" dirty="0"/>
              <a:t>PyQt5</a:t>
            </a:r>
            <a:r>
              <a:rPr lang="ru-RU" dirty="0"/>
              <a:t>, таких как:</a:t>
            </a:r>
          </a:p>
          <a:p>
            <a:r>
              <a:rPr lang="en-US" dirty="0"/>
              <a:t>QTableWidget</a:t>
            </a:r>
            <a:r>
              <a:rPr lang="ru-RU" dirty="0"/>
              <a:t>, для отображения таблиц в программе</a:t>
            </a:r>
          </a:p>
          <a:p>
            <a:r>
              <a:rPr lang="en-US" dirty="0"/>
              <a:t>QTimer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для засекания времени</a:t>
            </a:r>
          </a:p>
          <a:p>
            <a:r>
              <a:rPr lang="en-US" dirty="0"/>
              <a:t>QDialog, </a:t>
            </a:r>
            <a:r>
              <a:rPr lang="ru-RU" dirty="0"/>
              <a:t>для создания диалоговых окон с возможностью размещения других виджетов</a:t>
            </a:r>
          </a:p>
          <a:p>
            <a:r>
              <a:rPr lang="ru-RU" dirty="0"/>
              <a:t>Стандартные библиотеки, такие как </a:t>
            </a:r>
            <a:r>
              <a:rPr lang="en-US" dirty="0"/>
              <a:t>datetime, csv, time, random, sqlite3</a:t>
            </a:r>
            <a:endParaRPr lang="ru-RU" dirty="0"/>
          </a:p>
          <a:p>
            <a:r>
              <a:rPr lang="ru-RU" dirty="0"/>
              <a:t>И другие.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83398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DBB1-D287-4014-A009-2CF721A3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680EA-A7F9-401E-A0B3-0D3598945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нашей программе используется база данных, которая хранит таблицы:</a:t>
            </a:r>
          </a:p>
          <a:p>
            <a:r>
              <a:rPr lang="ru-RU" dirty="0"/>
              <a:t>Самих сложностей и их описаний</a:t>
            </a:r>
          </a:p>
          <a:p>
            <a:r>
              <a:rPr lang="ru-RU" dirty="0"/>
              <a:t>Записей результатов каждого пользователя</a:t>
            </a:r>
          </a:p>
          <a:p>
            <a:r>
              <a:rPr lang="ru-RU" dirty="0"/>
              <a:t>Текстов каждой сложности</a:t>
            </a:r>
          </a:p>
          <a:p>
            <a:r>
              <a:rPr lang="ru-RU" dirty="0"/>
              <a:t>Информации о пользователях (</a:t>
            </a:r>
            <a:r>
              <a:rPr lang="en-US" dirty="0"/>
              <a:t>id, </a:t>
            </a:r>
            <a:r>
              <a:rPr lang="ru-RU" dirty="0"/>
              <a:t>имя)</a:t>
            </a:r>
          </a:p>
          <a:p>
            <a:endParaRPr lang="ru-RU" dirty="0"/>
          </a:p>
          <a:p>
            <a:endParaRPr lang="ru-K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71406-0A4C-4ED1-B02C-7576EB2E3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799" y="3122379"/>
            <a:ext cx="3368799" cy="253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23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75DDC-96E7-4E45-B869-67E2AC47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Трудности при создании проекта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D3940-A6BD-4D6D-B397-92B885F7B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Самостоятельное изучение виджета </a:t>
            </a:r>
            <a:r>
              <a:rPr lang="en-US" sz="2400" dirty="0"/>
              <a:t>QTimer</a:t>
            </a:r>
            <a:r>
              <a:rPr lang="ru-RU" sz="2400" dirty="0"/>
              <a:t> было очень затруднительным, из-за отсутствия информации на русскоязычных сайтах</a:t>
            </a:r>
          </a:p>
          <a:p>
            <a:r>
              <a:rPr lang="ru-RU" sz="2400" dirty="0"/>
              <a:t>Проблемы с перемещением курсора в вводимом тексте (</a:t>
            </a:r>
            <a:r>
              <a:rPr lang="en-US" sz="2400" dirty="0"/>
              <a:t>QTextEdit)</a:t>
            </a:r>
            <a:r>
              <a:rPr lang="ru-RU" sz="2400" dirty="0"/>
              <a:t>, из-за обнулении при проверке на корректность текста</a:t>
            </a:r>
          </a:p>
          <a:p>
            <a:r>
              <a:rPr lang="ru-RU" sz="2400" dirty="0"/>
              <a:t>Неудобства при коммандной работе</a:t>
            </a:r>
          </a:p>
        </p:txBody>
      </p:sp>
    </p:spTree>
    <p:extLst>
      <p:ext uri="{BB962C8B-B14F-4D97-AF65-F5344CB8AC3E}">
        <p14:creationId xmlns:p14="http://schemas.microsoft.com/office/powerpoint/2010/main" val="1753451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30CAF0-1BDC-4068-B601-FFF6E046D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888" y="2121493"/>
            <a:ext cx="9818120" cy="991198"/>
          </a:xfrm>
        </p:spPr>
        <p:txBody>
          <a:bodyPr/>
          <a:lstStyle/>
          <a:p>
            <a:r>
              <a:rPr lang="ru-RU" dirty="0"/>
              <a:t>Спасибо за внимание!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509520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1177</TotalTime>
  <Words>253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Клавиатурный тренажер на PyQT5</vt:lpstr>
      <vt:lpstr>Описание проекта</vt:lpstr>
      <vt:lpstr>Задачи</vt:lpstr>
      <vt:lpstr>Дизайн и интерфейс</vt:lpstr>
      <vt:lpstr>Функционал</vt:lpstr>
      <vt:lpstr>Реализация</vt:lpstr>
      <vt:lpstr>База данных</vt:lpstr>
      <vt:lpstr>Трудности при создании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Клавиатурный тренажер на PyQT5</dc:title>
  <dc:creator>Марат Хусаинов</dc:creator>
  <cp:lastModifiedBy>Марат Хусаинов</cp:lastModifiedBy>
  <cp:revision>3</cp:revision>
  <dcterms:created xsi:type="dcterms:W3CDTF">2022-01-10T04:33:04Z</dcterms:created>
  <dcterms:modified xsi:type="dcterms:W3CDTF">2022-01-11T12:38:54Z</dcterms:modified>
</cp:coreProperties>
</file>