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3D Path Planning: Pruning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Constraint Satisfaction </a:t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(7a</a:t>
            </a: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- </a:t>
            </a:r>
            <a:r>
              <a:rPr lang="en-IN" dirty="0" err="1" smtClean="0">
                <a:solidFill>
                  <a:schemeClr val="accent1"/>
                </a:solidFill>
              </a:rPr>
              <a:t>Kushagra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Khare</a:t>
            </a:r>
            <a:r>
              <a:rPr lang="en-IN" dirty="0" smtClean="0">
                <a:solidFill>
                  <a:schemeClr val="accent1"/>
                </a:solidFill>
              </a:rPr>
              <a:t> &amp; Rachit Jain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0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Reeds-</a:t>
            </a:r>
            <a:r>
              <a:rPr lang="en-IN" dirty="0" err="1" smtClean="0"/>
              <a:t>Shepp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0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RRT*-</a:t>
            </a:r>
            <a:r>
              <a:rPr lang="en-IN" dirty="0" err="1" smtClean="0"/>
              <a:t>Dubins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8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RRT* Reeds-</a:t>
            </a:r>
            <a:r>
              <a:rPr lang="en-IN" dirty="0" err="1" smtClean="0"/>
              <a:t>Shepp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2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0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5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RRT-A*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7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RRT*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Dubins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95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3D Path Planning: Pruning with Constraint Satisfaction  (7a)</vt:lpstr>
      <vt:lpstr>Introduction</vt:lpstr>
      <vt:lpstr>RRT</vt:lpstr>
      <vt:lpstr>Cons</vt:lpstr>
      <vt:lpstr>RRT-A*</vt:lpstr>
      <vt:lpstr>Cons</vt:lpstr>
      <vt:lpstr>RRT*</vt:lpstr>
      <vt:lpstr>Cons</vt:lpstr>
      <vt:lpstr>Dubins</vt:lpstr>
      <vt:lpstr>Cons</vt:lpstr>
      <vt:lpstr>Reeds-Shepp</vt:lpstr>
      <vt:lpstr>Cons</vt:lpstr>
      <vt:lpstr>RRT*-Dubins</vt:lpstr>
      <vt:lpstr>RRT* Reeds-Shepp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Path Planning: Pruning with Constraint Satisfaction  (7a)</dc:title>
  <dc:creator>Rachit Jain</dc:creator>
  <cp:lastModifiedBy>Rachit Jain</cp:lastModifiedBy>
  <cp:revision>11</cp:revision>
  <dcterms:created xsi:type="dcterms:W3CDTF">2018-11-27T07:52:27Z</dcterms:created>
  <dcterms:modified xsi:type="dcterms:W3CDTF">2018-11-27T08:17:49Z</dcterms:modified>
</cp:coreProperties>
</file>