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0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7"/>
    <p:restoredTop sz="94664"/>
  </p:normalViewPr>
  <p:slideViewPr>
    <p:cSldViewPr snapToGrid="0">
      <p:cViewPr varScale="1">
        <p:scale>
          <a:sx n="196" d="100"/>
          <a:sy n="196" d="100"/>
        </p:scale>
        <p:origin x="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111BB-79E9-1F42-A945-277B2CD4E8C0}" type="datetimeFigureOut">
              <a:rPr lang="en-SE" smtClean="0"/>
              <a:t>2022-11-03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E73DF-95EE-CE47-A817-AF2DE6B06EC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60840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E73DF-95EE-CE47-A817-AF2DE6B06EC0}" type="slidenum">
              <a:rPr lang="en-SE" smtClean="0"/>
              <a:t>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49504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699F-DC59-6D65-CEF2-76519537D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A77D8-9EA0-0ACA-3DE1-EB4B15EAA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A4437-F6EB-577E-E6AB-A104D9AFD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2AB6-E725-0444-A2D8-480DA38E3E09}" type="datetimeFigureOut">
              <a:rPr lang="en-SE" smtClean="0"/>
              <a:t>2022-11-02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82653-84D5-E39E-1657-3C8DF900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1E02B-3F76-FF72-B976-08638471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C386-58F9-F745-BFF2-C855A6431AD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0217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0F8C-5261-FEA6-50BC-70E9EA51E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3FC59-4086-538B-915A-E3A23AB6B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4A9D4-0C69-7EAE-812C-8F1478C92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2AB6-E725-0444-A2D8-480DA38E3E09}" type="datetimeFigureOut">
              <a:rPr lang="en-SE" smtClean="0"/>
              <a:t>2022-11-02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8DF93-BAC7-EC39-444E-510C89AD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7FE41-0160-3274-A442-41F5952E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C386-58F9-F745-BFF2-C855A6431AD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8860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005F94-DF79-3463-C48D-79AE5FEAE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DDD61-7521-31D5-1238-3969CD6EB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689AF-3D18-6F95-EEAF-D5228A96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2AB6-E725-0444-A2D8-480DA38E3E09}" type="datetimeFigureOut">
              <a:rPr lang="en-SE" smtClean="0"/>
              <a:t>2022-11-02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7D79A-CE27-06CD-A487-A9968820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B8A1E-B363-93EE-226C-F045A4B7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C386-58F9-F745-BFF2-C855A6431AD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8774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EC12-80B9-B64A-624D-76ABDBA00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096E6-F402-1C41-31B0-D0870E6A1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9B6F-078F-21D9-AE54-2D4EAE69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2AB6-E725-0444-A2D8-480DA38E3E09}" type="datetimeFigureOut">
              <a:rPr lang="en-SE" smtClean="0"/>
              <a:t>2022-11-02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CBE50-846C-90F4-62E4-D7D2BAD2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17D80-CEC6-D639-7AA2-E21C9AB0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C386-58F9-F745-BFF2-C855A6431AD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1113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9271E-A4C1-730F-393C-2825E48E8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BA9CF-6B60-3F68-3B09-04E1D4353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47937-7040-CCAC-8B24-F682C434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2AB6-E725-0444-A2D8-480DA38E3E09}" type="datetimeFigureOut">
              <a:rPr lang="en-SE" smtClean="0"/>
              <a:t>2022-11-02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4C960-AF73-0176-6A0F-A79FC6AA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1024A-8F48-EDD3-9151-77CD1189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C386-58F9-F745-BFF2-C855A6431AD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8308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1961-F48C-112B-BC72-1CFBC3E8D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2441-9C3B-A6EA-2F93-84AEB3D45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04093-166E-292E-645A-0C0720EDC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8FA93-23EE-E8CE-82A4-459A50C3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2AB6-E725-0444-A2D8-480DA38E3E09}" type="datetimeFigureOut">
              <a:rPr lang="en-SE" smtClean="0"/>
              <a:t>2022-11-02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12CAB-C49F-5C05-AB76-E8270B21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05939-EF7A-48AB-5C76-0B0BB428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C386-58F9-F745-BFF2-C855A6431AD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9757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95A49-491D-99A4-8721-3A1910FC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5A1D3-01E0-243F-E7D9-5F9CB0C64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0702D-6901-E3E8-E100-72EE59F54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9ED29-4CA0-B66B-0066-BE9548DEC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50CAD0-14ED-5E87-BD0A-49588D0FC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321336-9A92-E081-AA9B-45B85F8E4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2AB6-E725-0444-A2D8-480DA38E3E09}" type="datetimeFigureOut">
              <a:rPr lang="en-SE" smtClean="0"/>
              <a:t>2022-11-02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09B63-86DE-1B18-B12F-6068619B7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58E661-1F12-76F5-B327-A4D66C71D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C386-58F9-F745-BFF2-C855A6431AD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177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79705-BB47-EE58-DA5A-7F3B5531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CED66C-4D33-10BC-181A-DCF5797BD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2AB6-E725-0444-A2D8-480DA38E3E09}" type="datetimeFigureOut">
              <a:rPr lang="en-SE" smtClean="0"/>
              <a:t>2022-11-02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7BACB-7108-120D-3E2C-90D8C43A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E3C42-179A-9668-52E9-6120DC4FA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C386-58F9-F745-BFF2-C855A6431AD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9545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D5234C-932E-2353-FA2A-C44DE934F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2AB6-E725-0444-A2D8-480DA38E3E09}" type="datetimeFigureOut">
              <a:rPr lang="en-SE" smtClean="0"/>
              <a:t>2022-11-02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6DDFE0-7F93-BBC4-4B14-FA21F73D1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35706-AD0F-41EB-5BDB-C4ECCB0E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C386-58F9-F745-BFF2-C855A6431AD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2692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DF1A7-9D3F-8164-21DC-8F6D87E1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3F243-3789-BB31-7700-BD1F0E182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50E58-E6C6-9152-5692-B074B93A9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A1610-934D-9239-C686-2148E3F9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2AB6-E725-0444-A2D8-480DA38E3E09}" type="datetimeFigureOut">
              <a:rPr lang="en-SE" smtClean="0"/>
              <a:t>2022-11-02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CEDAD-BF45-CA1C-A66E-DD33D9EA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CED1A-8794-1262-F147-B17872F0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C386-58F9-F745-BFF2-C855A6431AD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9885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BC33-37DF-94DC-F593-0D15C283D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1C8448-1C4D-6029-68B5-C07A6A23B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B60B7-B7D1-EA8A-9D50-AF9B1D7C6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2CDFC-306E-184A-BEE0-3161F596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2AB6-E725-0444-A2D8-480DA38E3E09}" type="datetimeFigureOut">
              <a:rPr lang="en-SE" smtClean="0"/>
              <a:t>2022-11-02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61322-5903-C5E8-F85B-C9027BE82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1CFDD-2576-C56F-6B13-9B2A1D37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C386-58F9-F745-BFF2-C855A6431AD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7313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28E9F9-02BB-B193-7D20-7014F3BB9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68EEF-9309-671D-DDE9-8373C16E2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83E86-D6CD-618E-B0BC-1053F60D5A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42AB6-E725-0444-A2D8-480DA38E3E09}" type="datetimeFigureOut">
              <a:rPr lang="en-SE" smtClean="0"/>
              <a:t>2022-11-02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0131B-8030-9A70-0593-6B5CBCBC9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1AD39-B775-7DDA-612F-261A98C33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C386-58F9-F745-BFF2-C855A6431AD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2049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2809430-0B0D-B408-F00D-A389C5F90E5E}"/>
              </a:ext>
            </a:extLst>
          </p:cNvPr>
          <p:cNvGrpSpPr/>
          <p:nvPr/>
        </p:nvGrpSpPr>
        <p:grpSpPr>
          <a:xfrm>
            <a:off x="3483422" y="103762"/>
            <a:ext cx="5225155" cy="5885235"/>
            <a:chOff x="3483422" y="103762"/>
            <a:chExt cx="5225155" cy="5885235"/>
          </a:xfrm>
        </p:grpSpPr>
        <p:pic>
          <p:nvPicPr>
            <p:cNvPr id="5" name="Picture 4" descr="A picture containing outdoor object, automaton&#10;&#10;Description automatically generated">
              <a:extLst>
                <a:ext uri="{FF2B5EF4-FFF2-40B4-BE49-F238E27FC236}">
                  <a16:creationId xmlns:a16="http://schemas.microsoft.com/office/drawing/2014/main" id="{0BE527D0-806D-9131-BD21-99661F7F7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905" b="99524" l="10000" r="90000">
                          <a14:foregroundMark x1="17250" y1="96190" x2="17250" y2="96190"/>
                          <a14:foregroundMark x1="20584" y1="93175" x2="20500" y2="96508"/>
                          <a14:foregroundMark x1="20333" y1="97460" x2="20833" y2="97143"/>
                          <a14:foregroundMark x1="43167" y1="93333" x2="54000" y2="94762"/>
                          <a14:foregroundMark x1="75583" y1="94603" x2="75583" y2="90000"/>
                          <a14:foregroundMark x1="79083" y1="94603" x2="79083" y2="89524"/>
                          <a14:foregroundMark x1="17000" y1="97143" x2="17583" y2="86349"/>
                          <a14:foregroundMark x1="46417" y1="8095" x2="53500" y2="8095"/>
                          <a14:foregroundMark x1="47000" y1="2540" x2="53333" y2="2063"/>
                          <a14:foregroundMark x1="45250" y1="99365" x2="54000" y2="99524"/>
                          <a14:foregroundMark x1="43917" y1="98095" x2="43917" y2="99524"/>
                          <a14:foregroundMark x1="20750" y1="86984" x2="20833" y2="89524"/>
                          <a14:backgroundMark x1="19000" y1="89365" x2="18833" y2="94127"/>
                          <a14:backgroundMark x1="19750" y1="87302" x2="20500" y2="90000"/>
                          <a14:backgroundMark x1="20083" y1="91429" x2="20083" y2="93175"/>
                          <a14:backgroundMark x1="20250" y1="90317" x2="20333" y2="92381"/>
                          <a14:backgroundMark x1="20250" y1="89593" x2="20250" y2="903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83422" y="103762"/>
              <a:ext cx="5225155" cy="274320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9A865B-2922-2C6C-4081-AD1D662E27BC}"/>
                </a:ext>
              </a:extLst>
            </p:cNvPr>
            <p:cNvSpPr/>
            <p:nvPr/>
          </p:nvSpPr>
          <p:spPr>
            <a:xfrm>
              <a:off x="3774331" y="5295090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36492-6B8D-EF17-F1D0-0E14A55D3CE7}"/>
                </a:ext>
              </a:extLst>
            </p:cNvPr>
            <p:cNvSpPr/>
            <p:nvPr/>
          </p:nvSpPr>
          <p:spPr>
            <a:xfrm>
              <a:off x="3774331" y="3560327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907507-771F-5F63-DABE-AFB5D920D04F}"/>
                </a:ext>
              </a:extLst>
            </p:cNvPr>
            <p:cNvSpPr/>
            <p:nvPr/>
          </p:nvSpPr>
          <p:spPr>
            <a:xfrm>
              <a:off x="7464356" y="3560327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2948E6-D43B-171F-6FCF-71388344E3D8}"/>
                </a:ext>
              </a:extLst>
            </p:cNvPr>
            <p:cNvSpPr/>
            <p:nvPr/>
          </p:nvSpPr>
          <p:spPr>
            <a:xfrm>
              <a:off x="7464357" y="5295089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2507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ross 3">
            <a:extLst>
              <a:ext uri="{FF2B5EF4-FFF2-40B4-BE49-F238E27FC236}">
                <a16:creationId xmlns:a16="http://schemas.microsoft.com/office/drawing/2014/main" id="{7A31034F-D683-DB81-4910-7D39745B2CFA}"/>
              </a:ext>
            </a:extLst>
          </p:cNvPr>
          <p:cNvSpPr/>
          <p:nvPr/>
        </p:nvSpPr>
        <p:spPr>
          <a:xfrm>
            <a:off x="5365376" y="1949824"/>
            <a:ext cx="2675965" cy="2675964"/>
          </a:xfrm>
          <a:prstGeom prst="plus">
            <a:avLst>
              <a:gd name="adj" fmla="val 3153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38450E1F-31E3-D90A-6C1A-989442971D8B}"/>
              </a:ext>
            </a:extLst>
          </p:cNvPr>
          <p:cNvSpPr/>
          <p:nvPr/>
        </p:nvSpPr>
        <p:spPr>
          <a:xfrm>
            <a:off x="2034988" y="1949824"/>
            <a:ext cx="2675965" cy="2675964"/>
          </a:xfrm>
          <a:prstGeom prst="plus">
            <a:avLst>
              <a:gd name="adj" fmla="val 315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03049DA5-3263-C779-13CD-51740255A264}"/>
              </a:ext>
            </a:extLst>
          </p:cNvPr>
          <p:cNvSpPr/>
          <p:nvPr/>
        </p:nvSpPr>
        <p:spPr>
          <a:xfrm>
            <a:off x="8695764" y="1949824"/>
            <a:ext cx="2675965" cy="2675964"/>
          </a:xfrm>
          <a:prstGeom prst="plus">
            <a:avLst>
              <a:gd name="adj" fmla="val 3153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52992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386A8F6B-BEC4-05AF-3D10-BE46DAEE6568}"/>
              </a:ext>
            </a:extLst>
          </p:cNvPr>
          <p:cNvGrpSpPr/>
          <p:nvPr/>
        </p:nvGrpSpPr>
        <p:grpSpPr>
          <a:xfrm>
            <a:off x="293511" y="1657051"/>
            <a:ext cx="9196944" cy="4248018"/>
            <a:chOff x="293511" y="1657051"/>
            <a:chExt cx="9196944" cy="424801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740B972-17D0-0058-E920-7073DB5BDE87}"/>
                </a:ext>
              </a:extLst>
            </p:cNvPr>
            <p:cNvGrpSpPr/>
            <p:nvPr/>
          </p:nvGrpSpPr>
          <p:grpSpPr>
            <a:xfrm>
              <a:off x="293511" y="2286480"/>
              <a:ext cx="2285199" cy="2285039"/>
              <a:chOff x="3483422" y="103762"/>
              <a:chExt cx="5225155" cy="5885235"/>
            </a:xfrm>
          </p:grpSpPr>
          <p:pic>
            <p:nvPicPr>
              <p:cNvPr id="3" name="Picture 2" descr="A picture containing outdoor object, automaton&#10;&#10;Description automatically generated">
                <a:extLst>
                  <a:ext uri="{FF2B5EF4-FFF2-40B4-BE49-F238E27FC236}">
                    <a16:creationId xmlns:a16="http://schemas.microsoft.com/office/drawing/2014/main" id="{74526FB5-8BCA-1F2C-C90A-AE298B5D21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905" b="99524" l="10000" r="90000">
                            <a14:foregroundMark x1="17250" y1="96190" x2="17250" y2="96190"/>
                            <a14:foregroundMark x1="20584" y1="93175" x2="20500" y2="96508"/>
                            <a14:foregroundMark x1="20333" y1="97460" x2="20833" y2="97143"/>
                            <a14:foregroundMark x1="43167" y1="93333" x2="54000" y2="94762"/>
                            <a14:foregroundMark x1="75583" y1="94603" x2="75583" y2="90000"/>
                            <a14:foregroundMark x1="79083" y1="94603" x2="79083" y2="89524"/>
                            <a14:foregroundMark x1="17000" y1="97143" x2="17583" y2="86349"/>
                            <a14:foregroundMark x1="46417" y1="8095" x2="53500" y2="8095"/>
                            <a14:foregroundMark x1="47000" y1="2540" x2="53333" y2="2063"/>
                            <a14:foregroundMark x1="45250" y1="99365" x2="54000" y2="99524"/>
                            <a14:foregroundMark x1="43917" y1="98095" x2="43917" y2="99524"/>
                            <a14:foregroundMark x1="20750" y1="86984" x2="20833" y2="89524"/>
                            <a14:backgroundMark x1="19000" y1="89365" x2="18833" y2="94127"/>
                            <a14:backgroundMark x1="19750" y1="87302" x2="20500" y2="90000"/>
                            <a14:backgroundMark x1="20083" y1="91429" x2="20083" y2="93175"/>
                            <a14:backgroundMark x1="20250" y1="90317" x2="20333" y2="92381"/>
                            <a14:backgroundMark x1="20250" y1="89593" x2="20250" y2="9031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483422" y="103762"/>
                <a:ext cx="5225155" cy="2743206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1FEE2A2-DEC0-AF74-2BA0-BA93AE481801}"/>
                  </a:ext>
                </a:extLst>
              </p:cNvPr>
              <p:cNvSpPr/>
              <p:nvPr/>
            </p:nvSpPr>
            <p:spPr>
              <a:xfrm>
                <a:off x="3774331" y="5295090"/>
                <a:ext cx="1050587" cy="69390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E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A56317-333B-C11A-7684-6E3DCCC4526A}"/>
                  </a:ext>
                </a:extLst>
              </p:cNvPr>
              <p:cNvSpPr/>
              <p:nvPr/>
            </p:nvSpPr>
            <p:spPr>
              <a:xfrm>
                <a:off x="3774331" y="3560327"/>
                <a:ext cx="1050587" cy="69390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E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202A0EF-74F7-6FAD-BD06-C300EC9B4700}"/>
                  </a:ext>
                </a:extLst>
              </p:cNvPr>
              <p:cNvSpPr/>
              <p:nvPr/>
            </p:nvSpPr>
            <p:spPr>
              <a:xfrm>
                <a:off x="7464356" y="3560327"/>
                <a:ext cx="1050587" cy="69390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E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F032177-9496-1896-6401-90542C5A3D0C}"/>
                  </a:ext>
                </a:extLst>
              </p:cNvPr>
              <p:cNvSpPr/>
              <p:nvPr/>
            </p:nvSpPr>
            <p:spPr>
              <a:xfrm>
                <a:off x="7464357" y="5295089"/>
                <a:ext cx="1050587" cy="69390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E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8" name="Up Arrow 7">
                <a:extLst>
                  <a:ext uri="{FF2B5EF4-FFF2-40B4-BE49-F238E27FC236}">
                    <a16:creationId xmlns:a16="http://schemas.microsoft.com/office/drawing/2014/main" id="{5D20C4E9-BDC0-0C1E-0615-D757D8505054}"/>
                  </a:ext>
                </a:extLst>
              </p:cNvPr>
              <p:cNvSpPr/>
              <p:nvPr/>
            </p:nvSpPr>
            <p:spPr>
              <a:xfrm rot="1818879">
                <a:off x="4999388" y="1786167"/>
                <a:ext cx="484632" cy="3221999"/>
              </a:xfrm>
              <a:prstGeom prst="upArrow">
                <a:avLst>
                  <a:gd name="adj1" fmla="val 50000"/>
                  <a:gd name="adj2" fmla="val 94395"/>
                </a:avLst>
              </a:prstGeom>
              <a:solidFill>
                <a:schemeClr val="accent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E"/>
              </a:p>
            </p:txBody>
          </p:sp>
        </p:grp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A0FFEECB-9FC4-4C8A-8B96-D08689112CC6}"/>
                </a:ext>
              </a:extLst>
            </p:cNvPr>
            <p:cNvSpPr/>
            <p:nvPr/>
          </p:nvSpPr>
          <p:spPr>
            <a:xfrm>
              <a:off x="2940482" y="3186684"/>
              <a:ext cx="978408" cy="484632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3D2D1074-0DBC-BB1C-45BF-A6392FCC1541}"/>
                </a:ext>
              </a:extLst>
            </p:cNvPr>
            <p:cNvSpPr/>
            <p:nvPr/>
          </p:nvSpPr>
          <p:spPr>
            <a:xfrm>
              <a:off x="4280662" y="3131172"/>
              <a:ext cx="601963" cy="595655"/>
            </a:xfrm>
            <a:prstGeom prst="plus">
              <a:avLst>
                <a:gd name="adj" fmla="val 3153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3E1CE907-6A61-B5DB-C05C-F33D33BAB9C2}"/>
                </a:ext>
              </a:extLst>
            </p:cNvPr>
            <p:cNvSpPr/>
            <p:nvPr/>
          </p:nvSpPr>
          <p:spPr>
            <a:xfrm>
              <a:off x="5244397" y="3143916"/>
              <a:ext cx="978408" cy="484632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0AD5C277-6863-4386-1F21-E249D23F55B8}"/>
                </a:ext>
              </a:extLst>
            </p:cNvPr>
            <p:cNvSpPr/>
            <p:nvPr/>
          </p:nvSpPr>
          <p:spPr>
            <a:xfrm>
              <a:off x="6584577" y="3131172"/>
              <a:ext cx="601963" cy="595655"/>
            </a:xfrm>
            <a:prstGeom prst="plus">
              <a:avLst>
                <a:gd name="adj" fmla="val 31533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B28A57D5-CD44-3A1E-049C-892F2DCF9D92}"/>
                </a:ext>
              </a:extLst>
            </p:cNvPr>
            <p:cNvSpPr/>
            <p:nvPr/>
          </p:nvSpPr>
          <p:spPr>
            <a:xfrm>
              <a:off x="8888492" y="3088404"/>
              <a:ext cx="601963" cy="595655"/>
            </a:xfrm>
            <a:prstGeom prst="plus">
              <a:avLst>
                <a:gd name="adj" fmla="val 31533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D94094D4-D94F-D79E-59CA-B4AAE74B7316}"/>
                </a:ext>
              </a:extLst>
            </p:cNvPr>
            <p:cNvSpPr/>
            <p:nvPr/>
          </p:nvSpPr>
          <p:spPr>
            <a:xfrm>
              <a:off x="7548312" y="3143916"/>
              <a:ext cx="978408" cy="484632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29B2168-BEAA-B3B2-B2EA-631A15BB85A0}"/>
                </a:ext>
              </a:extLst>
            </p:cNvPr>
            <p:cNvSpPr txBox="1"/>
            <p:nvPr/>
          </p:nvSpPr>
          <p:spPr>
            <a:xfrm>
              <a:off x="3917777" y="1657051"/>
              <a:ext cx="13277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E" sz="2800" dirty="0">
                  <a:solidFill>
                    <a:schemeClr val="bg1"/>
                  </a:solidFill>
                </a:rPr>
                <a:t>Prepare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6192308-7EB7-5037-9D6E-45630625C05F}"/>
                </a:ext>
              </a:extLst>
            </p:cNvPr>
            <p:cNvSpPr txBox="1"/>
            <p:nvPr/>
          </p:nvSpPr>
          <p:spPr>
            <a:xfrm>
              <a:off x="585893" y="1657051"/>
              <a:ext cx="17676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E" sz="2800" dirty="0">
                  <a:solidFill>
                    <a:schemeClr val="bg1"/>
                  </a:solidFill>
                </a:rPr>
                <a:t>Instruction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72430C-08F2-54E5-AD5A-4EE3B44F9C28}"/>
                </a:ext>
              </a:extLst>
            </p:cNvPr>
            <p:cNvSpPr txBox="1"/>
            <p:nvPr/>
          </p:nvSpPr>
          <p:spPr>
            <a:xfrm>
              <a:off x="6227134" y="1657051"/>
              <a:ext cx="13190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E" sz="2800" dirty="0">
                  <a:solidFill>
                    <a:schemeClr val="bg1"/>
                  </a:solidFill>
                </a:rPr>
                <a:t>Execute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FF92C2E-F096-2A15-45BA-B63E3B4A5F51}"/>
                </a:ext>
              </a:extLst>
            </p:cNvPr>
            <p:cNvSpPr txBox="1"/>
            <p:nvPr/>
          </p:nvSpPr>
          <p:spPr>
            <a:xfrm>
              <a:off x="8681323" y="1657051"/>
              <a:ext cx="809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E" sz="2800" dirty="0">
                  <a:solidFill>
                    <a:schemeClr val="bg1"/>
                  </a:solidFill>
                </a:rPr>
                <a:t>Rest</a:t>
              </a:r>
            </a:p>
          </p:txBody>
        </p:sp>
        <p:sp>
          <p:nvSpPr>
            <p:cNvPr id="32" name="U-turn Arrow 31">
              <a:extLst>
                <a:ext uri="{FF2B5EF4-FFF2-40B4-BE49-F238E27FC236}">
                  <a16:creationId xmlns:a16="http://schemas.microsoft.com/office/drawing/2014/main" id="{B28B424C-471E-E60D-47AC-51F8DAA76098}"/>
                </a:ext>
              </a:extLst>
            </p:cNvPr>
            <p:cNvSpPr/>
            <p:nvPr/>
          </p:nvSpPr>
          <p:spPr>
            <a:xfrm rot="10800000">
              <a:off x="1124406" y="4562788"/>
              <a:ext cx="8211504" cy="1342281"/>
            </a:xfrm>
            <a:prstGeom prst="uturnArrow">
              <a:avLst>
                <a:gd name="adj1" fmla="val 12234"/>
                <a:gd name="adj2" fmla="val 25000"/>
                <a:gd name="adj3" fmla="val 25000"/>
                <a:gd name="adj4" fmla="val 0"/>
                <a:gd name="adj5" fmla="val 1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39DE386-C59F-566D-72F3-D47F2D90D4FF}"/>
                </a:ext>
              </a:extLst>
            </p:cNvPr>
            <p:cNvSpPr txBox="1"/>
            <p:nvPr/>
          </p:nvSpPr>
          <p:spPr>
            <a:xfrm>
              <a:off x="3877418" y="5200949"/>
              <a:ext cx="27054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E" sz="2800" dirty="0">
                  <a:solidFill>
                    <a:schemeClr val="bg1"/>
                  </a:solidFill>
                </a:rPr>
                <a:t>(Press Space Key)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660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BD36492-6B8D-EF17-F1D0-0E14A55D3CE7}"/>
              </a:ext>
            </a:extLst>
          </p:cNvPr>
          <p:cNvSpPr/>
          <p:nvPr/>
        </p:nvSpPr>
        <p:spPr>
          <a:xfrm>
            <a:off x="3774331" y="3560327"/>
            <a:ext cx="1050587" cy="6939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48E6-D43B-171F-6FCF-71388344E3D8}"/>
              </a:ext>
            </a:extLst>
          </p:cNvPr>
          <p:cNvSpPr/>
          <p:nvPr/>
        </p:nvSpPr>
        <p:spPr>
          <a:xfrm>
            <a:off x="7464357" y="5295089"/>
            <a:ext cx="1050587" cy="6939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061DEF4-3309-7C50-5670-8BBBCAF1BAA8}"/>
              </a:ext>
            </a:extLst>
          </p:cNvPr>
          <p:cNvGrpSpPr/>
          <p:nvPr/>
        </p:nvGrpSpPr>
        <p:grpSpPr>
          <a:xfrm>
            <a:off x="3483422" y="103762"/>
            <a:ext cx="5225155" cy="5885235"/>
            <a:chOff x="3483422" y="103762"/>
            <a:chExt cx="5225155" cy="5885235"/>
          </a:xfrm>
        </p:grpSpPr>
        <p:pic>
          <p:nvPicPr>
            <p:cNvPr id="5" name="Picture 4" descr="A picture containing outdoor object, automaton&#10;&#10;Description automatically generated">
              <a:extLst>
                <a:ext uri="{FF2B5EF4-FFF2-40B4-BE49-F238E27FC236}">
                  <a16:creationId xmlns:a16="http://schemas.microsoft.com/office/drawing/2014/main" id="{0BE527D0-806D-9131-BD21-99661F7F7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905" b="99524" l="10000" r="90000">
                          <a14:foregroundMark x1="17250" y1="96190" x2="17250" y2="96190"/>
                          <a14:foregroundMark x1="20584" y1="93175" x2="20500" y2="96508"/>
                          <a14:foregroundMark x1="20333" y1="97460" x2="20833" y2="97143"/>
                          <a14:foregroundMark x1="43167" y1="93333" x2="54000" y2="94762"/>
                          <a14:foregroundMark x1="75583" y1="94603" x2="75583" y2="90000"/>
                          <a14:foregroundMark x1="79083" y1="94603" x2="79083" y2="89524"/>
                          <a14:foregroundMark x1="17000" y1="97143" x2="17583" y2="86349"/>
                          <a14:foregroundMark x1="46417" y1="8095" x2="53500" y2="8095"/>
                          <a14:foregroundMark x1="47000" y1="2540" x2="53333" y2="2063"/>
                          <a14:foregroundMark x1="45250" y1="99365" x2="54000" y2="99524"/>
                          <a14:foregroundMark x1="43917" y1="98095" x2="43917" y2="99524"/>
                          <a14:foregroundMark x1="20750" y1="86984" x2="20833" y2="89524"/>
                          <a14:backgroundMark x1="19000" y1="89365" x2="18833" y2="94127"/>
                          <a14:backgroundMark x1="19750" y1="87302" x2="20500" y2="90000"/>
                          <a14:backgroundMark x1="20083" y1="91429" x2="20083" y2="93175"/>
                          <a14:backgroundMark x1="20250" y1="90317" x2="20333" y2="92381"/>
                          <a14:backgroundMark x1="20250" y1="89593" x2="20250" y2="903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83422" y="103762"/>
              <a:ext cx="5225155" cy="274320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9A865B-2922-2C6C-4081-AD1D662E27BC}"/>
                </a:ext>
              </a:extLst>
            </p:cNvPr>
            <p:cNvSpPr/>
            <p:nvPr/>
          </p:nvSpPr>
          <p:spPr>
            <a:xfrm>
              <a:off x="3774331" y="5295090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907507-771F-5F63-DABE-AFB5D920D04F}"/>
                </a:ext>
              </a:extLst>
            </p:cNvPr>
            <p:cNvSpPr/>
            <p:nvPr/>
          </p:nvSpPr>
          <p:spPr>
            <a:xfrm>
              <a:off x="7464356" y="3560327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9C292E-1DB8-29D4-72B5-45BFF4A53C41}"/>
                </a:ext>
              </a:extLst>
            </p:cNvPr>
            <p:cNvSpPr/>
            <p:nvPr/>
          </p:nvSpPr>
          <p:spPr>
            <a:xfrm>
              <a:off x="3774331" y="3560327"/>
              <a:ext cx="1050587" cy="693907"/>
            </a:xfrm>
            <a:prstGeom prst="rect">
              <a:avLst/>
            </a:prstGeom>
            <a:pattFill prst="wdUpDiag">
              <a:fgClr>
                <a:schemeClr val="accent2">
                  <a:lumMod val="60000"/>
                  <a:lumOff val="40000"/>
                </a:schemeClr>
              </a:fgClr>
              <a:bgClr>
                <a:srgbClr val="FF0000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189E7D9-28FE-1079-095C-65F278C7F78B}"/>
                </a:ext>
              </a:extLst>
            </p:cNvPr>
            <p:cNvSpPr/>
            <p:nvPr/>
          </p:nvSpPr>
          <p:spPr>
            <a:xfrm>
              <a:off x="7464355" y="5295089"/>
              <a:ext cx="1050587" cy="693907"/>
            </a:xfrm>
            <a:prstGeom prst="rect">
              <a:avLst/>
            </a:prstGeom>
            <a:pattFill prst="wdUpDiag">
              <a:fgClr>
                <a:schemeClr val="accent2">
                  <a:lumMod val="60000"/>
                  <a:lumOff val="40000"/>
                </a:schemeClr>
              </a:fgClr>
              <a:bgClr>
                <a:srgbClr val="FF0000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</p:spTree>
    <p:extLst>
      <p:ext uri="{BB962C8B-B14F-4D97-AF65-F5344CB8AC3E}">
        <p14:creationId xmlns:p14="http://schemas.microsoft.com/office/powerpoint/2010/main" val="243810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BD36492-6B8D-EF17-F1D0-0E14A55D3CE7}"/>
              </a:ext>
            </a:extLst>
          </p:cNvPr>
          <p:cNvSpPr/>
          <p:nvPr/>
        </p:nvSpPr>
        <p:spPr>
          <a:xfrm>
            <a:off x="3774331" y="3560327"/>
            <a:ext cx="1050587" cy="6939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907507-771F-5F63-DABE-AFB5D920D04F}"/>
              </a:ext>
            </a:extLst>
          </p:cNvPr>
          <p:cNvSpPr/>
          <p:nvPr/>
        </p:nvSpPr>
        <p:spPr>
          <a:xfrm>
            <a:off x="7464356" y="3560327"/>
            <a:ext cx="1050587" cy="6939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B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0307EA-16FF-0E36-818D-48511A5C4392}"/>
              </a:ext>
            </a:extLst>
          </p:cNvPr>
          <p:cNvGrpSpPr/>
          <p:nvPr/>
        </p:nvGrpSpPr>
        <p:grpSpPr>
          <a:xfrm>
            <a:off x="3483422" y="103762"/>
            <a:ext cx="5225155" cy="5885235"/>
            <a:chOff x="3483422" y="103762"/>
            <a:chExt cx="5225155" cy="5885235"/>
          </a:xfrm>
        </p:grpSpPr>
        <p:pic>
          <p:nvPicPr>
            <p:cNvPr id="5" name="Picture 4" descr="A picture containing outdoor object, automaton&#10;&#10;Description automatically generated">
              <a:extLst>
                <a:ext uri="{FF2B5EF4-FFF2-40B4-BE49-F238E27FC236}">
                  <a16:creationId xmlns:a16="http://schemas.microsoft.com/office/drawing/2014/main" id="{0BE527D0-806D-9131-BD21-99661F7F7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905" b="99524" l="10000" r="90000">
                          <a14:foregroundMark x1="17250" y1="96190" x2="17250" y2="96190"/>
                          <a14:foregroundMark x1="20584" y1="93175" x2="20500" y2="96508"/>
                          <a14:foregroundMark x1="20333" y1="97460" x2="20833" y2="97143"/>
                          <a14:foregroundMark x1="43167" y1="93333" x2="54000" y2="94762"/>
                          <a14:foregroundMark x1="75583" y1="94603" x2="75583" y2="90000"/>
                          <a14:foregroundMark x1="79083" y1="94603" x2="79083" y2="89524"/>
                          <a14:foregroundMark x1="17000" y1="97143" x2="17583" y2="86349"/>
                          <a14:foregroundMark x1="46417" y1="8095" x2="53500" y2="8095"/>
                          <a14:foregroundMark x1="47000" y1="2540" x2="53333" y2="2063"/>
                          <a14:foregroundMark x1="45250" y1="99365" x2="54000" y2="99524"/>
                          <a14:foregroundMark x1="43917" y1="98095" x2="43917" y2="99524"/>
                          <a14:foregroundMark x1="20750" y1="86984" x2="20833" y2="89524"/>
                          <a14:backgroundMark x1="19000" y1="89365" x2="18833" y2="94127"/>
                          <a14:backgroundMark x1="19750" y1="87302" x2="20500" y2="90000"/>
                          <a14:backgroundMark x1="20083" y1="91429" x2="20083" y2="93175"/>
                          <a14:backgroundMark x1="20250" y1="90317" x2="20333" y2="92381"/>
                          <a14:backgroundMark x1="20250" y1="89593" x2="20250" y2="903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83422" y="103762"/>
              <a:ext cx="5225155" cy="274320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9A865B-2922-2C6C-4081-AD1D662E27BC}"/>
                </a:ext>
              </a:extLst>
            </p:cNvPr>
            <p:cNvSpPr/>
            <p:nvPr/>
          </p:nvSpPr>
          <p:spPr>
            <a:xfrm>
              <a:off x="3774331" y="5295090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2948E6-D43B-171F-6FCF-71388344E3D8}"/>
                </a:ext>
              </a:extLst>
            </p:cNvPr>
            <p:cNvSpPr/>
            <p:nvPr/>
          </p:nvSpPr>
          <p:spPr>
            <a:xfrm>
              <a:off x="7464357" y="5295089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9C292E-1DB8-29D4-72B5-45BFF4A53C41}"/>
                </a:ext>
              </a:extLst>
            </p:cNvPr>
            <p:cNvSpPr/>
            <p:nvPr/>
          </p:nvSpPr>
          <p:spPr>
            <a:xfrm>
              <a:off x="3774331" y="3560327"/>
              <a:ext cx="1050587" cy="693907"/>
            </a:xfrm>
            <a:prstGeom prst="rect">
              <a:avLst/>
            </a:prstGeom>
            <a:pattFill prst="wdUpDiag">
              <a:fgClr>
                <a:schemeClr val="accent2">
                  <a:lumMod val="60000"/>
                  <a:lumOff val="40000"/>
                </a:schemeClr>
              </a:fgClr>
              <a:bgClr>
                <a:srgbClr val="FF0000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189E7D9-28FE-1079-095C-65F278C7F78B}"/>
                </a:ext>
              </a:extLst>
            </p:cNvPr>
            <p:cNvSpPr/>
            <p:nvPr/>
          </p:nvSpPr>
          <p:spPr>
            <a:xfrm>
              <a:off x="7464356" y="3560327"/>
              <a:ext cx="1050587" cy="693907"/>
            </a:xfrm>
            <a:prstGeom prst="rect">
              <a:avLst/>
            </a:prstGeom>
            <a:pattFill prst="wdUpDiag">
              <a:fgClr>
                <a:schemeClr val="accent2">
                  <a:lumMod val="60000"/>
                  <a:lumOff val="40000"/>
                </a:schemeClr>
              </a:fgClr>
              <a:bgClr>
                <a:srgbClr val="FF0000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</p:spTree>
    <p:extLst>
      <p:ext uri="{BB962C8B-B14F-4D97-AF65-F5344CB8AC3E}">
        <p14:creationId xmlns:p14="http://schemas.microsoft.com/office/powerpoint/2010/main" val="193856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79A865B-2922-2C6C-4081-AD1D662E27BC}"/>
              </a:ext>
            </a:extLst>
          </p:cNvPr>
          <p:cNvSpPr/>
          <p:nvPr/>
        </p:nvSpPr>
        <p:spPr>
          <a:xfrm>
            <a:off x="3774331" y="5295090"/>
            <a:ext cx="1050587" cy="6939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48E6-D43B-171F-6FCF-71388344E3D8}"/>
              </a:ext>
            </a:extLst>
          </p:cNvPr>
          <p:cNvSpPr/>
          <p:nvPr/>
        </p:nvSpPr>
        <p:spPr>
          <a:xfrm>
            <a:off x="7464357" y="5295089"/>
            <a:ext cx="1050587" cy="6939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21BDB2-106F-E3C7-07CD-E970D1B02DFB}"/>
              </a:ext>
            </a:extLst>
          </p:cNvPr>
          <p:cNvGrpSpPr/>
          <p:nvPr/>
        </p:nvGrpSpPr>
        <p:grpSpPr>
          <a:xfrm>
            <a:off x="3483422" y="103762"/>
            <a:ext cx="5225155" cy="5885234"/>
            <a:chOff x="3483422" y="103762"/>
            <a:chExt cx="5225155" cy="5885234"/>
          </a:xfrm>
        </p:grpSpPr>
        <p:pic>
          <p:nvPicPr>
            <p:cNvPr id="5" name="Picture 4" descr="A picture containing outdoor object, automaton&#10;&#10;Description automatically generated">
              <a:extLst>
                <a:ext uri="{FF2B5EF4-FFF2-40B4-BE49-F238E27FC236}">
                  <a16:creationId xmlns:a16="http://schemas.microsoft.com/office/drawing/2014/main" id="{0BE527D0-806D-9131-BD21-99661F7F7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905" b="99524" l="10000" r="90000">
                          <a14:foregroundMark x1="17250" y1="96190" x2="17250" y2="96190"/>
                          <a14:foregroundMark x1="20584" y1="93175" x2="20500" y2="96508"/>
                          <a14:foregroundMark x1="20333" y1="97460" x2="20833" y2="97143"/>
                          <a14:foregroundMark x1="43167" y1="93333" x2="54000" y2="94762"/>
                          <a14:foregroundMark x1="75583" y1="94603" x2="75583" y2="90000"/>
                          <a14:foregroundMark x1="79083" y1="94603" x2="79083" y2="89524"/>
                          <a14:foregroundMark x1="17000" y1="97143" x2="17583" y2="86349"/>
                          <a14:foregroundMark x1="46417" y1="8095" x2="53500" y2="8095"/>
                          <a14:foregroundMark x1="47000" y1="2540" x2="53333" y2="2063"/>
                          <a14:foregroundMark x1="45250" y1="99365" x2="54000" y2="99524"/>
                          <a14:foregroundMark x1="43917" y1="98095" x2="43917" y2="99524"/>
                          <a14:foregroundMark x1="20750" y1="86984" x2="20833" y2="89524"/>
                          <a14:backgroundMark x1="19000" y1="89365" x2="18833" y2="94127"/>
                          <a14:backgroundMark x1="19750" y1="87302" x2="20500" y2="90000"/>
                          <a14:backgroundMark x1="20083" y1="91429" x2="20083" y2="93175"/>
                          <a14:backgroundMark x1="20250" y1="90317" x2="20333" y2="92381"/>
                          <a14:backgroundMark x1="20250" y1="89593" x2="20250" y2="903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83422" y="103762"/>
              <a:ext cx="5225155" cy="274320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36492-6B8D-EF17-F1D0-0E14A55D3CE7}"/>
                </a:ext>
              </a:extLst>
            </p:cNvPr>
            <p:cNvSpPr/>
            <p:nvPr/>
          </p:nvSpPr>
          <p:spPr>
            <a:xfrm>
              <a:off x="3774331" y="3560327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907507-771F-5F63-DABE-AFB5D920D04F}"/>
                </a:ext>
              </a:extLst>
            </p:cNvPr>
            <p:cNvSpPr/>
            <p:nvPr/>
          </p:nvSpPr>
          <p:spPr>
            <a:xfrm>
              <a:off x="7464356" y="3560327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9C292E-1DB8-29D4-72B5-45BFF4A53C41}"/>
                </a:ext>
              </a:extLst>
            </p:cNvPr>
            <p:cNvSpPr/>
            <p:nvPr/>
          </p:nvSpPr>
          <p:spPr>
            <a:xfrm>
              <a:off x="3774329" y="5295088"/>
              <a:ext cx="1050587" cy="693907"/>
            </a:xfrm>
            <a:prstGeom prst="rect">
              <a:avLst/>
            </a:prstGeom>
            <a:pattFill prst="wdUpDiag">
              <a:fgClr>
                <a:schemeClr val="accent2">
                  <a:lumMod val="60000"/>
                  <a:lumOff val="40000"/>
                </a:schemeClr>
              </a:fgClr>
              <a:bgClr>
                <a:srgbClr val="FF0000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189E7D9-28FE-1079-095C-65F278C7F78B}"/>
                </a:ext>
              </a:extLst>
            </p:cNvPr>
            <p:cNvSpPr/>
            <p:nvPr/>
          </p:nvSpPr>
          <p:spPr>
            <a:xfrm>
              <a:off x="7464355" y="5295089"/>
              <a:ext cx="1050587" cy="693907"/>
            </a:xfrm>
            <a:prstGeom prst="rect">
              <a:avLst/>
            </a:prstGeom>
            <a:pattFill prst="wdUpDiag">
              <a:fgClr>
                <a:schemeClr val="accent2">
                  <a:lumMod val="60000"/>
                  <a:lumOff val="40000"/>
                </a:schemeClr>
              </a:fgClr>
              <a:bgClr>
                <a:srgbClr val="FF0000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</p:spTree>
    <p:extLst>
      <p:ext uri="{BB962C8B-B14F-4D97-AF65-F5344CB8AC3E}">
        <p14:creationId xmlns:p14="http://schemas.microsoft.com/office/powerpoint/2010/main" val="43500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79A865B-2922-2C6C-4081-AD1D662E27BC}"/>
              </a:ext>
            </a:extLst>
          </p:cNvPr>
          <p:cNvSpPr/>
          <p:nvPr/>
        </p:nvSpPr>
        <p:spPr>
          <a:xfrm>
            <a:off x="3774331" y="5295090"/>
            <a:ext cx="1050587" cy="6939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907507-771F-5F63-DABE-AFB5D920D04F}"/>
              </a:ext>
            </a:extLst>
          </p:cNvPr>
          <p:cNvSpPr/>
          <p:nvPr/>
        </p:nvSpPr>
        <p:spPr>
          <a:xfrm>
            <a:off x="7464356" y="3560327"/>
            <a:ext cx="1050587" cy="6939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B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F756C5-060D-78BD-2BC8-B8C4ECA60920}"/>
              </a:ext>
            </a:extLst>
          </p:cNvPr>
          <p:cNvGrpSpPr/>
          <p:nvPr/>
        </p:nvGrpSpPr>
        <p:grpSpPr>
          <a:xfrm>
            <a:off x="3483422" y="103762"/>
            <a:ext cx="5225155" cy="5885234"/>
            <a:chOff x="3483422" y="103762"/>
            <a:chExt cx="5225155" cy="5885234"/>
          </a:xfrm>
        </p:grpSpPr>
        <p:pic>
          <p:nvPicPr>
            <p:cNvPr id="5" name="Picture 4" descr="A picture containing outdoor object, automaton&#10;&#10;Description automatically generated">
              <a:extLst>
                <a:ext uri="{FF2B5EF4-FFF2-40B4-BE49-F238E27FC236}">
                  <a16:creationId xmlns:a16="http://schemas.microsoft.com/office/drawing/2014/main" id="{0BE527D0-806D-9131-BD21-99661F7F7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905" b="99524" l="10000" r="90000">
                          <a14:foregroundMark x1="17250" y1="96190" x2="17250" y2="96190"/>
                          <a14:foregroundMark x1="20584" y1="93175" x2="20500" y2="96508"/>
                          <a14:foregroundMark x1="20333" y1="97460" x2="20833" y2="97143"/>
                          <a14:foregroundMark x1="43167" y1="93333" x2="54000" y2="94762"/>
                          <a14:foregroundMark x1="75583" y1="94603" x2="75583" y2="90000"/>
                          <a14:foregroundMark x1="79083" y1="94603" x2="79083" y2="89524"/>
                          <a14:foregroundMark x1="17000" y1="97143" x2="17583" y2="86349"/>
                          <a14:foregroundMark x1="46417" y1="8095" x2="53500" y2="8095"/>
                          <a14:foregroundMark x1="47000" y1="2540" x2="53333" y2="2063"/>
                          <a14:foregroundMark x1="45250" y1="99365" x2="54000" y2="99524"/>
                          <a14:foregroundMark x1="43917" y1="98095" x2="43917" y2="99524"/>
                          <a14:foregroundMark x1="20750" y1="86984" x2="20833" y2="89524"/>
                          <a14:backgroundMark x1="19000" y1="89365" x2="18833" y2="94127"/>
                          <a14:backgroundMark x1="19750" y1="87302" x2="20500" y2="90000"/>
                          <a14:backgroundMark x1="20083" y1="91429" x2="20083" y2="93175"/>
                          <a14:backgroundMark x1="20250" y1="90317" x2="20333" y2="92381"/>
                          <a14:backgroundMark x1="20250" y1="89593" x2="20250" y2="903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83422" y="103762"/>
              <a:ext cx="5225155" cy="274320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36492-6B8D-EF17-F1D0-0E14A55D3CE7}"/>
                </a:ext>
              </a:extLst>
            </p:cNvPr>
            <p:cNvSpPr/>
            <p:nvPr/>
          </p:nvSpPr>
          <p:spPr>
            <a:xfrm>
              <a:off x="3774331" y="3560327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2948E6-D43B-171F-6FCF-71388344E3D8}"/>
                </a:ext>
              </a:extLst>
            </p:cNvPr>
            <p:cNvSpPr/>
            <p:nvPr/>
          </p:nvSpPr>
          <p:spPr>
            <a:xfrm>
              <a:off x="7464357" y="5295089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9C292E-1DB8-29D4-72B5-45BFF4A53C41}"/>
                </a:ext>
              </a:extLst>
            </p:cNvPr>
            <p:cNvSpPr/>
            <p:nvPr/>
          </p:nvSpPr>
          <p:spPr>
            <a:xfrm>
              <a:off x="3774329" y="5295088"/>
              <a:ext cx="1050587" cy="693907"/>
            </a:xfrm>
            <a:prstGeom prst="rect">
              <a:avLst/>
            </a:prstGeom>
            <a:pattFill prst="wdUpDiag">
              <a:fgClr>
                <a:schemeClr val="accent2">
                  <a:lumMod val="60000"/>
                  <a:lumOff val="40000"/>
                </a:schemeClr>
              </a:fgClr>
              <a:bgClr>
                <a:srgbClr val="FF0000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189E7D9-28FE-1079-095C-65F278C7F78B}"/>
                </a:ext>
              </a:extLst>
            </p:cNvPr>
            <p:cNvSpPr/>
            <p:nvPr/>
          </p:nvSpPr>
          <p:spPr>
            <a:xfrm>
              <a:off x="7464355" y="3560327"/>
              <a:ext cx="1050587" cy="693907"/>
            </a:xfrm>
            <a:prstGeom prst="rect">
              <a:avLst/>
            </a:prstGeom>
            <a:pattFill prst="wdUpDiag">
              <a:fgClr>
                <a:schemeClr val="accent2">
                  <a:lumMod val="60000"/>
                  <a:lumOff val="40000"/>
                </a:schemeClr>
              </a:fgClr>
              <a:bgClr>
                <a:srgbClr val="FF0000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</p:spTree>
    <p:extLst>
      <p:ext uri="{BB962C8B-B14F-4D97-AF65-F5344CB8AC3E}">
        <p14:creationId xmlns:p14="http://schemas.microsoft.com/office/powerpoint/2010/main" val="418916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CBB1513-9224-4FFA-3901-E867761640C6}"/>
              </a:ext>
            </a:extLst>
          </p:cNvPr>
          <p:cNvGrpSpPr/>
          <p:nvPr/>
        </p:nvGrpSpPr>
        <p:grpSpPr>
          <a:xfrm>
            <a:off x="3483422" y="103762"/>
            <a:ext cx="5225155" cy="5885235"/>
            <a:chOff x="3483422" y="103762"/>
            <a:chExt cx="5225155" cy="5885235"/>
          </a:xfrm>
        </p:grpSpPr>
        <p:pic>
          <p:nvPicPr>
            <p:cNvPr id="5" name="Picture 4" descr="A picture containing outdoor object, automaton&#10;&#10;Description automatically generated">
              <a:extLst>
                <a:ext uri="{FF2B5EF4-FFF2-40B4-BE49-F238E27FC236}">
                  <a16:creationId xmlns:a16="http://schemas.microsoft.com/office/drawing/2014/main" id="{0BE527D0-806D-9131-BD21-99661F7F7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905" b="99524" l="10000" r="90000">
                          <a14:foregroundMark x1="17250" y1="96190" x2="17250" y2="96190"/>
                          <a14:foregroundMark x1="20584" y1="93175" x2="20500" y2="96508"/>
                          <a14:foregroundMark x1="20333" y1="97460" x2="20833" y2="97143"/>
                          <a14:foregroundMark x1="43167" y1="93333" x2="54000" y2="94762"/>
                          <a14:foregroundMark x1="75583" y1="94603" x2="75583" y2="90000"/>
                          <a14:foregroundMark x1="79083" y1="94603" x2="79083" y2="89524"/>
                          <a14:foregroundMark x1="17000" y1="97143" x2="17583" y2="86349"/>
                          <a14:foregroundMark x1="46417" y1="8095" x2="53500" y2="8095"/>
                          <a14:foregroundMark x1="47000" y1="2540" x2="53333" y2="2063"/>
                          <a14:foregroundMark x1="45250" y1="99365" x2="54000" y2="99524"/>
                          <a14:foregroundMark x1="43917" y1="98095" x2="43917" y2="99524"/>
                          <a14:foregroundMark x1="20750" y1="86984" x2="20833" y2="89524"/>
                          <a14:backgroundMark x1="19000" y1="89365" x2="18833" y2="94127"/>
                          <a14:backgroundMark x1="19750" y1="87302" x2="20500" y2="90000"/>
                          <a14:backgroundMark x1="20083" y1="91429" x2="20083" y2="93175"/>
                          <a14:backgroundMark x1="20250" y1="90317" x2="20333" y2="92381"/>
                          <a14:backgroundMark x1="20250" y1="89593" x2="20250" y2="903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83422" y="103762"/>
              <a:ext cx="5225155" cy="274320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9A865B-2922-2C6C-4081-AD1D662E27BC}"/>
                </a:ext>
              </a:extLst>
            </p:cNvPr>
            <p:cNvSpPr/>
            <p:nvPr/>
          </p:nvSpPr>
          <p:spPr>
            <a:xfrm>
              <a:off x="3774331" y="5295090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36492-6B8D-EF17-F1D0-0E14A55D3CE7}"/>
                </a:ext>
              </a:extLst>
            </p:cNvPr>
            <p:cNvSpPr/>
            <p:nvPr/>
          </p:nvSpPr>
          <p:spPr>
            <a:xfrm>
              <a:off x="3774331" y="3560327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907507-771F-5F63-DABE-AFB5D920D04F}"/>
                </a:ext>
              </a:extLst>
            </p:cNvPr>
            <p:cNvSpPr/>
            <p:nvPr/>
          </p:nvSpPr>
          <p:spPr>
            <a:xfrm>
              <a:off x="7464356" y="3560327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2948E6-D43B-171F-6FCF-71388344E3D8}"/>
                </a:ext>
              </a:extLst>
            </p:cNvPr>
            <p:cNvSpPr/>
            <p:nvPr/>
          </p:nvSpPr>
          <p:spPr>
            <a:xfrm>
              <a:off x="7464357" y="5295089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" name="Left-right Arrow 10">
              <a:extLst>
                <a:ext uri="{FF2B5EF4-FFF2-40B4-BE49-F238E27FC236}">
                  <a16:creationId xmlns:a16="http://schemas.microsoft.com/office/drawing/2014/main" id="{9FF01BAC-1B59-B8B9-0DC1-4D44F796F2D2}"/>
                </a:ext>
              </a:extLst>
            </p:cNvPr>
            <p:cNvSpPr/>
            <p:nvPr/>
          </p:nvSpPr>
          <p:spPr>
            <a:xfrm rot="5400000">
              <a:off x="3520334" y="4532347"/>
              <a:ext cx="1558579" cy="484632"/>
            </a:xfrm>
            <a:prstGeom prst="leftRightArrow">
              <a:avLst>
                <a:gd name="adj1" fmla="val 50000"/>
                <a:gd name="adj2" fmla="val 83296"/>
              </a:avLst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</p:spTree>
    <p:extLst>
      <p:ext uri="{BB962C8B-B14F-4D97-AF65-F5344CB8AC3E}">
        <p14:creationId xmlns:p14="http://schemas.microsoft.com/office/powerpoint/2010/main" val="2646993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E505EEF-987D-1CB6-8856-F1473FFC6412}"/>
              </a:ext>
            </a:extLst>
          </p:cNvPr>
          <p:cNvGrpSpPr/>
          <p:nvPr/>
        </p:nvGrpSpPr>
        <p:grpSpPr>
          <a:xfrm>
            <a:off x="3483422" y="103762"/>
            <a:ext cx="5225155" cy="5885235"/>
            <a:chOff x="3483422" y="103762"/>
            <a:chExt cx="5225155" cy="5885235"/>
          </a:xfrm>
        </p:grpSpPr>
        <p:pic>
          <p:nvPicPr>
            <p:cNvPr id="5" name="Picture 4" descr="A picture containing outdoor object, automaton&#10;&#10;Description automatically generated">
              <a:extLst>
                <a:ext uri="{FF2B5EF4-FFF2-40B4-BE49-F238E27FC236}">
                  <a16:creationId xmlns:a16="http://schemas.microsoft.com/office/drawing/2014/main" id="{0BE527D0-806D-9131-BD21-99661F7F7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905" b="99524" l="10000" r="90000">
                          <a14:foregroundMark x1="17250" y1="96190" x2="17250" y2="96190"/>
                          <a14:foregroundMark x1="20584" y1="93175" x2="20500" y2="96508"/>
                          <a14:foregroundMark x1="20333" y1="97460" x2="20833" y2="97143"/>
                          <a14:foregroundMark x1="43167" y1="93333" x2="54000" y2="94762"/>
                          <a14:foregroundMark x1="75583" y1="94603" x2="75583" y2="90000"/>
                          <a14:foregroundMark x1="79083" y1="94603" x2="79083" y2="89524"/>
                          <a14:foregroundMark x1="17000" y1="97143" x2="17583" y2="86349"/>
                          <a14:foregroundMark x1="46417" y1="8095" x2="53500" y2="8095"/>
                          <a14:foregroundMark x1="47000" y1="2540" x2="53333" y2="2063"/>
                          <a14:foregroundMark x1="45250" y1="99365" x2="54000" y2="99524"/>
                          <a14:foregroundMark x1="43917" y1="98095" x2="43917" y2="99524"/>
                          <a14:foregroundMark x1="20750" y1="86984" x2="20833" y2="89524"/>
                          <a14:backgroundMark x1="19000" y1="89365" x2="18833" y2="94127"/>
                          <a14:backgroundMark x1="19750" y1="87302" x2="20500" y2="90000"/>
                          <a14:backgroundMark x1="20083" y1="91429" x2="20083" y2="93175"/>
                          <a14:backgroundMark x1="20250" y1="90317" x2="20333" y2="92381"/>
                          <a14:backgroundMark x1="20250" y1="89593" x2="20250" y2="903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83422" y="103762"/>
              <a:ext cx="5225155" cy="274320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9A865B-2922-2C6C-4081-AD1D662E27BC}"/>
                </a:ext>
              </a:extLst>
            </p:cNvPr>
            <p:cNvSpPr/>
            <p:nvPr/>
          </p:nvSpPr>
          <p:spPr>
            <a:xfrm>
              <a:off x="3774331" y="5295090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36492-6B8D-EF17-F1D0-0E14A55D3CE7}"/>
                </a:ext>
              </a:extLst>
            </p:cNvPr>
            <p:cNvSpPr/>
            <p:nvPr/>
          </p:nvSpPr>
          <p:spPr>
            <a:xfrm>
              <a:off x="3774331" y="3560327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907507-771F-5F63-DABE-AFB5D920D04F}"/>
                </a:ext>
              </a:extLst>
            </p:cNvPr>
            <p:cNvSpPr/>
            <p:nvPr/>
          </p:nvSpPr>
          <p:spPr>
            <a:xfrm>
              <a:off x="7464356" y="3560327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2948E6-D43B-171F-6FCF-71388344E3D8}"/>
                </a:ext>
              </a:extLst>
            </p:cNvPr>
            <p:cNvSpPr/>
            <p:nvPr/>
          </p:nvSpPr>
          <p:spPr>
            <a:xfrm>
              <a:off x="7464357" y="5295089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" name="Left-right Arrow 10">
              <a:extLst>
                <a:ext uri="{FF2B5EF4-FFF2-40B4-BE49-F238E27FC236}">
                  <a16:creationId xmlns:a16="http://schemas.microsoft.com/office/drawing/2014/main" id="{9FF01BAC-1B59-B8B9-0DC1-4D44F796F2D2}"/>
                </a:ext>
              </a:extLst>
            </p:cNvPr>
            <p:cNvSpPr/>
            <p:nvPr/>
          </p:nvSpPr>
          <p:spPr>
            <a:xfrm rot="5400000">
              <a:off x="7210358" y="4532346"/>
              <a:ext cx="1558579" cy="484632"/>
            </a:xfrm>
            <a:prstGeom prst="leftRightArrow">
              <a:avLst>
                <a:gd name="adj1" fmla="val 50000"/>
                <a:gd name="adj2" fmla="val 83296"/>
              </a:avLst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</p:spTree>
    <p:extLst>
      <p:ext uri="{BB962C8B-B14F-4D97-AF65-F5344CB8AC3E}">
        <p14:creationId xmlns:p14="http://schemas.microsoft.com/office/powerpoint/2010/main" val="53879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AD925B8-89BC-7BA6-2DC9-FC0190282FCE}"/>
              </a:ext>
            </a:extLst>
          </p:cNvPr>
          <p:cNvGrpSpPr/>
          <p:nvPr/>
        </p:nvGrpSpPr>
        <p:grpSpPr>
          <a:xfrm>
            <a:off x="3483422" y="486382"/>
            <a:ext cx="5225155" cy="5885235"/>
            <a:chOff x="3483422" y="103762"/>
            <a:chExt cx="5225155" cy="5885235"/>
          </a:xfrm>
        </p:grpSpPr>
        <p:pic>
          <p:nvPicPr>
            <p:cNvPr id="5" name="Picture 4" descr="A picture containing outdoor object, automaton&#10;&#10;Description automatically generated">
              <a:extLst>
                <a:ext uri="{FF2B5EF4-FFF2-40B4-BE49-F238E27FC236}">
                  <a16:creationId xmlns:a16="http://schemas.microsoft.com/office/drawing/2014/main" id="{0BE527D0-806D-9131-BD21-99661F7F7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905" b="99524" l="10000" r="90000">
                          <a14:foregroundMark x1="17250" y1="96190" x2="17250" y2="96190"/>
                          <a14:foregroundMark x1="20584" y1="93175" x2="20500" y2="96508"/>
                          <a14:foregroundMark x1="20333" y1="97460" x2="20833" y2="97143"/>
                          <a14:foregroundMark x1="43167" y1="93333" x2="54000" y2="94762"/>
                          <a14:foregroundMark x1="75583" y1="94603" x2="75583" y2="90000"/>
                          <a14:foregroundMark x1="79083" y1="94603" x2="79083" y2="89524"/>
                          <a14:foregroundMark x1="17000" y1="97143" x2="17583" y2="86349"/>
                          <a14:foregroundMark x1="46417" y1="8095" x2="53500" y2="8095"/>
                          <a14:foregroundMark x1="47000" y1="2540" x2="53333" y2="2063"/>
                          <a14:foregroundMark x1="45250" y1="99365" x2="54000" y2="99524"/>
                          <a14:foregroundMark x1="43917" y1="98095" x2="43917" y2="99524"/>
                          <a14:foregroundMark x1="20750" y1="86984" x2="20833" y2="89524"/>
                          <a14:backgroundMark x1="19000" y1="89365" x2="18833" y2="94127"/>
                          <a14:backgroundMark x1="19750" y1="87302" x2="20500" y2="90000"/>
                          <a14:backgroundMark x1="20083" y1="91429" x2="20083" y2="93175"/>
                          <a14:backgroundMark x1="20250" y1="90317" x2="20333" y2="92381"/>
                          <a14:backgroundMark x1="20250" y1="89593" x2="20250" y2="903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83422" y="103762"/>
              <a:ext cx="5225155" cy="274320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9A865B-2922-2C6C-4081-AD1D662E27BC}"/>
                </a:ext>
              </a:extLst>
            </p:cNvPr>
            <p:cNvSpPr/>
            <p:nvPr/>
          </p:nvSpPr>
          <p:spPr>
            <a:xfrm>
              <a:off x="3774331" y="5295090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36492-6B8D-EF17-F1D0-0E14A55D3CE7}"/>
                </a:ext>
              </a:extLst>
            </p:cNvPr>
            <p:cNvSpPr/>
            <p:nvPr/>
          </p:nvSpPr>
          <p:spPr>
            <a:xfrm>
              <a:off x="3774331" y="3560327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907507-771F-5F63-DABE-AFB5D920D04F}"/>
                </a:ext>
              </a:extLst>
            </p:cNvPr>
            <p:cNvSpPr/>
            <p:nvPr/>
          </p:nvSpPr>
          <p:spPr>
            <a:xfrm>
              <a:off x="7464356" y="3560327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2948E6-D43B-171F-6FCF-71388344E3D8}"/>
                </a:ext>
              </a:extLst>
            </p:cNvPr>
            <p:cNvSpPr/>
            <p:nvPr/>
          </p:nvSpPr>
          <p:spPr>
            <a:xfrm>
              <a:off x="7464357" y="5295089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" name="Up Arrow 3">
              <a:extLst>
                <a:ext uri="{FF2B5EF4-FFF2-40B4-BE49-F238E27FC236}">
                  <a16:creationId xmlns:a16="http://schemas.microsoft.com/office/drawing/2014/main" id="{F0934618-6541-9136-966D-538936628956}"/>
                </a:ext>
              </a:extLst>
            </p:cNvPr>
            <p:cNvSpPr/>
            <p:nvPr/>
          </p:nvSpPr>
          <p:spPr>
            <a:xfrm rot="1818879">
              <a:off x="4999388" y="1786167"/>
              <a:ext cx="484632" cy="3221999"/>
            </a:xfrm>
            <a:prstGeom prst="upArrow">
              <a:avLst>
                <a:gd name="adj1" fmla="val 50000"/>
                <a:gd name="adj2" fmla="val 94395"/>
              </a:avLst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</p:spTree>
    <p:extLst>
      <p:ext uri="{BB962C8B-B14F-4D97-AF65-F5344CB8AC3E}">
        <p14:creationId xmlns:p14="http://schemas.microsoft.com/office/powerpoint/2010/main" val="1512102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D90EAD7-C940-7070-A5A8-4C9E925B3BEE}"/>
              </a:ext>
            </a:extLst>
          </p:cNvPr>
          <p:cNvGrpSpPr/>
          <p:nvPr/>
        </p:nvGrpSpPr>
        <p:grpSpPr>
          <a:xfrm>
            <a:off x="3483422" y="103762"/>
            <a:ext cx="5225155" cy="5885235"/>
            <a:chOff x="3483422" y="103762"/>
            <a:chExt cx="5225155" cy="5885235"/>
          </a:xfrm>
        </p:grpSpPr>
        <p:pic>
          <p:nvPicPr>
            <p:cNvPr id="5" name="Picture 4" descr="A picture containing outdoor object, automaton&#10;&#10;Description automatically generated">
              <a:extLst>
                <a:ext uri="{FF2B5EF4-FFF2-40B4-BE49-F238E27FC236}">
                  <a16:creationId xmlns:a16="http://schemas.microsoft.com/office/drawing/2014/main" id="{0BE527D0-806D-9131-BD21-99661F7F7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905" b="99524" l="10000" r="90000">
                          <a14:foregroundMark x1="17250" y1="96190" x2="17250" y2="96190"/>
                          <a14:foregroundMark x1="20584" y1="93175" x2="20500" y2="96508"/>
                          <a14:foregroundMark x1="20333" y1="97460" x2="20833" y2="97143"/>
                          <a14:foregroundMark x1="43167" y1="93333" x2="54000" y2="94762"/>
                          <a14:foregroundMark x1="75583" y1="94603" x2="75583" y2="90000"/>
                          <a14:foregroundMark x1="79083" y1="94603" x2="79083" y2="89524"/>
                          <a14:foregroundMark x1="17000" y1="97143" x2="17583" y2="86349"/>
                          <a14:foregroundMark x1="46417" y1="8095" x2="53500" y2="8095"/>
                          <a14:foregroundMark x1="47000" y1="2540" x2="53333" y2="2063"/>
                          <a14:foregroundMark x1="45250" y1="99365" x2="54000" y2="99524"/>
                          <a14:foregroundMark x1="43917" y1="98095" x2="43917" y2="99524"/>
                          <a14:foregroundMark x1="20750" y1="86984" x2="20833" y2="89524"/>
                          <a14:backgroundMark x1="19000" y1="89365" x2="18833" y2="94127"/>
                          <a14:backgroundMark x1="19750" y1="87302" x2="20500" y2="90000"/>
                          <a14:backgroundMark x1="20083" y1="91429" x2="20083" y2="93175"/>
                          <a14:backgroundMark x1="20250" y1="90317" x2="20333" y2="92381"/>
                          <a14:backgroundMark x1="20250" y1="89593" x2="20250" y2="903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83422" y="103762"/>
              <a:ext cx="5225155" cy="274320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9A865B-2922-2C6C-4081-AD1D662E27BC}"/>
                </a:ext>
              </a:extLst>
            </p:cNvPr>
            <p:cNvSpPr/>
            <p:nvPr/>
          </p:nvSpPr>
          <p:spPr>
            <a:xfrm>
              <a:off x="3774331" y="5295090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36492-6B8D-EF17-F1D0-0E14A55D3CE7}"/>
                </a:ext>
              </a:extLst>
            </p:cNvPr>
            <p:cNvSpPr/>
            <p:nvPr/>
          </p:nvSpPr>
          <p:spPr>
            <a:xfrm>
              <a:off x="3774331" y="3560327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907507-771F-5F63-DABE-AFB5D920D04F}"/>
                </a:ext>
              </a:extLst>
            </p:cNvPr>
            <p:cNvSpPr/>
            <p:nvPr/>
          </p:nvSpPr>
          <p:spPr>
            <a:xfrm>
              <a:off x="7464356" y="3560327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2948E6-D43B-171F-6FCF-71388344E3D8}"/>
                </a:ext>
              </a:extLst>
            </p:cNvPr>
            <p:cNvSpPr/>
            <p:nvPr/>
          </p:nvSpPr>
          <p:spPr>
            <a:xfrm>
              <a:off x="7464357" y="5295089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" name="Up Arrow 3">
              <a:extLst>
                <a:ext uri="{FF2B5EF4-FFF2-40B4-BE49-F238E27FC236}">
                  <a16:creationId xmlns:a16="http://schemas.microsoft.com/office/drawing/2014/main" id="{F0934618-6541-9136-966D-538936628956}"/>
                </a:ext>
              </a:extLst>
            </p:cNvPr>
            <p:cNvSpPr/>
            <p:nvPr/>
          </p:nvSpPr>
          <p:spPr>
            <a:xfrm rot="19800000">
              <a:off x="6700426" y="1813734"/>
              <a:ext cx="484632" cy="3229200"/>
            </a:xfrm>
            <a:prstGeom prst="upArrow">
              <a:avLst>
                <a:gd name="adj1" fmla="val 50000"/>
                <a:gd name="adj2" fmla="val 94395"/>
              </a:avLst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</p:spTree>
    <p:extLst>
      <p:ext uri="{BB962C8B-B14F-4D97-AF65-F5344CB8AC3E}">
        <p14:creationId xmlns:p14="http://schemas.microsoft.com/office/powerpoint/2010/main" val="374566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11623</TotalTime>
  <Words>50</Words>
  <Application>Microsoft Macintosh PowerPoint</Application>
  <PresentationFormat>Widescreen</PresentationFormat>
  <Paragraphs>46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Nona Rajabi</dc:creator>
  <cp:lastModifiedBy>Nona Rajabi</cp:lastModifiedBy>
  <cp:revision>3</cp:revision>
  <dcterms:created xsi:type="dcterms:W3CDTF">2022-11-02T08:59:59Z</dcterms:created>
  <dcterms:modified xsi:type="dcterms:W3CDTF">2022-11-10T10:43:03Z</dcterms:modified>
</cp:coreProperties>
</file>