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0E58-FA03-4FB1-85FA-F4E01015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E03B-D09B-4718-B124-6A78C4A2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B172-3F28-47F2-99BF-D7034FD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382A-A1F2-4F28-A7F7-0A0EA53A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658A-F4B6-4C2D-801E-134460CB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FBCA-2F86-4312-B118-E2059563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97E11-3F6A-41EE-8914-84215F025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EA13-0D9B-416F-BB51-67704788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3817-072C-418B-9E63-20267D7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BC4E-61B1-4CB9-A6EC-FEADB4B8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56F8-FBF1-4D95-A7E9-1953E7D6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F3674-AA89-4790-A54D-D7DFE38A7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5B3D-0F52-4636-88D9-A468AF91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64BD-F4A2-46E4-98A7-CC048CC2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88B4-962C-410C-92DF-F3EFAED2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2CFF-B16B-4750-9BD5-294A37D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F6EF-D4CA-46DE-8AEC-5B2AC0F9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8BBE-1D51-4AC0-BFAA-88A9DEE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8D15-02D8-43A3-9416-32E23C2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EE27-FA35-4DCE-851A-20272657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CDD0-31EC-4B77-8828-2A550005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979E-0DC7-44B4-A570-9700723E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891D-55E2-462B-B2EC-7A4C0F6B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4BFD-DC77-40E4-B143-CE4069E9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12FF-EE3B-460B-8075-E920667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E1D7-A45A-45E4-8293-67AFE14E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A788-FEC0-48B5-82C8-B67F10467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BA5A5-CF29-48EF-8FC1-9231FCF2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33350-35DD-45E8-A991-89C5F17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1321-DD88-4256-B7A6-9DD23EF9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8BA3-AD86-46FB-B858-CB18F58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AF0-3D22-418B-A4A5-2672BCA3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00DC-50F6-4BCE-B4B0-5770F99B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8C5A-8BB9-476C-8954-85F02178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5134C-5A8F-493E-9389-E7DC8019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EF1F0-A2A2-4FBA-A9E8-9B02DD81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0A460-721C-48BC-B3DD-7F90ADC5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403D2-1DFA-426D-A830-22437A30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7657-C1CD-43A1-887F-2813B73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0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D8B-06AD-4AB9-AFF9-0C324D74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4498C-2BBB-4FB5-A705-DD90C68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77C3-4A0A-4720-BF9E-F0C6D8BD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1F1B-2F37-4C63-BE21-6CDDE05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D3814-DAC5-497D-A843-9474DE41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51531-F99C-47F8-AA37-BACFE757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41644-4456-4941-BAEF-671E8FB1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9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D973-EE5C-4EDA-A75C-8F26666F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78A-5F36-485B-B128-FD3D2A0E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43F6-33AE-42CD-B078-8AEF8B93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3974-D6FA-49D1-AA7E-CACDBCD4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E0D6-00E7-4707-AFFA-208588B6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FD92-C34B-4A3E-9B07-E9BA86A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5AA0-B565-4F2E-9F65-6D3E8B50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8ACED-ABAF-4461-9F8A-CF5FE459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0A80-E0EF-48DF-A495-5AA130AA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C54F6-AB83-4F3A-AFF8-65312143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EC78-5367-425F-BAE5-5E23EEA3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1B7B-48CB-4A94-9128-8F743A77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FF337-9EBD-486F-9976-E877C40D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4C43-1F27-4A62-8C2D-172061C8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C82A-C14E-4446-B080-E009BBFD6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6891-5960-40E5-82BC-4559B230D646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CD9E-4CDF-4C18-8BF5-9C4C94EE0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5FAE-520F-4DD1-854F-87DD35F3F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6D5F-4BC2-43D6-9A2D-21D819423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dark, screen, black&#10;&#10;Description automatically generated">
            <a:extLst>
              <a:ext uri="{FF2B5EF4-FFF2-40B4-BE49-F238E27FC236}">
                <a16:creationId xmlns:a16="http://schemas.microsoft.com/office/drawing/2014/main" id="{FD9B5B5A-25D5-4E8E-B1AA-F81AB0025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" y="154421"/>
            <a:ext cx="10912786" cy="6474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784F2-7517-4E98-A29E-B3A0003A23E1}"/>
              </a:ext>
            </a:extLst>
          </p:cNvPr>
          <p:cNvSpPr txBox="1"/>
          <p:nvPr/>
        </p:nvSpPr>
        <p:spPr>
          <a:xfrm>
            <a:off x="5410200" y="226733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JSON-format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17613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爽 童</dc:creator>
  <cp:lastModifiedBy>爽 童</cp:lastModifiedBy>
  <cp:revision>1</cp:revision>
  <dcterms:created xsi:type="dcterms:W3CDTF">2020-05-21T20:18:19Z</dcterms:created>
  <dcterms:modified xsi:type="dcterms:W3CDTF">2020-05-21T20:25:15Z</dcterms:modified>
</cp:coreProperties>
</file>