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360E4-A659-7247-A025-95E16156561D}" v="5" dt="2020-04-14T02:18:25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8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一楠" userId="da2026d27b215a28" providerId="LiveId" clId="{2D3360E4-A659-7247-A025-95E16156561D}"/>
    <pc:docChg chg="undo custSel modSld">
      <pc:chgData name="杨 一楠" userId="da2026d27b215a28" providerId="LiveId" clId="{2D3360E4-A659-7247-A025-95E16156561D}" dt="2020-04-14T03:06:27.048" v="37" actId="1076"/>
      <pc:docMkLst>
        <pc:docMk/>
      </pc:docMkLst>
      <pc:sldChg chg="addSp delSp modSp">
        <pc:chgData name="杨 一楠" userId="da2026d27b215a28" providerId="LiveId" clId="{2D3360E4-A659-7247-A025-95E16156561D}" dt="2020-04-14T03:06:27.048" v="37" actId="1076"/>
        <pc:sldMkLst>
          <pc:docMk/>
          <pc:sldMk cId="2999099738" sldId="256"/>
        </pc:sldMkLst>
        <pc:spChg chg="mod">
          <ac:chgData name="杨 一楠" userId="da2026d27b215a28" providerId="LiveId" clId="{2D3360E4-A659-7247-A025-95E16156561D}" dt="2020-04-14T02:19:32.023" v="34" actId="1076"/>
          <ac:spMkLst>
            <pc:docMk/>
            <pc:sldMk cId="2999099738" sldId="256"/>
            <ac:spMk id="13" creationId="{09B90EA1-61CA-4883-A04F-B3F075BD62A1}"/>
          </ac:spMkLst>
        </pc:spChg>
        <pc:spChg chg="add mod">
          <ac:chgData name="杨 一楠" userId="da2026d27b215a28" providerId="LiveId" clId="{2D3360E4-A659-7247-A025-95E16156561D}" dt="2020-04-14T02:18:25.791" v="28" actId="571"/>
          <ac:spMkLst>
            <pc:docMk/>
            <pc:sldMk cId="2999099738" sldId="256"/>
            <ac:spMk id="36" creationId="{2E609105-83CA-2244-90B6-36A7AFBA2E65}"/>
          </ac:spMkLst>
        </pc:spChg>
        <pc:spChg chg="add del mod">
          <ac:chgData name="杨 一楠" userId="da2026d27b215a28" providerId="LiveId" clId="{2D3360E4-A659-7247-A025-95E16156561D}" dt="2020-04-11T11:01:35.048" v="20" actId="478"/>
          <ac:spMkLst>
            <pc:docMk/>
            <pc:sldMk cId="2999099738" sldId="256"/>
            <ac:spMk id="36" creationId="{BA7D2982-C6E0-D54B-AB70-DBED8AB06161}"/>
          </ac:spMkLst>
        </pc:spChg>
        <pc:spChg chg="add mod">
          <ac:chgData name="杨 一楠" userId="da2026d27b215a28" providerId="LiveId" clId="{2D3360E4-A659-7247-A025-95E16156561D}" dt="2020-04-14T02:18:23.789" v="27" actId="571"/>
          <ac:spMkLst>
            <pc:docMk/>
            <pc:sldMk cId="2999099738" sldId="256"/>
            <ac:spMk id="37" creationId="{F34055CB-6862-2D46-9393-A1C29541E08E}"/>
          </ac:spMkLst>
        </pc:spChg>
        <pc:grpChg chg="mod">
          <ac:chgData name="杨 一楠" userId="da2026d27b215a28" providerId="LiveId" clId="{2D3360E4-A659-7247-A025-95E16156561D}" dt="2020-04-14T03:06:27.048" v="37" actId="1076"/>
          <ac:grpSpMkLst>
            <pc:docMk/>
            <pc:sldMk cId="2999099738" sldId="256"/>
            <ac:grpSpMk id="18" creationId="{AED54497-2838-470B-9967-D8C970AFFC8C}"/>
          </ac:grpSpMkLst>
        </pc:grpChg>
        <pc:picChg chg="mod">
          <ac:chgData name="杨 一楠" userId="da2026d27b215a28" providerId="LiveId" clId="{2D3360E4-A659-7247-A025-95E16156561D}" dt="2020-04-14T02:19:31.348" v="33" actId="1076"/>
          <ac:picMkLst>
            <pc:docMk/>
            <pc:sldMk cId="2999099738" sldId="256"/>
            <ac:picMk id="12" creationId="{0D6B1649-3E53-4C8B-AC6C-BD4EF346A8BC}"/>
          </ac:picMkLst>
        </pc:picChg>
      </pc:sldChg>
      <pc:sldChg chg="modSp">
        <pc:chgData name="杨 一楠" userId="da2026d27b215a28" providerId="LiveId" clId="{2D3360E4-A659-7247-A025-95E16156561D}" dt="2020-04-14T02:19:54.250" v="36" actId="1076"/>
        <pc:sldMkLst>
          <pc:docMk/>
          <pc:sldMk cId="3973129482" sldId="258"/>
        </pc:sldMkLst>
        <pc:spChg chg="mod">
          <ac:chgData name="杨 一楠" userId="da2026d27b215a28" providerId="LiveId" clId="{2D3360E4-A659-7247-A025-95E16156561D}" dt="2020-04-14T02:19:54.250" v="36" actId="1076"/>
          <ac:spMkLst>
            <pc:docMk/>
            <pc:sldMk cId="3973129482" sldId="258"/>
            <ac:spMk id="13" creationId="{09B90EA1-61CA-4883-A04F-B3F075BD62A1}"/>
          </ac:spMkLst>
        </pc:spChg>
        <pc:grpChg chg="mod">
          <ac:chgData name="杨 一楠" userId="da2026d27b215a28" providerId="LiveId" clId="{2D3360E4-A659-7247-A025-95E16156561D}" dt="2020-04-11T08:57:08.826" v="6" actId="1036"/>
          <ac:grpSpMkLst>
            <pc:docMk/>
            <pc:sldMk cId="3973129482" sldId="258"/>
            <ac:grpSpMk id="18" creationId="{AED54497-2838-470B-9967-D8C970AFFC8C}"/>
          </ac:grpSpMkLst>
        </pc:grpChg>
        <pc:picChg chg="mod">
          <ac:chgData name="杨 一楠" userId="da2026d27b215a28" providerId="LiveId" clId="{2D3360E4-A659-7247-A025-95E16156561D}" dt="2020-04-11T10:45:46.930" v="7" actId="1076"/>
          <ac:picMkLst>
            <pc:docMk/>
            <pc:sldMk cId="3973129482" sldId="258"/>
            <ac:picMk id="11" creationId="{4616C44F-C7F5-46D6-8FED-AA35572040B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BE99-70E1-415F-B633-1D7BFF51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BAB85-1509-4A4B-989D-77061BB1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C67B-F51C-4091-80E0-F7BBD55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000F8-7102-4A99-8A70-D1CA30F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E520-1123-4922-BA89-F6313C7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1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9186-E3CB-443A-A7FB-4DA73FB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679AA-966A-48B9-BDA2-4211C0DBF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324EC-FF11-46EF-9BFA-3FE01DB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D3DE5-5900-4E5E-8943-7912A2FD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439F1-24A6-4870-BC18-52A876B3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4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ECA91-7C18-4CA3-B79E-E8C16D22C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ADE0C-AB89-4668-9B6A-6007BF86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CABC-7FFC-493A-8B84-FEBC1A2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E080-E527-4A3C-862E-90412413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8518-C23D-4F7B-A469-A12D375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021B-CB3A-453A-B175-10C7F488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A8AF6-B8BD-4C25-9E71-51F6449F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ADF2-CFBC-4B7A-BF38-6D5B23E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9A53-B968-47E5-ABF1-1E6E942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02998-72B6-4C3F-B15E-7032E21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0B47-2070-4115-B2F6-ADA987BC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6D72F-D30F-4422-88EB-4CF2D7C1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87966-9CF0-44C2-B336-FD0B870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FFF0E-37CF-41FF-A86A-DBCBABE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F1DE3-D5F5-42C5-9706-82C5E36E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4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AE09-1353-4962-96E7-07E4172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85A64-B9B9-4908-9BB3-6449FADC5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C7099-DB04-4BD1-AF6D-05D4EB68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20171-7BE1-4420-A7DE-6428E115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9CA3-8479-458C-8DF4-EF5A8F4A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22028-B334-40E6-806D-DFD780A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DBE01-6CC7-4B97-847B-341BC5CB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43726-0ABB-4366-AD7F-4E6D55B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3E52C-6144-45B0-B13E-917275D8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DAAF0-C4FC-4C4A-8B53-853CC83E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F3707-2F45-49FF-A859-D8A4B45E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76765F-8E18-43B4-82E2-05EA6A58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94CAEA-F004-49DA-B323-6020C24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AC5E76-A7E2-4314-80B2-67ADC58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4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12B8-DD5B-49E5-B787-24CE099C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413A48-50DB-4CEE-8D91-F66B316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4B3926-A7F6-403E-91A6-737AF868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C36FB-3294-44A7-8637-C6DD64DF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4A189-4F1F-4906-9ED8-4CE35827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86321-C05F-4725-9017-7833478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36063-8537-46EA-B86C-906E8C41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F86F6-76DC-42C2-9682-4DEC2508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DF414-39BF-4ABD-9501-FC3E0953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7D236-554A-436F-8C3F-908C4DA7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2C277-E7F9-4312-8E61-A0E28A2F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C680A-EC79-4A40-820B-72E58B3B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6A448-5AAE-4BC5-9DDB-E5D16A3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76E4D-85D9-4237-8052-AFCA492E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CE6B8-A1FB-4F68-AC6D-6414B0AC6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796DE-50F3-4B4D-8F4E-702B45BA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76839-4EA0-4398-AB32-A3B34E26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150BA-B558-4DAE-BEA9-4665B42E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5C060-CC79-4BF4-94E9-D59C11E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2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434EE-84D7-41A7-81FB-BF1028A6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4543-61D2-4B0A-8934-76247387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8E44C-60A5-4CC0-AEDB-388FA180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309C-C2C7-4D12-B91F-304C479FCDA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93143-A967-4352-BC13-78952697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BC8F4-D849-4D02-8C12-EBAD47A52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117427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23960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30798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2326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440141"/>
              </p:ext>
            </p:extLst>
          </p:nvPr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19C3F72-9DAC-4857-9064-5AA088B6079A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9D769B-5E62-48EF-A21B-516468F964D8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10383D-9101-4C4E-8B8D-B24F5085AC79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870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32973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98475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/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/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GB" altLang="zh-CN" dirty="0"/>
              <a:t>Customer account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81E2E8-FE5E-48AE-A890-09BA72B2B8F2}"/>
              </a:ext>
            </a:extLst>
          </p:cNvPr>
          <p:cNvSpPr/>
          <p:nvPr/>
        </p:nvSpPr>
        <p:spPr>
          <a:xfrm>
            <a:off x="10515600" y="221787"/>
            <a:ext cx="1691642" cy="1210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D1E4CF-CCD6-4661-BC69-E213EA7FA957}"/>
              </a:ext>
            </a:extLst>
          </p:cNvPr>
          <p:cNvSpPr txBox="1"/>
          <p:nvPr/>
        </p:nvSpPr>
        <p:spPr>
          <a:xfrm>
            <a:off x="10581730" y="232894"/>
            <a:ext cx="1610270" cy="9746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Light mode</a:t>
            </a:r>
          </a:p>
          <a:p>
            <a:pPr>
              <a:lnSpc>
                <a:spcPct val="20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Dark mode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4616C44F-C7F5-46D6-8FED-AA3557204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99" y="100227"/>
            <a:ext cx="415081" cy="41508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27F2703-B18B-4890-8039-AACC90D93C4D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330655-70B4-461D-A406-3A6E3BD8F5B2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7F6AB8-BC50-4C5F-93E8-206988D66617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2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743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/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/>
                <a:t>Close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1449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14:01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Annual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13:23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Hourly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16244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91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835137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 £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123456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13:23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234567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14:01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4F9E90-2636-44E0-B7D7-CD59A239D820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 2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      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234567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27/03/2020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14:01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       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Aaron Lee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Toyota Corolla 2018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£ 24.50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No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9BB11C-3C2D-4588-9517-E6C9393A3BF3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FB452E41-8E47-4C3E-9AAE-308AF0A55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83739"/>
            <a:ext cx="290294" cy="2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99F74D-9272-4AE8-ABA5-04C2B0F3A8EE}"/>
              </a:ext>
            </a:extLst>
          </p:cNvPr>
          <p:cNvGrpSpPr/>
          <p:nvPr/>
        </p:nvGrpSpPr>
        <p:grpSpPr>
          <a:xfrm>
            <a:off x="-1" y="162060"/>
            <a:ext cx="12192001" cy="709880"/>
            <a:chOff x="-1" y="162060"/>
            <a:chExt cx="12192001" cy="7098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2A6A75-2928-4D39-AEC0-5401974DE502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95754-B0BE-47BE-8EFB-C417136DA2E8}"/>
                </a:ext>
              </a:extLst>
            </p:cNvPr>
            <p:cNvSpPr txBox="1"/>
            <p:nvPr/>
          </p:nvSpPr>
          <p:spPr>
            <a:xfrm>
              <a:off x="4028490" y="162060"/>
              <a:ext cx="413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6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Customer Account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39AEF45-D08C-48FC-94A6-B12997159995}"/>
                </a:ext>
              </a:extLst>
            </p:cNvPr>
            <p:cNvSpPr txBox="1"/>
            <p:nvPr/>
          </p:nvSpPr>
          <p:spPr>
            <a:xfrm>
              <a:off x="8266922" y="502608"/>
              <a:ext cx="718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PIMS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26D975A-4945-4C19-86AE-25B6E19882A1}"/>
              </a:ext>
            </a:extLst>
          </p:cNvPr>
          <p:cNvSpPr txBox="1"/>
          <p:nvPr/>
        </p:nvSpPr>
        <p:spPr>
          <a:xfrm>
            <a:off x="260862" y="871940"/>
            <a:ext cx="2351315" cy="479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Title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First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Registered since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Balance £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5B1B8F-1744-4F3F-A1A0-646996D7C96B}"/>
              </a:ext>
            </a:extLst>
          </p:cNvPr>
          <p:cNvSpPr txBox="1"/>
          <p:nvPr/>
        </p:nvSpPr>
        <p:spPr>
          <a:xfrm>
            <a:off x="2818237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aaronlee95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666206-3ED8-480A-853E-1AC6A5211746}"/>
              </a:ext>
            </a:extLst>
          </p:cNvPr>
          <p:cNvSpPr txBox="1"/>
          <p:nvPr/>
        </p:nvSpPr>
        <p:spPr>
          <a:xfrm>
            <a:off x="2818235" y="225040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Mr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A396-7B01-4331-8780-CC9CC3910D20}"/>
              </a:ext>
            </a:extLst>
          </p:cNvPr>
          <p:cNvSpPr txBox="1"/>
          <p:nvPr/>
        </p:nvSpPr>
        <p:spPr>
          <a:xfrm>
            <a:off x="2818235" y="2878016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C4CB4F-F3F2-4601-9E78-3CF3A339FE2F}"/>
              </a:ext>
            </a:extLst>
          </p:cNvPr>
          <p:cNvSpPr txBox="1"/>
          <p:nvPr/>
        </p:nvSpPr>
        <p:spPr>
          <a:xfrm>
            <a:off x="2818235" y="3469652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Lee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27AD9D-7188-4694-AA17-C43D5D57F48A}"/>
              </a:ext>
            </a:extLst>
          </p:cNvPr>
          <p:cNvSpPr txBox="1"/>
          <p:nvPr/>
        </p:nvSpPr>
        <p:spPr>
          <a:xfrm>
            <a:off x="2818237" y="4090910"/>
            <a:ext cx="18381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22/12/2019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37537E-FFCE-4C59-9CCD-7399341D0A5C}"/>
              </a:ext>
            </a:extLst>
          </p:cNvPr>
          <p:cNvSpPr txBox="1"/>
          <p:nvPr/>
        </p:nvSpPr>
        <p:spPr>
          <a:xfrm>
            <a:off x="8066314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Toyota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1723D6-01D2-4BC9-ACE8-70FA084A6B2C}"/>
              </a:ext>
            </a:extLst>
          </p:cNvPr>
          <p:cNvSpPr txBox="1"/>
          <p:nvPr/>
        </p:nvSpPr>
        <p:spPr>
          <a:xfrm>
            <a:off x="8066313" y="2268761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Corolla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320F0-2DD3-40B5-83F7-0FA544FC11A0}"/>
              </a:ext>
            </a:extLst>
          </p:cNvPr>
          <p:cNvSpPr txBox="1"/>
          <p:nvPr/>
        </p:nvSpPr>
        <p:spPr>
          <a:xfrm>
            <a:off x="8066314" y="2875238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2018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50A45-7FBD-4DB4-B816-0D1FED31766E}"/>
              </a:ext>
            </a:extLst>
          </p:cNvPr>
          <p:cNvSpPr txBox="1"/>
          <p:nvPr/>
        </p:nvSpPr>
        <p:spPr>
          <a:xfrm>
            <a:off x="2818237" y="470725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24.50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3F217-876D-4EC1-AA46-504C342DD477}"/>
              </a:ext>
            </a:extLst>
          </p:cNvPr>
          <p:cNvSpPr txBox="1"/>
          <p:nvPr/>
        </p:nvSpPr>
        <p:spPr>
          <a:xfrm>
            <a:off x="4862424" y="4727111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Adjust balance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385B01-6FED-42E0-84B2-EFBA8B5FCC66}"/>
              </a:ext>
            </a:extLst>
          </p:cNvPr>
          <p:cNvSpPr txBox="1"/>
          <p:nvPr/>
        </p:nvSpPr>
        <p:spPr>
          <a:xfrm>
            <a:off x="2818235" y="5303804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Yes   </a:t>
            </a:r>
            <a:r>
              <a:rPr lang="en-GB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590517-E35A-4B52-A5F7-FE52ECE16F30}"/>
              </a:ext>
            </a:extLst>
          </p:cNvPr>
          <p:cNvSpPr txBox="1"/>
          <p:nvPr/>
        </p:nvSpPr>
        <p:spPr>
          <a:xfrm>
            <a:off x="5334001" y="879602"/>
            <a:ext cx="2351315" cy="233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Cars</a:t>
            </a:r>
            <a:endParaRPr lang="en-GB" altLang="zh-CN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Make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Model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Year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6B59C3-A306-441F-8E12-26EB0CD97F87}"/>
              </a:ext>
            </a:extLst>
          </p:cNvPr>
          <p:cNvSpPr txBox="1"/>
          <p:nvPr/>
        </p:nvSpPr>
        <p:spPr>
          <a:xfrm>
            <a:off x="7347857" y="3449172"/>
            <a:ext cx="18381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Add another car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94315A-DDF9-4063-97D9-738F6AC71E97}"/>
              </a:ext>
            </a:extLst>
          </p:cNvPr>
          <p:cNvSpPr/>
          <p:nvPr/>
        </p:nvSpPr>
        <p:spPr>
          <a:xfrm>
            <a:off x="4331493" y="5357862"/>
            <a:ext cx="275737" cy="2757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8D9C66A-60DB-45E3-AF48-BCADF162F0A4}"/>
              </a:ext>
            </a:extLst>
          </p:cNvPr>
          <p:cNvSpPr/>
          <p:nvPr/>
        </p:nvSpPr>
        <p:spPr>
          <a:xfrm rot="10800000">
            <a:off x="4385388" y="5402425"/>
            <a:ext cx="186612" cy="186612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D5C823-2FDE-46B1-A671-9793CF09088B}"/>
              </a:ext>
            </a:extLst>
          </p:cNvPr>
          <p:cNvSpPr txBox="1"/>
          <p:nvPr/>
        </p:nvSpPr>
        <p:spPr>
          <a:xfrm>
            <a:off x="5136122" y="6286175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Save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8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362</Words>
  <Application>Microsoft Macintosh PowerPoint</Application>
  <PresentationFormat>宽屏</PresentationFormat>
  <Paragraphs>167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Berlin Sans FB</vt:lpstr>
      <vt:lpstr>Berlin Sans FB Demi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爽 童</dc:creator>
  <cp:lastModifiedBy>杨 一楠</cp:lastModifiedBy>
  <cp:revision>27</cp:revision>
  <dcterms:created xsi:type="dcterms:W3CDTF">2020-03-26T14:01:56Z</dcterms:created>
  <dcterms:modified xsi:type="dcterms:W3CDTF">2020-04-14T03:06:37Z</dcterms:modified>
</cp:coreProperties>
</file>