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360E4-A659-7247-A025-95E16156561D}" v="6" dt="2020-04-14T08:00:54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一楠" userId="da2026d27b215a28" providerId="LiveId" clId="{2D3360E4-A659-7247-A025-95E16156561D}"/>
    <pc:docChg chg="undo custSel modSld">
      <pc:chgData name="杨 一楠" userId="da2026d27b215a28" providerId="LiveId" clId="{2D3360E4-A659-7247-A025-95E16156561D}" dt="2020-04-25T03:51:43.294" v="39" actId="14734"/>
      <pc:docMkLst>
        <pc:docMk/>
      </pc:docMkLst>
      <pc:sldChg chg="addSp delSp modSp">
        <pc:chgData name="杨 一楠" userId="da2026d27b215a28" providerId="LiveId" clId="{2D3360E4-A659-7247-A025-95E16156561D}" dt="2020-04-25T03:51:43.294" v="39" actId="14734"/>
        <pc:sldMkLst>
          <pc:docMk/>
          <pc:sldMk cId="2999099738" sldId="256"/>
        </pc:sldMkLst>
        <pc:spChg chg="mod">
          <ac:chgData name="杨 一楠" userId="da2026d27b215a28" providerId="LiveId" clId="{2D3360E4-A659-7247-A025-95E16156561D}" dt="2020-04-14T02:19:32.023" v="34" actId="1076"/>
          <ac:spMkLst>
            <pc:docMk/>
            <pc:sldMk cId="2999099738" sldId="256"/>
            <ac:spMk id="13" creationId="{09B90EA1-61CA-4883-A04F-B3F075BD62A1}"/>
          </ac:spMkLst>
        </pc:spChg>
        <pc:spChg chg="add mod">
          <ac:chgData name="杨 一楠" userId="da2026d27b215a28" providerId="LiveId" clId="{2D3360E4-A659-7247-A025-95E16156561D}" dt="2020-04-14T02:18:25.791" v="28" actId="571"/>
          <ac:spMkLst>
            <pc:docMk/>
            <pc:sldMk cId="2999099738" sldId="256"/>
            <ac:spMk id="36" creationId="{2E609105-83CA-2244-90B6-36A7AFBA2E65}"/>
          </ac:spMkLst>
        </pc:spChg>
        <pc:spChg chg="add del mod">
          <ac:chgData name="杨 一楠" userId="da2026d27b215a28" providerId="LiveId" clId="{2D3360E4-A659-7247-A025-95E16156561D}" dt="2020-04-11T11:01:35.048" v="20" actId="478"/>
          <ac:spMkLst>
            <pc:docMk/>
            <pc:sldMk cId="2999099738" sldId="256"/>
            <ac:spMk id="36" creationId="{BA7D2982-C6E0-D54B-AB70-DBED8AB06161}"/>
          </ac:spMkLst>
        </pc:spChg>
        <pc:spChg chg="add mod">
          <ac:chgData name="杨 一楠" userId="da2026d27b215a28" providerId="LiveId" clId="{2D3360E4-A659-7247-A025-95E16156561D}" dt="2020-04-14T02:18:23.789" v="27" actId="571"/>
          <ac:spMkLst>
            <pc:docMk/>
            <pc:sldMk cId="2999099738" sldId="256"/>
            <ac:spMk id="37" creationId="{F34055CB-6862-2D46-9393-A1C29541E08E}"/>
          </ac:spMkLst>
        </pc:spChg>
        <pc:grpChg chg="mod">
          <ac:chgData name="杨 一楠" userId="da2026d27b215a28" providerId="LiveId" clId="{2D3360E4-A659-7247-A025-95E16156561D}" dt="2020-04-14T03:06:27.048" v="37" actId="1076"/>
          <ac:grpSpMkLst>
            <pc:docMk/>
            <pc:sldMk cId="2999099738" sldId="256"/>
            <ac:grpSpMk id="18" creationId="{AED54497-2838-470B-9967-D8C970AFFC8C}"/>
          </ac:grpSpMkLst>
        </pc:grpChg>
        <pc:grpChg chg="add mod">
          <ac:chgData name="杨 一楠" userId="da2026d27b215a28" providerId="LiveId" clId="{2D3360E4-A659-7247-A025-95E16156561D}" dt="2020-04-14T08:00:54.015" v="38" actId="571"/>
          <ac:grpSpMkLst>
            <pc:docMk/>
            <pc:sldMk cId="2999099738" sldId="256"/>
            <ac:grpSpMk id="38" creationId="{CA8B50E1-67C1-5A40-A28E-DFEED45A0841}"/>
          </ac:grpSpMkLst>
        </pc:grpChg>
        <pc:graphicFrameChg chg="modGraphic">
          <ac:chgData name="杨 一楠" userId="da2026d27b215a28" providerId="LiveId" clId="{2D3360E4-A659-7247-A025-95E16156561D}" dt="2020-04-25T03:51:43.294" v="39" actId="14734"/>
          <ac:graphicFrameMkLst>
            <pc:docMk/>
            <pc:sldMk cId="2999099738" sldId="256"/>
            <ac:graphicFrameMk id="29" creationId="{E216AB69-A75C-41E8-8A03-77D21FD1DC35}"/>
          </ac:graphicFrameMkLst>
        </pc:graphicFrameChg>
        <pc:picChg chg="mod">
          <ac:chgData name="杨 一楠" userId="da2026d27b215a28" providerId="LiveId" clId="{2D3360E4-A659-7247-A025-95E16156561D}" dt="2020-04-14T02:19:31.348" v="33" actId="1076"/>
          <ac:picMkLst>
            <pc:docMk/>
            <pc:sldMk cId="2999099738" sldId="256"/>
            <ac:picMk id="12" creationId="{0D6B1649-3E53-4C8B-AC6C-BD4EF346A8BC}"/>
          </ac:picMkLst>
        </pc:picChg>
      </pc:sldChg>
      <pc:sldChg chg="modSp">
        <pc:chgData name="杨 一楠" userId="da2026d27b215a28" providerId="LiveId" clId="{2D3360E4-A659-7247-A025-95E16156561D}" dt="2020-04-14T02:19:54.250" v="36" actId="1076"/>
        <pc:sldMkLst>
          <pc:docMk/>
          <pc:sldMk cId="3973129482" sldId="258"/>
        </pc:sldMkLst>
        <pc:spChg chg="mod">
          <ac:chgData name="杨 一楠" userId="da2026d27b215a28" providerId="LiveId" clId="{2D3360E4-A659-7247-A025-95E16156561D}" dt="2020-04-14T02:19:54.250" v="36" actId="1076"/>
          <ac:spMkLst>
            <pc:docMk/>
            <pc:sldMk cId="3973129482" sldId="258"/>
            <ac:spMk id="13" creationId="{09B90EA1-61CA-4883-A04F-B3F075BD62A1}"/>
          </ac:spMkLst>
        </pc:spChg>
        <pc:grpChg chg="mod">
          <ac:chgData name="杨 一楠" userId="da2026d27b215a28" providerId="LiveId" clId="{2D3360E4-A659-7247-A025-95E16156561D}" dt="2020-04-11T08:57:08.826" v="6" actId="1036"/>
          <ac:grpSpMkLst>
            <pc:docMk/>
            <pc:sldMk cId="3973129482" sldId="258"/>
            <ac:grpSpMk id="18" creationId="{AED54497-2838-470B-9967-D8C970AFFC8C}"/>
          </ac:grpSpMkLst>
        </pc:grpChg>
        <pc:picChg chg="mod">
          <ac:chgData name="杨 一楠" userId="da2026d27b215a28" providerId="LiveId" clId="{2D3360E4-A659-7247-A025-95E16156561D}" dt="2020-04-11T10:45:46.930" v="7" actId="1076"/>
          <ac:picMkLst>
            <pc:docMk/>
            <pc:sldMk cId="3973129482" sldId="258"/>
            <ac:picMk id="11" creationId="{4616C44F-C7F5-46D6-8FED-AA35572040B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Occupancy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18-41B2-AE04-6213A37C5CA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8-41B2-AE04-6213A37C5CA8}"/>
              </c:ext>
            </c:extLst>
          </c:dPt>
          <c:cat>
            <c:strRef>
              <c:f>Sheet1!$A$2:$A$3</c:f>
              <c:strCache>
                <c:ptCount val="2"/>
                <c:pt idx="0">
                  <c:v>Vacant</c:v>
                </c:pt>
                <c:pt idx="1">
                  <c:v>Occupied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1B2-AE04-6213A37C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zh-CN" dirty="0"/>
              <a:t>Income</a:t>
            </a:r>
            <a:endParaRPr lang="zh-CN" altLang="en-US" dirty="0"/>
          </a:p>
        </c:rich>
      </c:tx>
      <c:layout>
        <c:manualLayout>
          <c:xMode val="edge"/>
          <c:yMode val="edge"/>
          <c:x val="0.43219206926206438"/>
          <c:y val="1.66806766838289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75282972440944E-2"/>
          <c:y val="0.11592205241621233"/>
          <c:w val="0.90249434055118105"/>
          <c:h val="0.76801859202641531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Hourly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384504"/>
        <c:axId val="559383848"/>
      </c:barChar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Accumulated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 formatCode="0_ 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3</c:v>
                </c:pt>
                <c:pt idx="1">
                  <c:v>5</c:v>
                </c:pt>
                <c:pt idx="2">
                  <c:v>11</c:v>
                </c:pt>
                <c:pt idx="3">
                  <c:v>16</c:v>
                </c:pt>
                <c:pt idx="4">
                  <c:v>22</c:v>
                </c:pt>
                <c:pt idx="5">
                  <c:v>27</c:v>
                </c:pt>
                <c:pt idx="6">
                  <c:v>31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35</c:v>
                </c:pt>
                <c:pt idx="21">
                  <c:v>35</c:v>
                </c:pt>
                <c:pt idx="22">
                  <c:v>35</c:v>
                </c:pt>
                <c:pt idx="23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DB-4C73-9218-B8EB49E6F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841256"/>
        <c:axId val="530841912"/>
      </c:lineChart>
      <c:catAx>
        <c:axId val="530841256"/>
        <c:scaling>
          <c:orientation val="minMax"/>
        </c:scaling>
        <c:delete val="0"/>
        <c:axPos val="b"/>
        <c:numFmt formatCode="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912"/>
        <c:crosses val="autoZero"/>
        <c:auto val="1"/>
        <c:lblAlgn val="ctr"/>
        <c:lblOffset val="100"/>
        <c:noMultiLvlLbl val="0"/>
      </c:catAx>
      <c:valAx>
        <c:axId val="530841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0841256"/>
        <c:crosses val="autoZero"/>
        <c:crossBetween val="between"/>
      </c:valAx>
      <c:valAx>
        <c:axId val="559383848"/>
        <c:scaling>
          <c:orientation val="minMax"/>
          <c:max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384504"/>
        <c:crosses val="max"/>
        <c:crossBetween val="between"/>
      </c:valAx>
      <c:catAx>
        <c:axId val="559384504"/>
        <c:scaling>
          <c:orientation val="minMax"/>
        </c:scaling>
        <c:delete val="1"/>
        <c:axPos val="b"/>
        <c:numFmt formatCode="0_ " sourceLinked="1"/>
        <c:majorTickMark val="out"/>
        <c:minorTickMark val="none"/>
        <c:tickLblPos val="nextTo"/>
        <c:crossAx val="559383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846098826552639E-2"/>
          <c:y val="8.3596021155125915E-3"/>
          <c:w val="0.24231152428644928"/>
          <c:h val="0.218769044867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7BE99-70E1-415F-B633-1D7BFF51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BAB85-1509-4A4B-989D-77061BB1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C67B-F51C-4091-80E0-F7BBD55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000F8-7102-4A99-8A70-D1CA30F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E520-1123-4922-BA89-F6313C7E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1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09186-E3CB-443A-A7FB-4DA73FB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679AA-966A-48B9-BDA2-4211C0DBF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324EC-FF11-46EF-9BFA-3FE01DB3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D3DE5-5900-4E5E-8943-7912A2FD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439F1-24A6-4870-BC18-52A876B3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4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ECA91-7C18-4CA3-B79E-E8C16D22C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ADE0C-AB89-4668-9B6A-6007BF860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CABC-7FFC-493A-8B84-FEBC1A2C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1E080-E527-4A3C-862E-90412413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C8518-C23D-4F7B-A469-A12D375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021B-CB3A-453A-B175-10C7F488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A8AF6-B8BD-4C25-9E71-51F6449F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0ADF2-CFBC-4B7A-BF38-6D5B23E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C9A53-B968-47E5-ABF1-1E6E9420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02998-72B6-4C3F-B15E-7032E210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0B47-2070-4115-B2F6-ADA987BC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6D72F-D30F-4422-88EB-4CF2D7C19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87966-9CF0-44C2-B336-FD0B870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FFF0E-37CF-41FF-A86A-DBCBABE4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F1DE3-D5F5-42C5-9706-82C5E36E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4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0AE09-1353-4962-96E7-07E4172A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85A64-B9B9-4908-9BB3-6449FADC5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C7099-DB04-4BD1-AF6D-05D4EB68D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20171-7BE1-4420-A7DE-6428E115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9CA3-8479-458C-8DF4-EF5A8F4A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22028-B334-40E6-806D-DFD780A8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3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DBE01-6CC7-4B97-847B-341BC5CB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43726-0ABB-4366-AD7F-4E6D55B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3E52C-6144-45B0-B13E-917275D8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DAAF0-C4FC-4C4A-8B53-853CC83E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CF3707-2F45-49FF-A859-D8A4B45E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76765F-8E18-43B4-82E2-05EA6A58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94CAEA-F004-49DA-B323-6020C24A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AC5E76-A7E2-4314-80B2-67ADC58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4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312B8-DD5B-49E5-B787-24CE099C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413A48-50DB-4CEE-8D91-F66B316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4B3926-A7F6-403E-91A6-737AF868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4C36FB-3294-44A7-8637-C6DD64DF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44A189-4F1F-4906-9ED8-4CE35827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86321-C05F-4725-9017-7833478F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36063-8537-46EA-B86C-906E8C41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F86F6-76DC-42C2-9682-4DEC2508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DF414-39BF-4ABD-9501-FC3E0953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7D236-554A-436F-8C3F-908C4DA76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2C277-E7F9-4312-8E61-A0E28A2F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C680A-EC79-4A40-820B-72E58B3B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6A448-5AAE-4BC5-9DDB-E5D16A36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5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76E4D-85D9-4237-8052-AFCA492E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2CE6B8-A1FB-4F68-AC6D-6414B0AC6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796DE-50F3-4B4D-8F4E-702B45BA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76839-4EA0-4398-AB32-A3B34E26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150BA-B558-4DAE-BEA9-4665B42E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5C060-CC79-4BF4-94E9-D59C11E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2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3434EE-84D7-41A7-81FB-BF1028A6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A4543-61D2-4B0A-8934-762473872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8E44C-60A5-4CC0-AEDB-388FA180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309C-C2C7-4D12-B91F-304C479FCDAF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93143-A967-4352-BC13-78952697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BC8F4-D849-4D02-8C12-EBAD47A52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A604-FADE-4930-A30C-3C24DC492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9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117427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43342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239609"/>
              </p:ext>
            </p:extLst>
          </p:nvPr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24749"/>
              </p:ext>
            </p:extLst>
          </p:nvPr>
        </p:nvGraphicFramePr>
        <p:xfrm>
          <a:off x="8755380" y="1254430"/>
          <a:ext cx="2975268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268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92326"/>
              </p:ext>
            </p:extLst>
          </p:nvPr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83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769823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440141"/>
              </p:ext>
            </p:extLst>
          </p:nvPr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Customer account</a:t>
            </a:r>
            <a:endParaRPr lang="zh-CN" altLang="en-US" u="sng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19C3F72-9DAC-4857-9064-5AA088B6079A}"/>
              </a:ext>
            </a:extLst>
          </p:cNvPr>
          <p:cNvSpPr txBox="1"/>
          <p:nvPr/>
        </p:nvSpPr>
        <p:spPr>
          <a:xfrm>
            <a:off x="5427383" y="1220810"/>
            <a:ext cx="3032449" cy="3046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9D769B-5E62-48EF-A21B-516468F964D8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date: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date: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10383D-9101-4C4E-8B8D-B24F5085AC79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A8B50E1-67C1-5A40-A28E-DFEED45A0841}"/>
              </a:ext>
            </a:extLst>
          </p:cNvPr>
          <p:cNvGrpSpPr/>
          <p:nvPr/>
        </p:nvGrpSpPr>
        <p:grpSpPr>
          <a:xfrm>
            <a:off x="10581730" y="5025245"/>
            <a:ext cx="1013460" cy="1013460"/>
            <a:chOff x="5173980" y="1402080"/>
            <a:chExt cx="1013460" cy="1013460"/>
          </a:xfrm>
        </p:grpSpPr>
        <p:sp>
          <p:nvSpPr>
            <p:cNvPr id="39" name="矩形: 圆角 24">
              <a:extLst>
                <a:ext uri="{FF2B5EF4-FFF2-40B4-BE49-F238E27FC236}">
                  <a16:creationId xmlns:a16="http://schemas.microsoft.com/office/drawing/2014/main" id="{A98FDE0B-EC7D-1E42-A217-CB7B7EBED549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712D111-54E3-DB49-B9EC-87C7131374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09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87061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32973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984759"/>
              </p:ext>
            </p:extLst>
          </p:nvPr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accent1">
                      <a:lumMod val="75000"/>
                    </a:schemeClr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>
                  <a:effectLst/>
                </a:rPr>
                <a:t>Close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/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/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83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769823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/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r>
              <a:rPr lang="en-GB" altLang="zh-CN" dirty="0"/>
              <a:t>Customer account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81E2E8-FE5E-48AE-A890-09BA72B2B8F2}"/>
              </a:ext>
            </a:extLst>
          </p:cNvPr>
          <p:cNvSpPr/>
          <p:nvPr/>
        </p:nvSpPr>
        <p:spPr>
          <a:xfrm>
            <a:off x="10515600" y="221787"/>
            <a:ext cx="1691642" cy="12101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D1E4CF-CCD6-4661-BC69-E213EA7FA957}"/>
              </a:ext>
            </a:extLst>
          </p:cNvPr>
          <p:cNvSpPr txBox="1"/>
          <p:nvPr/>
        </p:nvSpPr>
        <p:spPr>
          <a:xfrm>
            <a:off x="10581730" y="232894"/>
            <a:ext cx="1610270" cy="9746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Light mode</a:t>
            </a:r>
          </a:p>
          <a:p>
            <a:pPr>
              <a:lnSpc>
                <a:spcPct val="200000"/>
              </a:lnSpc>
            </a:pPr>
            <a:r>
              <a:rPr lang="en-GB" altLang="zh-CN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Dark mode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4616C44F-C7F5-46D6-8FED-AA3557204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299" y="100227"/>
            <a:ext cx="415081" cy="41508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27F2703-B18B-4890-8039-AACC90D93C4D}"/>
              </a:ext>
            </a:extLst>
          </p:cNvPr>
          <p:cNvSpPr txBox="1"/>
          <p:nvPr/>
        </p:nvSpPr>
        <p:spPr>
          <a:xfrm>
            <a:off x="5427383" y="1220810"/>
            <a:ext cx="3032449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Annual membership:</a:t>
            </a:r>
          </a:p>
          <a:p>
            <a:endParaRPr lang="en-GB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330655-70B4-461D-A406-3A6E3BD8F5B2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Entrance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#: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ID: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date: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Entry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date: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owner: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Car: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Account balance:</a:t>
            </a:r>
          </a:p>
          <a:p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Annual membership: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67F6AB8-BC50-4C5F-93E8-206988D66617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2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54497-2838-470B-9967-D8C970AFFC8C}"/>
              </a:ext>
            </a:extLst>
          </p:cNvPr>
          <p:cNvGrpSpPr/>
          <p:nvPr/>
        </p:nvGrpSpPr>
        <p:grpSpPr>
          <a:xfrm>
            <a:off x="-1" y="74361"/>
            <a:ext cx="12192001" cy="830997"/>
            <a:chOff x="-1" y="74361"/>
            <a:chExt cx="12192001" cy="8309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E02AC8-3A10-416F-AC05-EF818D9A6F58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0F939B4-9E31-49D6-9189-72FC8924944C}"/>
                </a:ext>
              </a:extLst>
            </p:cNvPr>
            <p:cNvSpPr txBox="1"/>
            <p:nvPr/>
          </p:nvSpPr>
          <p:spPr>
            <a:xfrm>
              <a:off x="4234542" y="74361"/>
              <a:ext cx="3722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48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PIMS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E642E7B-CD06-47F5-9524-F5164D8B6F20}"/>
                </a:ext>
              </a:extLst>
            </p:cNvPr>
            <p:cNvSpPr txBox="1"/>
            <p:nvPr/>
          </p:nvSpPr>
          <p:spPr>
            <a:xfrm>
              <a:off x="6792685" y="502608"/>
              <a:ext cx="3638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Parking lot Management System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9FA0C1A-E39D-4F1D-BABB-134B962FB53B}"/>
              </a:ext>
            </a:extLst>
          </p:cNvPr>
          <p:cNvSpPr txBox="1"/>
          <p:nvPr/>
        </p:nvSpPr>
        <p:spPr>
          <a:xfrm>
            <a:off x="11270835" y="-68580"/>
            <a:ext cx="976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Settings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2D9F4FF3-FA43-48DE-9BC3-4EF456C9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5" y="8956"/>
            <a:ext cx="214410" cy="214410"/>
          </a:xfrm>
          <a:prstGeom prst="rect">
            <a:avLst/>
          </a:prstGeom>
        </p:spPr>
      </p:pic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0D6B1649-3E53-4C8B-AC6C-BD4EF346A8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" y="30084"/>
            <a:ext cx="191702" cy="1917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B90EA1-61CA-4883-A04F-B3F075BD62A1}"/>
              </a:ext>
            </a:extLst>
          </p:cNvPr>
          <p:cNvSpPr txBox="1"/>
          <p:nvPr/>
        </p:nvSpPr>
        <p:spPr>
          <a:xfrm>
            <a:off x="62866" y="-43342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My manager account</a:t>
            </a:r>
            <a:endParaRPr lang="zh-CN" alt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50CBF65-F41F-422B-9731-9A4CDFC90DDD}"/>
              </a:ext>
            </a:extLst>
          </p:cNvPr>
          <p:cNvGraphicFramePr/>
          <p:nvPr/>
        </p:nvGraphicFramePr>
        <p:xfrm>
          <a:off x="158717" y="4653251"/>
          <a:ext cx="237930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3ECE95-5877-4962-8DC9-8D5EA9773B08}"/>
              </a:ext>
            </a:extLst>
          </p:cNvPr>
          <p:cNvGrpSpPr/>
          <p:nvPr/>
        </p:nvGrpSpPr>
        <p:grpSpPr>
          <a:xfrm>
            <a:off x="9322098" y="5017296"/>
            <a:ext cx="1013460" cy="1013460"/>
            <a:chOff x="5173980" y="1402080"/>
            <a:chExt cx="1013460" cy="101346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B74841-57F6-4D0C-A82C-6009A5D26678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983E66-2421-4111-AD21-1A4C09D64022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Lift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A4C0F8E-775B-412D-8A7C-ED30C065900D}"/>
              </a:ext>
            </a:extLst>
          </p:cNvPr>
          <p:cNvGrpSpPr/>
          <p:nvPr/>
        </p:nvGrpSpPr>
        <p:grpSpPr>
          <a:xfrm>
            <a:off x="10581730" y="5011698"/>
            <a:ext cx="1013460" cy="1013460"/>
            <a:chOff x="5173980" y="1402080"/>
            <a:chExt cx="1013460" cy="10134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8B392A-9DDE-43B2-95AD-A5F4B0B0EEE2}"/>
                </a:ext>
              </a:extLst>
            </p:cNvPr>
            <p:cNvSpPr/>
            <p:nvPr/>
          </p:nvSpPr>
          <p:spPr>
            <a:xfrm>
              <a:off x="5173980" y="1402080"/>
              <a:ext cx="1013460" cy="101346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33D3C1-8E72-4168-877C-5D25065896D5}"/>
                </a:ext>
              </a:extLst>
            </p:cNvPr>
            <p:cNvSpPr txBox="1"/>
            <p:nvPr/>
          </p:nvSpPr>
          <p:spPr>
            <a:xfrm>
              <a:off x="5273040" y="1676400"/>
              <a:ext cx="815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defRPr>
              </a:lvl1pPr>
            </a:lstStyle>
            <a:p>
              <a:r>
                <a:rPr lang="en-GB" altLang="zh-CN" dirty="0"/>
                <a:t>Close</a:t>
              </a:r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364C88A-3FA5-4ABA-8D64-7628086BB765}"/>
              </a:ext>
            </a:extLst>
          </p:cNvPr>
          <p:cNvSpPr txBox="1"/>
          <p:nvPr/>
        </p:nvSpPr>
        <p:spPr>
          <a:xfrm>
            <a:off x="51436" y="839378"/>
            <a:ext cx="460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Details of cars in the parking lot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03D675-4EF1-4622-BD6D-25BA2AACD8B4}"/>
              </a:ext>
            </a:extLst>
          </p:cNvPr>
          <p:cNvSpPr txBox="1"/>
          <p:nvPr/>
        </p:nvSpPr>
        <p:spPr>
          <a:xfrm>
            <a:off x="9627375" y="4642366"/>
            <a:ext cx="16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Barrier Control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E216AB69-A75C-41E8-8A03-77D21FD1D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21449"/>
              </p:ext>
            </p:extLst>
          </p:nvPr>
        </p:nvGraphicFramePr>
        <p:xfrm>
          <a:off x="8755380" y="1254430"/>
          <a:ext cx="3348000" cy="321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877036097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334444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995136672"/>
                    </a:ext>
                  </a:extLst>
                </a:gridCol>
              </a:tblGrid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Entrance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Payment type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172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14:01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Annual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4644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13:23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050" dirty="0"/>
                        <a:t>Hourly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6134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32962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1647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1797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5716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17093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201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55629"/>
                  </a:ext>
                </a:extLst>
              </a:tr>
              <a:tr h="291899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63544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D6AE5EFC-A84D-4EE9-8276-81F7F9BB428A}"/>
              </a:ext>
            </a:extLst>
          </p:cNvPr>
          <p:cNvSpPr txBox="1"/>
          <p:nvPr/>
        </p:nvSpPr>
        <p:spPr>
          <a:xfrm>
            <a:off x="8755380" y="866143"/>
            <a:ext cx="33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New cars coming in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AD13E1E7-E87B-41F6-B422-CEAE2A40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16244"/>
              </p:ext>
            </p:extLst>
          </p:nvPr>
        </p:nvGraphicFramePr>
        <p:xfrm>
          <a:off x="158717" y="1245395"/>
          <a:ext cx="49731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691">
                  <a:extLst>
                    <a:ext uri="{9D8B030D-6E8A-4147-A177-3AD203B41FA5}">
                      <a16:colId xmlns:a16="http://schemas.microsoft.com/office/drawing/2014/main" val="4053107042"/>
                    </a:ext>
                  </a:extLst>
                </a:gridCol>
                <a:gridCol w="923731">
                  <a:extLst>
                    <a:ext uri="{9D8B030D-6E8A-4147-A177-3AD203B41FA5}">
                      <a16:colId xmlns:a16="http://schemas.microsoft.com/office/drawing/2014/main" val="3459557227"/>
                    </a:ext>
                  </a:extLst>
                </a:gridCol>
                <a:gridCol w="835137">
                  <a:extLst>
                    <a:ext uri="{9D8B030D-6E8A-4147-A177-3AD203B41FA5}">
                      <a16:colId xmlns:a16="http://schemas.microsoft.com/office/drawing/2014/main" val="2227869395"/>
                    </a:ext>
                  </a:extLst>
                </a:gridCol>
                <a:gridCol w="825712">
                  <a:extLst>
                    <a:ext uri="{9D8B030D-6E8A-4147-A177-3AD203B41FA5}">
                      <a16:colId xmlns:a16="http://schemas.microsoft.com/office/drawing/2014/main" val="834647847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815135630"/>
                    </a:ext>
                  </a:extLst>
                </a:gridCol>
                <a:gridCol w="727786">
                  <a:extLst>
                    <a:ext uri="{9D8B030D-6E8A-4147-A177-3AD203B41FA5}">
                      <a16:colId xmlns:a16="http://schemas.microsoft.com/office/drawing/2014/main" val="1320871355"/>
                    </a:ext>
                  </a:extLst>
                </a:gridCol>
              </a:tblGrid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 £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ID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Entry 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Charge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1851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123456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13:23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2.00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5544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234567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14:01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sz="1200" dirty="0"/>
                        <a:t>1.00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925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794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62006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16932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41051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3697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49665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56710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24504"/>
                  </a:ext>
                </a:extLst>
              </a:tr>
              <a:tr h="254357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48085"/>
                  </a:ext>
                </a:extLst>
              </a:tr>
            </a:tbl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DA2A227F-2C67-405E-ACB0-81A878CCE3D9}"/>
              </a:ext>
            </a:extLst>
          </p:cNvPr>
          <p:cNvGraphicFramePr/>
          <p:nvPr/>
        </p:nvGraphicFramePr>
        <p:xfrm>
          <a:off x="2705879" y="4583251"/>
          <a:ext cx="5906276" cy="217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1B4FAE-53B5-45B1-B9F6-E0073023DA62}"/>
              </a:ext>
            </a:extLst>
          </p:cNvPr>
          <p:cNvSpPr/>
          <p:nvPr/>
        </p:nvSpPr>
        <p:spPr>
          <a:xfrm>
            <a:off x="9322098" y="6231342"/>
            <a:ext cx="2273092" cy="3933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EA7E8-A764-4AF3-AB64-588B1B175AE3}"/>
              </a:ext>
            </a:extLst>
          </p:cNvPr>
          <p:cNvSpPr txBox="1"/>
          <p:nvPr/>
        </p:nvSpPr>
        <p:spPr>
          <a:xfrm>
            <a:off x="9467420" y="6220235"/>
            <a:ext cx="19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Customer account</a:t>
            </a:r>
            <a:endParaRPr lang="zh-CN" altLang="en-US" u="sng" dirty="0">
              <a:solidFill>
                <a:schemeClr val="accent1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4F9E90-2636-44E0-B7D7-CD59A239D820}"/>
              </a:ext>
            </a:extLst>
          </p:cNvPr>
          <p:cNvSpPr txBox="1"/>
          <p:nvPr/>
        </p:nvSpPr>
        <p:spPr>
          <a:xfrm>
            <a:off x="5427383" y="1220810"/>
            <a:ext cx="3032449" cy="3293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GB" altLang="zh-CN" sz="1600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Vehicle details (hover over to see)</a:t>
            </a:r>
          </a:p>
          <a:p>
            <a:endParaRPr lang="en-GB" altLang="zh-CN" sz="16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Entrance #: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 2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#:        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1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ID:              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234567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date: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27/03/2020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Entry time:    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14:01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date:       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Exit time: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owner: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Aaron Lee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Toyota Corolla 2018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Account balance: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£ 24.50</a:t>
            </a:r>
          </a:p>
          <a:p>
            <a:r>
              <a:rPr lang="en-GB" altLang="zh-CN" sz="16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membership: </a:t>
            </a:r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No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79BB11C-3C2D-4588-9517-E6C9393A3BF3}"/>
              </a:ext>
            </a:extLst>
          </p:cNvPr>
          <p:cNvSpPr txBox="1"/>
          <p:nvPr/>
        </p:nvSpPr>
        <p:spPr>
          <a:xfrm>
            <a:off x="5041582" y="-67959"/>
            <a:ext cx="2108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14:22</a:t>
            </a:r>
            <a:endParaRPr lang="zh-CN" altLang="en-US" sz="1600" spc="100" dirty="0">
              <a:solidFill>
                <a:schemeClr val="accent1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FB452E41-8E47-4C3E-9AAE-308AF0A55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883739"/>
            <a:ext cx="290294" cy="2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99F74D-9272-4AE8-ABA5-04C2B0F3A8EE}"/>
              </a:ext>
            </a:extLst>
          </p:cNvPr>
          <p:cNvGrpSpPr/>
          <p:nvPr/>
        </p:nvGrpSpPr>
        <p:grpSpPr>
          <a:xfrm>
            <a:off x="-1" y="162060"/>
            <a:ext cx="12192001" cy="709880"/>
            <a:chOff x="-1" y="162060"/>
            <a:chExt cx="12192001" cy="70988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2A6A75-2928-4D39-AEC0-5401974DE502}"/>
                </a:ext>
              </a:extLst>
            </p:cNvPr>
            <p:cNvSpPr/>
            <p:nvPr/>
          </p:nvSpPr>
          <p:spPr>
            <a:xfrm>
              <a:off x="-1" y="233271"/>
              <a:ext cx="12192001" cy="575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D95754-B0BE-47BE-8EFB-C417136DA2E8}"/>
                </a:ext>
              </a:extLst>
            </p:cNvPr>
            <p:cNvSpPr txBox="1"/>
            <p:nvPr/>
          </p:nvSpPr>
          <p:spPr>
            <a:xfrm>
              <a:off x="4028490" y="162060"/>
              <a:ext cx="4135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600" b="1" spc="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Customer Account</a:t>
              </a:r>
              <a:endParaRPr lang="zh-CN" altLang="en-US" sz="3600" b="1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39AEF45-D08C-48FC-94A6-B12997159995}"/>
                </a:ext>
              </a:extLst>
            </p:cNvPr>
            <p:cNvSpPr txBox="1"/>
            <p:nvPr/>
          </p:nvSpPr>
          <p:spPr>
            <a:xfrm>
              <a:off x="8266922" y="502608"/>
              <a:ext cx="718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" panose="020E0602020502020306" pitchFamily="34" charset="0"/>
                </a:rPr>
                <a:t>PIMS</a:t>
              </a:r>
              <a:endPara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26D975A-4945-4C19-86AE-25B6E19882A1}"/>
              </a:ext>
            </a:extLst>
          </p:cNvPr>
          <p:cNvSpPr txBox="1"/>
          <p:nvPr/>
        </p:nvSpPr>
        <p:spPr>
          <a:xfrm>
            <a:off x="260862" y="871940"/>
            <a:ext cx="2351315" cy="479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User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Username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Title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First 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Last name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Registered since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Balance £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Annual membership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5B1B8F-1744-4F3F-A1A0-646996D7C96B}"/>
              </a:ext>
            </a:extLst>
          </p:cNvPr>
          <p:cNvSpPr txBox="1"/>
          <p:nvPr/>
        </p:nvSpPr>
        <p:spPr>
          <a:xfrm>
            <a:off x="2818237" y="1630909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aaronlee95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666206-3ED8-480A-853E-1AC6A5211746}"/>
              </a:ext>
            </a:extLst>
          </p:cNvPr>
          <p:cNvSpPr txBox="1"/>
          <p:nvPr/>
        </p:nvSpPr>
        <p:spPr>
          <a:xfrm>
            <a:off x="2818235" y="2250405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Mr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A396-7B01-4331-8780-CC9CC3910D20}"/>
              </a:ext>
            </a:extLst>
          </p:cNvPr>
          <p:cNvSpPr txBox="1"/>
          <p:nvPr/>
        </p:nvSpPr>
        <p:spPr>
          <a:xfrm>
            <a:off x="2818235" y="2878016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Aaron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C4CB4F-F3F2-4601-9E78-3CF3A339FE2F}"/>
              </a:ext>
            </a:extLst>
          </p:cNvPr>
          <p:cNvSpPr txBox="1"/>
          <p:nvPr/>
        </p:nvSpPr>
        <p:spPr>
          <a:xfrm>
            <a:off x="2818235" y="3469652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Lee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27AD9D-7188-4694-AA17-C43D5D57F48A}"/>
              </a:ext>
            </a:extLst>
          </p:cNvPr>
          <p:cNvSpPr txBox="1"/>
          <p:nvPr/>
        </p:nvSpPr>
        <p:spPr>
          <a:xfrm>
            <a:off x="2818237" y="4090910"/>
            <a:ext cx="183813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22/12/2019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37537E-FFCE-4C59-9CCD-7399341D0A5C}"/>
              </a:ext>
            </a:extLst>
          </p:cNvPr>
          <p:cNvSpPr txBox="1"/>
          <p:nvPr/>
        </p:nvSpPr>
        <p:spPr>
          <a:xfrm>
            <a:off x="8066314" y="1630909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Toyota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1723D6-01D2-4BC9-ACE8-70FA084A6B2C}"/>
              </a:ext>
            </a:extLst>
          </p:cNvPr>
          <p:cNvSpPr txBox="1"/>
          <p:nvPr/>
        </p:nvSpPr>
        <p:spPr>
          <a:xfrm>
            <a:off x="8066313" y="2268761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Corolla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9320F0-2DD3-40B5-83F7-0FA544FC11A0}"/>
              </a:ext>
            </a:extLst>
          </p:cNvPr>
          <p:cNvSpPr txBox="1"/>
          <p:nvPr/>
        </p:nvSpPr>
        <p:spPr>
          <a:xfrm>
            <a:off x="8066314" y="2875238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2018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C50A45-7FBD-4DB4-B816-0D1FED31766E}"/>
              </a:ext>
            </a:extLst>
          </p:cNvPr>
          <p:cNvSpPr txBox="1"/>
          <p:nvPr/>
        </p:nvSpPr>
        <p:spPr>
          <a:xfrm>
            <a:off x="2818237" y="4707255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24.50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3F217-876D-4EC1-AA46-504C342DD477}"/>
              </a:ext>
            </a:extLst>
          </p:cNvPr>
          <p:cNvSpPr txBox="1"/>
          <p:nvPr/>
        </p:nvSpPr>
        <p:spPr>
          <a:xfrm>
            <a:off x="4862424" y="4727111"/>
            <a:ext cx="147423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Adjust balance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385B01-6FED-42E0-84B2-EFBA8B5FCC66}"/>
              </a:ext>
            </a:extLst>
          </p:cNvPr>
          <p:cNvSpPr txBox="1"/>
          <p:nvPr/>
        </p:nvSpPr>
        <p:spPr>
          <a:xfrm>
            <a:off x="2818235" y="5303804"/>
            <a:ext cx="18381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r"/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Yes   </a:t>
            </a:r>
            <a:r>
              <a:rPr lang="en-GB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590517-E35A-4B52-A5F7-FE52ECE16F30}"/>
              </a:ext>
            </a:extLst>
          </p:cNvPr>
          <p:cNvSpPr txBox="1"/>
          <p:nvPr/>
        </p:nvSpPr>
        <p:spPr>
          <a:xfrm>
            <a:off x="5334001" y="879602"/>
            <a:ext cx="2351315" cy="233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altLang="zh-CN" sz="32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Cars</a:t>
            </a:r>
            <a:endParaRPr lang="en-GB" altLang="zh-CN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Make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Model</a:t>
            </a:r>
          </a:p>
          <a:p>
            <a:pPr algn="r">
              <a:lnSpc>
                <a:spcPct val="200000"/>
              </a:lnSpc>
            </a:pPr>
            <a:r>
              <a:rPr lang="en-GB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Year</a:t>
            </a:r>
            <a:endParaRPr lang="zh-CN" altLang="en-US" sz="20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6B59C3-A306-441F-8E12-26EB0CD97F87}"/>
              </a:ext>
            </a:extLst>
          </p:cNvPr>
          <p:cNvSpPr txBox="1"/>
          <p:nvPr/>
        </p:nvSpPr>
        <p:spPr>
          <a:xfrm>
            <a:off x="7347857" y="3449172"/>
            <a:ext cx="183813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Add another car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94315A-DDF9-4063-97D9-738F6AC71E97}"/>
              </a:ext>
            </a:extLst>
          </p:cNvPr>
          <p:cNvSpPr/>
          <p:nvPr/>
        </p:nvSpPr>
        <p:spPr>
          <a:xfrm>
            <a:off x="4331493" y="5357862"/>
            <a:ext cx="275737" cy="2757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8D9C66A-60DB-45E3-AF48-BCADF162F0A4}"/>
              </a:ext>
            </a:extLst>
          </p:cNvPr>
          <p:cNvSpPr/>
          <p:nvPr/>
        </p:nvSpPr>
        <p:spPr>
          <a:xfrm rot="10800000">
            <a:off x="4385388" y="5402425"/>
            <a:ext cx="186612" cy="186612"/>
          </a:xfrm>
          <a:prstGeom prst="triangl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D5C823-2FDE-46B1-A671-9793CF09088B}"/>
              </a:ext>
            </a:extLst>
          </p:cNvPr>
          <p:cNvSpPr txBox="1"/>
          <p:nvPr/>
        </p:nvSpPr>
        <p:spPr>
          <a:xfrm>
            <a:off x="5136122" y="6286175"/>
            <a:ext cx="147423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Save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8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363</Words>
  <Application>Microsoft Macintosh PowerPoint</Application>
  <PresentationFormat>宽屏</PresentationFormat>
  <Paragraphs>168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Berlin Sans FB</vt:lpstr>
      <vt:lpstr>Berlin Sans FB Demi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爽 童</dc:creator>
  <cp:lastModifiedBy>杨 一楠</cp:lastModifiedBy>
  <cp:revision>27</cp:revision>
  <dcterms:created xsi:type="dcterms:W3CDTF">2020-03-26T14:01:56Z</dcterms:created>
  <dcterms:modified xsi:type="dcterms:W3CDTF">2020-04-25T03:53:04Z</dcterms:modified>
</cp:coreProperties>
</file>