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360E4-A659-7247-A025-95E16156561D}" v="6" dt="2020-04-14T08:00:54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8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一楠" userId="da2026d27b215a28" providerId="LiveId" clId="{2D3360E4-A659-7247-A025-95E16156561D}"/>
    <pc:docChg chg="undo custSel modSld">
      <pc:chgData name="杨 一楠" userId="da2026d27b215a28" providerId="LiveId" clId="{2D3360E4-A659-7247-A025-95E16156561D}" dt="2020-04-14T08:00:54.015" v="38" actId="571"/>
      <pc:docMkLst>
        <pc:docMk/>
      </pc:docMkLst>
      <pc:sldChg chg="addSp delSp modSp">
        <pc:chgData name="杨 一楠" userId="da2026d27b215a28" providerId="LiveId" clId="{2D3360E4-A659-7247-A025-95E16156561D}" dt="2020-04-14T08:00:54.015" v="38" actId="571"/>
        <pc:sldMkLst>
          <pc:docMk/>
          <pc:sldMk cId="2999099738" sldId="256"/>
        </pc:sldMkLst>
        <pc:spChg chg="mod">
          <ac:chgData name="杨 一楠" userId="da2026d27b215a28" providerId="LiveId" clId="{2D3360E4-A659-7247-A025-95E16156561D}" dt="2020-04-14T02:19:32.023" v="34" actId="1076"/>
          <ac:spMkLst>
            <pc:docMk/>
            <pc:sldMk cId="2999099738" sldId="256"/>
            <ac:spMk id="13" creationId="{09B90EA1-61CA-4883-A04F-B3F075BD62A1}"/>
          </ac:spMkLst>
        </pc:spChg>
        <pc:spChg chg="add mod">
          <ac:chgData name="杨 一楠" userId="da2026d27b215a28" providerId="LiveId" clId="{2D3360E4-A659-7247-A025-95E16156561D}" dt="2020-04-14T02:18:25.791" v="28" actId="571"/>
          <ac:spMkLst>
            <pc:docMk/>
            <pc:sldMk cId="2999099738" sldId="256"/>
            <ac:spMk id="36" creationId="{2E609105-83CA-2244-90B6-36A7AFBA2E65}"/>
          </ac:spMkLst>
        </pc:spChg>
        <pc:spChg chg="add del mod">
          <ac:chgData name="杨 一楠" userId="da2026d27b215a28" providerId="LiveId" clId="{2D3360E4-A659-7247-A025-95E16156561D}" dt="2020-04-11T11:01:35.048" v="20" actId="478"/>
          <ac:spMkLst>
            <pc:docMk/>
            <pc:sldMk cId="2999099738" sldId="256"/>
            <ac:spMk id="36" creationId="{BA7D2982-C6E0-D54B-AB70-DBED8AB06161}"/>
          </ac:spMkLst>
        </pc:spChg>
        <pc:spChg chg="add mod">
          <ac:chgData name="杨 一楠" userId="da2026d27b215a28" providerId="LiveId" clId="{2D3360E4-A659-7247-A025-95E16156561D}" dt="2020-04-14T02:18:23.789" v="27" actId="571"/>
          <ac:spMkLst>
            <pc:docMk/>
            <pc:sldMk cId="2999099738" sldId="256"/>
            <ac:spMk id="37" creationId="{F34055CB-6862-2D46-9393-A1C29541E08E}"/>
          </ac:spMkLst>
        </pc:spChg>
        <pc:grpChg chg="mod">
          <ac:chgData name="杨 一楠" userId="da2026d27b215a28" providerId="LiveId" clId="{2D3360E4-A659-7247-A025-95E16156561D}" dt="2020-04-14T03:06:27.048" v="37" actId="1076"/>
          <ac:grpSpMkLst>
            <pc:docMk/>
            <pc:sldMk cId="2999099738" sldId="256"/>
            <ac:grpSpMk id="18" creationId="{AED54497-2838-470B-9967-D8C970AFFC8C}"/>
          </ac:grpSpMkLst>
        </pc:grpChg>
        <pc:grpChg chg="add mod">
          <ac:chgData name="杨 一楠" userId="da2026d27b215a28" providerId="LiveId" clId="{2D3360E4-A659-7247-A025-95E16156561D}" dt="2020-04-14T08:00:54.015" v="38" actId="571"/>
          <ac:grpSpMkLst>
            <pc:docMk/>
            <pc:sldMk cId="2999099738" sldId="256"/>
            <ac:grpSpMk id="38" creationId="{CA8B50E1-67C1-5A40-A28E-DFEED45A0841}"/>
          </ac:grpSpMkLst>
        </pc:grpChg>
        <pc:picChg chg="mod">
          <ac:chgData name="杨 一楠" userId="da2026d27b215a28" providerId="LiveId" clId="{2D3360E4-A659-7247-A025-95E16156561D}" dt="2020-04-14T02:19:31.348" v="33" actId="1076"/>
          <ac:picMkLst>
            <pc:docMk/>
            <pc:sldMk cId="2999099738" sldId="256"/>
            <ac:picMk id="12" creationId="{0D6B1649-3E53-4C8B-AC6C-BD4EF346A8BC}"/>
          </ac:picMkLst>
        </pc:picChg>
      </pc:sldChg>
      <pc:sldChg chg="modSp">
        <pc:chgData name="杨 一楠" userId="da2026d27b215a28" providerId="LiveId" clId="{2D3360E4-A659-7247-A025-95E16156561D}" dt="2020-04-14T02:19:54.250" v="36" actId="1076"/>
        <pc:sldMkLst>
          <pc:docMk/>
          <pc:sldMk cId="3973129482" sldId="258"/>
        </pc:sldMkLst>
        <pc:spChg chg="mod">
          <ac:chgData name="杨 一楠" userId="da2026d27b215a28" providerId="LiveId" clId="{2D3360E4-A659-7247-A025-95E16156561D}" dt="2020-04-14T02:19:54.250" v="36" actId="1076"/>
          <ac:spMkLst>
            <pc:docMk/>
            <pc:sldMk cId="3973129482" sldId="258"/>
            <ac:spMk id="13" creationId="{09B90EA1-61CA-4883-A04F-B3F075BD62A1}"/>
          </ac:spMkLst>
        </pc:spChg>
        <pc:grpChg chg="mod">
          <ac:chgData name="杨 一楠" userId="da2026d27b215a28" providerId="LiveId" clId="{2D3360E4-A659-7247-A025-95E16156561D}" dt="2020-04-11T08:57:08.826" v="6" actId="1036"/>
          <ac:grpSpMkLst>
            <pc:docMk/>
            <pc:sldMk cId="3973129482" sldId="258"/>
            <ac:grpSpMk id="18" creationId="{AED54497-2838-470B-9967-D8C970AFFC8C}"/>
          </ac:grpSpMkLst>
        </pc:grpChg>
        <pc:picChg chg="mod">
          <ac:chgData name="杨 一楠" userId="da2026d27b215a28" providerId="LiveId" clId="{2D3360E4-A659-7247-A025-95E16156561D}" dt="2020-04-11T10:45:46.930" v="7" actId="1076"/>
          <ac:picMkLst>
            <pc:docMk/>
            <pc:sldMk cId="3973129482" sldId="258"/>
            <ac:picMk id="11" creationId="{4616C44F-C7F5-46D6-8FED-AA35572040B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117427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3960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30798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326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0141"/>
              </p:ext>
            </p:extLst>
          </p:nvPr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9C3F72-9DAC-4857-9064-5AA088B6079A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D769B-5E62-48EF-A21B-516468F964D8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10383D-9101-4C4E-8B8D-B24F5085AC79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A8B50E1-67C1-5A40-A28E-DFEED45A0841}"/>
              </a:ext>
            </a:extLst>
          </p:cNvPr>
          <p:cNvGrpSpPr/>
          <p:nvPr/>
        </p:nvGrpSpPr>
        <p:grpSpPr>
          <a:xfrm>
            <a:off x="10581730" y="5025245"/>
            <a:ext cx="1013460" cy="1013460"/>
            <a:chOff x="5173980" y="1402080"/>
            <a:chExt cx="1013460" cy="1013460"/>
          </a:xfrm>
        </p:grpSpPr>
        <p:sp>
          <p:nvSpPr>
            <p:cNvPr id="39" name="矩形: 圆角 24">
              <a:extLst>
                <a:ext uri="{FF2B5EF4-FFF2-40B4-BE49-F238E27FC236}">
                  <a16:creationId xmlns:a16="http://schemas.microsoft.com/office/drawing/2014/main" id="{A98FDE0B-EC7D-1E42-A217-CB7B7EBED549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12D111-54E3-DB49-B9EC-87C7131374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870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32973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8475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/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/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GB" altLang="zh-CN" dirty="0"/>
              <a:t>Customer account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1E2E8-FE5E-48AE-A890-09BA72B2B8F2}"/>
              </a:ext>
            </a:extLst>
          </p:cNvPr>
          <p:cNvSpPr/>
          <p:nvPr/>
        </p:nvSpPr>
        <p:spPr>
          <a:xfrm>
            <a:off x="10515600" y="221787"/>
            <a:ext cx="1691642" cy="121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1E4CF-CCD6-4661-BC69-E213EA7FA957}"/>
              </a:ext>
            </a:extLst>
          </p:cNvPr>
          <p:cNvSpPr txBox="1"/>
          <p:nvPr/>
        </p:nvSpPr>
        <p:spPr>
          <a:xfrm>
            <a:off x="10581730" y="232894"/>
            <a:ext cx="1610270" cy="9746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Light mode</a:t>
            </a:r>
          </a:p>
          <a:p>
            <a:pPr>
              <a:lnSpc>
                <a:spcPct val="20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Dark mode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616C44F-C7F5-46D6-8FED-AA355720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99" y="100227"/>
            <a:ext cx="415081" cy="41508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27F2703-B18B-4890-8039-AACC90D93C4D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330655-70B4-461D-A406-3A6E3BD8F5B2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7F6AB8-BC50-4C5F-93E8-206988D66617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/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/>
                <a:t>Close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1449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14:01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Annual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13:23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Hourly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244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1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835137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 £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13:23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234567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14:01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F9E90-2636-44E0-B7D7-CD59A239D820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 2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      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234567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27/03/2020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14:01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       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Aaron Lee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Toyota Corolla 2018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£ 24.50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9BB11C-3C2D-4588-9517-E6C9393A3BF3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B452E41-8E47-4C3E-9AAE-308AF0A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83739"/>
            <a:ext cx="290294" cy="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99F74D-9272-4AE8-ABA5-04C2B0F3A8EE}"/>
              </a:ext>
            </a:extLst>
          </p:cNvPr>
          <p:cNvGrpSpPr/>
          <p:nvPr/>
        </p:nvGrpSpPr>
        <p:grpSpPr>
          <a:xfrm>
            <a:off x="-1" y="162060"/>
            <a:ext cx="12192001" cy="709880"/>
            <a:chOff x="-1" y="162060"/>
            <a:chExt cx="12192001" cy="7098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2A6A75-2928-4D39-AEC0-5401974DE502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95754-B0BE-47BE-8EFB-C417136DA2E8}"/>
                </a:ext>
              </a:extLst>
            </p:cNvPr>
            <p:cNvSpPr txBox="1"/>
            <p:nvPr/>
          </p:nvSpPr>
          <p:spPr>
            <a:xfrm>
              <a:off x="4028490" y="162060"/>
              <a:ext cx="413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6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Customer Account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39AEF45-D08C-48FC-94A6-B12997159995}"/>
                </a:ext>
              </a:extLst>
            </p:cNvPr>
            <p:cNvSpPr txBox="1"/>
            <p:nvPr/>
          </p:nvSpPr>
          <p:spPr>
            <a:xfrm>
              <a:off x="8266922" y="502608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PIMS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6D975A-4945-4C19-86AE-25B6E19882A1}"/>
              </a:ext>
            </a:extLst>
          </p:cNvPr>
          <p:cNvSpPr txBox="1"/>
          <p:nvPr/>
        </p:nvSpPr>
        <p:spPr>
          <a:xfrm>
            <a:off x="260862" y="871940"/>
            <a:ext cx="2351315" cy="479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Title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First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Registered since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Balance £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B1B8F-1744-4F3F-A1A0-646996D7C96B}"/>
              </a:ext>
            </a:extLst>
          </p:cNvPr>
          <p:cNvSpPr txBox="1"/>
          <p:nvPr/>
        </p:nvSpPr>
        <p:spPr>
          <a:xfrm>
            <a:off x="2818237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aaronlee95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66206-3ED8-480A-853E-1AC6A5211746}"/>
              </a:ext>
            </a:extLst>
          </p:cNvPr>
          <p:cNvSpPr txBox="1"/>
          <p:nvPr/>
        </p:nvSpPr>
        <p:spPr>
          <a:xfrm>
            <a:off x="2818235" y="225040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A396-7B01-4331-8780-CC9CC3910D20}"/>
              </a:ext>
            </a:extLst>
          </p:cNvPr>
          <p:cNvSpPr txBox="1"/>
          <p:nvPr/>
        </p:nvSpPr>
        <p:spPr>
          <a:xfrm>
            <a:off x="2818235" y="2878016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4CB4F-F3F2-4601-9E78-3CF3A339FE2F}"/>
              </a:ext>
            </a:extLst>
          </p:cNvPr>
          <p:cNvSpPr txBox="1"/>
          <p:nvPr/>
        </p:nvSpPr>
        <p:spPr>
          <a:xfrm>
            <a:off x="2818235" y="3469652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Lee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7AD9D-7188-4694-AA17-C43D5D57F48A}"/>
              </a:ext>
            </a:extLst>
          </p:cNvPr>
          <p:cNvSpPr txBox="1"/>
          <p:nvPr/>
        </p:nvSpPr>
        <p:spPr>
          <a:xfrm>
            <a:off x="2818237" y="4090910"/>
            <a:ext cx="183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22/12/2019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37537E-FFCE-4C59-9CCD-7399341D0A5C}"/>
              </a:ext>
            </a:extLst>
          </p:cNvPr>
          <p:cNvSpPr txBox="1"/>
          <p:nvPr/>
        </p:nvSpPr>
        <p:spPr>
          <a:xfrm>
            <a:off x="8066314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Toyota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1723D6-01D2-4BC9-ACE8-70FA084A6B2C}"/>
              </a:ext>
            </a:extLst>
          </p:cNvPr>
          <p:cNvSpPr txBox="1"/>
          <p:nvPr/>
        </p:nvSpPr>
        <p:spPr>
          <a:xfrm>
            <a:off x="8066313" y="2268761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Corolla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320F0-2DD3-40B5-83F7-0FA544FC11A0}"/>
              </a:ext>
            </a:extLst>
          </p:cNvPr>
          <p:cNvSpPr txBox="1"/>
          <p:nvPr/>
        </p:nvSpPr>
        <p:spPr>
          <a:xfrm>
            <a:off x="8066314" y="2875238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50A45-7FBD-4DB4-B816-0D1FED31766E}"/>
              </a:ext>
            </a:extLst>
          </p:cNvPr>
          <p:cNvSpPr txBox="1"/>
          <p:nvPr/>
        </p:nvSpPr>
        <p:spPr>
          <a:xfrm>
            <a:off x="2818237" y="470725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24.50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3F217-876D-4EC1-AA46-504C342DD477}"/>
              </a:ext>
            </a:extLst>
          </p:cNvPr>
          <p:cNvSpPr txBox="1"/>
          <p:nvPr/>
        </p:nvSpPr>
        <p:spPr>
          <a:xfrm>
            <a:off x="4862424" y="4727111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Adjust balance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85B01-6FED-42E0-84B2-EFBA8B5FCC66}"/>
              </a:ext>
            </a:extLst>
          </p:cNvPr>
          <p:cNvSpPr txBox="1"/>
          <p:nvPr/>
        </p:nvSpPr>
        <p:spPr>
          <a:xfrm>
            <a:off x="2818235" y="5303804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Yes   </a:t>
            </a:r>
            <a:r>
              <a:rPr lang="en-GB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517-E35A-4B52-A5F7-FE52ECE16F30}"/>
              </a:ext>
            </a:extLst>
          </p:cNvPr>
          <p:cNvSpPr txBox="1"/>
          <p:nvPr/>
        </p:nvSpPr>
        <p:spPr>
          <a:xfrm>
            <a:off x="5334001" y="879602"/>
            <a:ext cx="235131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Cars</a:t>
            </a:r>
            <a:endParaRPr lang="en-GB" altLang="zh-CN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Make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Model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Year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59C3-A306-441F-8E12-26EB0CD97F87}"/>
              </a:ext>
            </a:extLst>
          </p:cNvPr>
          <p:cNvSpPr txBox="1"/>
          <p:nvPr/>
        </p:nvSpPr>
        <p:spPr>
          <a:xfrm>
            <a:off x="7347857" y="3449172"/>
            <a:ext cx="18381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Add another car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4315A-DDF9-4063-97D9-738F6AC71E97}"/>
              </a:ext>
            </a:extLst>
          </p:cNvPr>
          <p:cNvSpPr/>
          <p:nvPr/>
        </p:nvSpPr>
        <p:spPr>
          <a:xfrm>
            <a:off x="4331493" y="5357862"/>
            <a:ext cx="275737" cy="275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8D9C66A-60DB-45E3-AF48-BCADF162F0A4}"/>
              </a:ext>
            </a:extLst>
          </p:cNvPr>
          <p:cNvSpPr/>
          <p:nvPr/>
        </p:nvSpPr>
        <p:spPr>
          <a:xfrm rot="10800000">
            <a:off x="4385388" y="5402425"/>
            <a:ext cx="186612" cy="186612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5C823-2FDE-46B1-A671-9793CF09088B}"/>
              </a:ext>
            </a:extLst>
          </p:cNvPr>
          <p:cNvSpPr txBox="1"/>
          <p:nvPr/>
        </p:nvSpPr>
        <p:spPr>
          <a:xfrm>
            <a:off x="5136122" y="6286175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Save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363</Words>
  <Application>Microsoft Macintosh PowerPoint</Application>
  <PresentationFormat>宽屏</PresentationFormat>
  <Paragraphs>168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杨 一楠</cp:lastModifiedBy>
  <cp:revision>27</cp:revision>
  <dcterms:created xsi:type="dcterms:W3CDTF">2020-03-26T14:01:56Z</dcterms:created>
  <dcterms:modified xsi:type="dcterms:W3CDTF">2020-04-14T08:01:04Z</dcterms:modified>
</cp:coreProperties>
</file>