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59" autoAdjust="0"/>
    <p:restoredTop sz="94660"/>
  </p:normalViewPr>
  <p:slideViewPr>
    <p:cSldViewPr snapToGrid="0">
      <p:cViewPr>
        <p:scale>
          <a:sx n="100" d="100"/>
          <a:sy n="100" d="100"/>
        </p:scale>
        <p:origin x="51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Occupancy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E18-41B2-AE04-6213A37C5CA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8-41B2-AE04-6213A37C5CA8}"/>
              </c:ext>
            </c:extLst>
          </c:dPt>
          <c:cat>
            <c:strRef>
              <c:f>Sheet1!$A$2:$A$3</c:f>
              <c:strCache>
                <c:ptCount val="2"/>
                <c:pt idx="0">
                  <c:v>Vacant</c:v>
                </c:pt>
                <c:pt idx="1">
                  <c:v>Occupied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8-41B2-AE04-6213A37C5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7BE99-70E1-415F-B633-1D7BFF51A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BAB85-1509-4A4B-989D-77061BB19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3C67B-F51C-4091-80E0-F7BBD559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000F8-7102-4A99-8A70-D1CA30F3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DE520-1123-4922-BA89-F6313C7E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1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09186-E3CB-443A-A7FB-4DA73FBE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E679AA-966A-48B9-BDA2-4211C0DBF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324EC-FF11-46EF-9BFA-3FE01DB3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D3DE5-5900-4E5E-8943-7912A2FD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439F1-24A6-4870-BC18-52A876B3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4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ECA91-7C18-4CA3-B79E-E8C16D22C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FADE0C-AB89-4668-9B6A-6007BF860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3CABC-7FFC-493A-8B84-FEBC1A2C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1E080-E527-4A3C-862E-90412413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C8518-C23D-4F7B-A469-A12D375D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2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A021B-CB3A-453A-B175-10C7F488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A8AF6-B8BD-4C25-9E71-51F6449F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0ADF2-CFBC-4B7A-BF38-6D5B23E3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C9A53-B968-47E5-ABF1-1E6E9420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02998-72B6-4C3F-B15E-7032E210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1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C0B47-2070-4115-B2F6-ADA987BC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6D72F-D30F-4422-88EB-4CF2D7C19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87966-9CF0-44C2-B336-FD0B870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FFF0E-37CF-41FF-A86A-DBCBABE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F1DE3-D5F5-42C5-9706-82C5E36E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4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0AE09-1353-4962-96E7-07E4172A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85A64-B9B9-4908-9BB3-6449FADC5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3C7099-DB04-4BD1-AF6D-05D4EB68D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20171-7BE1-4420-A7DE-6428E115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849CA3-8479-458C-8DF4-EF5A8F4A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22028-B334-40E6-806D-DFD780A8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3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DBE01-6CC7-4B97-847B-341BC5CB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043726-0ABB-4366-AD7F-4E6D55B20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43E52C-6144-45B0-B13E-917275D82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9DAAF0-C4FC-4C4A-8B53-853CC83E5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CF3707-2F45-49FF-A859-D8A4B45EB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76765F-8E18-43B4-82E2-05EA6A58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94CAEA-F004-49DA-B323-6020C24A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AC5E76-A7E2-4314-80B2-67ADC58F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14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312B8-DD5B-49E5-B787-24CE099C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413A48-50DB-4CEE-8D91-F66B3160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4B3926-A7F6-403E-91A6-737AF868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4C36FB-3294-44A7-8637-C6DD64DF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44A189-4F1F-4906-9ED8-4CE35827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986321-C05F-4725-9017-7833478F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A36063-8537-46EA-B86C-906E8C41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0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F86F6-76DC-42C2-9682-4DEC2508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DF414-39BF-4ABD-9501-FC3E0953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7D236-554A-436F-8C3F-908C4DA76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2C277-E7F9-4312-8E61-A0E28A2F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3C680A-EC79-4A40-820B-72E58B3B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6A448-5AAE-4BC5-9DDB-E5D16A36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35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76E4D-85D9-4237-8052-AFCA492E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2CE6B8-A1FB-4F68-AC6D-6414B0AC6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796DE-50F3-4B4D-8F4E-702B45BA6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476839-4EA0-4398-AB32-A3B34E26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150BA-B558-4DAE-BEA9-4665B42E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B5C060-CC79-4BF4-94E9-D59C11E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42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3434EE-84D7-41A7-81FB-BF1028A6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CA4543-61D2-4B0A-8934-762473872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8E44C-60A5-4CC0-AEDB-388FA1803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F309C-C2C7-4D12-B91F-304C479FCDA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93143-A967-4352-BC13-78952697D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BC8F4-D849-4D02-8C12-EBAD47A52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9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AE02AC8-3A10-416F-AC05-EF818D9A6F58}"/>
              </a:ext>
            </a:extLst>
          </p:cNvPr>
          <p:cNvSpPr/>
          <p:nvPr/>
        </p:nvSpPr>
        <p:spPr>
          <a:xfrm>
            <a:off x="-1" y="233271"/>
            <a:ext cx="12192001" cy="575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F939B4-9E31-49D6-9189-72FC8924944C}"/>
              </a:ext>
            </a:extLst>
          </p:cNvPr>
          <p:cNvSpPr txBox="1"/>
          <p:nvPr/>
        </p:nvSpPr>
        <p:spPr>
          <a:xfrm>
            <a:off x="4234542" y="74361"/>
            <a:ext cx="3722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48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PIMS</a:t>
            </a:r>
            <a:endParaRPr lang="zh-CN" altLang="en-US" sz="3600" b="1" spc="100" dirty="0">
              <a:solidFill>
                <a:schemeClr val="accent1">
                  <a:lumMod val="20000"/>
                  <a:lumOff val="8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642E7B-CD06-47F5-9524-F5164D8B6F20}"/>
              </a:ext>
            </a:extLst>
          </p:cNvPr>
          <p:cNvSpPr txBox="1"/>
          <p:nvPr/>
        </p:nvSpPr>
        <p:spPr>
          <a:xfrm>
            <a:off x="6792685" y="502608"/>
            <a:ext cx="36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Parking lot Management System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FA0C1A-E39D-4F1D-BABB-134B962FB53B}"/>
              </a:ext>
            </a:extLst>
          </p:cNvPr>
          <p:cNvSpPr txBox="1"/>
          <p:nvPr/>
        </p:nvSpPr>
        <p:spPr>
          <a:xfrm>
            <a:off x="11270835" y="-68580"/>
            <a:ext cx="97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Settings</a:t>
            </a:r>
            <a:endParaRPr lang="zh-CN" alt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2D9F4FF3-FA43-48DE-9BC3-4EF456C96E8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835" y="8956"/>
            <a:ext cx="214410" cy="214410"/>
          </a:xfrm>
          <a:prstGeom prst="rect">
            <a:avLst/>
          </a:prstGeom>
        </p:spPr>
      </p:pic>
      <p:pic>
        <p:nvPicPr>
          <p:cNvPr id="12" name="图片 11" descr="图片包含 游戏机&#10;&#10;描述已自动生成">
            <a:extLst>
              <a:ext uri="{FF2B5EF4-FFF2-40B4-BE49-F238E27FC236}">
                <a16:creationId xmlns:a16="http://schemas.microsoft.com/office/drawing/2014/main" id="{0D6B1649-3E53-4C8B-AC6C-BD4EF346A8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" y="30084"/>
            <a:ext cx="191702" cy="1917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B90EA1-61CA-4883-A04F-B3F075BD62A1}"/>
              </a:ext>
            </a:extLst>
          </p:cNvPr>
          <p:cNvSpPr txBox="1"/>
          <p:nvPr/>
        </p:nvSpPr>
        <p:spPr>
          <a:xfrm>
            <a:off x="62866" y="-43342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My manager account</a:t>
            </a:r>
            <a:endParaRPr lang="zh-CN" alt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D89F92AE-887F-41B8-8912-FBEEDCCC2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69960"/>
              </p:ext>
            </p:extLst>
          </p:nvPr>
        </p:nvGraphicFramePr>
        <p:xfrm>
          <a:off x="62866" y="1230080"/>
          <a:ext cx="4577714" cy="2956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07694">
                  <a:extLst>
                    <a:ext uri="{9D8B030D-6E8A-4147-A177-3AD203B41FA5}">
                      <a16:colId xmlns:a16="http://schemas.microsoft.com/office/drawing/2014/main" val="648027063"/>
                    </a:ext>
                  </a:extLst>
                </a:gridCol>
                <a:gridCol w="418445">
                  <a:extLst>
                    <a:ext uri="{9D8B030D-6E8A-4147-A177-3AD203B41FA5}">
                      <a16:colId xmlns:a16="http://schemas.microsoft.com/office/drawing/2014/main" val="3769660306"/>
                    </a:ext>
                  </a:extLst>
                </a:gridCol>
                <a:gridCol w="648355">
                  <a:extLst>
                    <a:ext uri="{9D8B030D-6E8A-4147-A177-3AD203B41FA5}">
                      <a16:colId xmlns:a16="http://schemas.microsoft.com/office/drawing/2014/main" val="190396633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2516906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44784476"/>
                    </a:ext>
                  </a:extLst>
                </a:gridCol>
                <a:gridCol w="626201">
                  <a:extLst>
                    <a:ext uri="{9D8B030D-6E8A-4147-A177-3AD203B41FA5}">
                      <a16:colId xmlns:a16="http://schemas.microsoft.com/office/drawing/2014/main" val="287104215"/>
                    </a:ext>
                  </a:extLst>
                </a:gridCol>
                <a:gridCol w="653959">
                  <a:extLst>
                    <a:ext uri="{9D8B030D-6E8A-4147-A177-3AD203B41FA5}">
                      <a16:colId xmlns:a16="http://schemas.microsoft.com/office/drawing/2014/main" val="74474605"/>
                    </a:ext>
                  </a:extLst>
                </a:gridCol>
              </a:tblGrid>
              <a:tr h="202480">
                <a:tc>
                  <a:txBody>
                    <a:bodyPr/>
                    <a:lstStyle/>
                    <a:p>
                      <a:r>
                        <a:rPr lang="en-GB" altLang="zh-CN" sz="800" dirty="0"/>
                        <a:t>Entrance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altLang="zh-CN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altLang="zh-CN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altLang="zh-CN" sz="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Time_in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800" dirty="0" err="1"/>
                        <a:t>Time_out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800" dirty="0"/>
                        <a:t>Duration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altLang="zh-CN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Charge £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828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altLang="zh-CN" sz="900" dirty="0"/>
                        <a:t>1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900" dirty="0"/>
                        <a:t>2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900" dirty="0"/>
                        <a:t>23-03 13:03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900" dirty="0"/>
                        <a:t>23-03 15:42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900" dirty="0"/>
                        <a:t>00:16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900" dirty="0"/>
                        <a:t>1.00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402376"/>
                  </a:ext>
                </a:extLst>
              </a:tr>
              <a:tr h="21527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83214"/>
                  </a:ext>
                </a:extLst>
              </a:tr>
              <a:tr h="20956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160078"/>
                  </a:ext>
                </a:extLst>
              </a:tr>
              <a:tr h="19241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58287"/>
                  </a:ext>
                </a:extLst>
              </a:tr>
              <a:tr h="20765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770359"/>
                  </a:ext>
                </a:extLst>
              </a:tr>
              <a:tr h="20003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23875"/>
                  </a:ext>
                </a:extLst>
              </a:tr>
              <a:tr h="2101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340106"/>
                  </a:ext>
                </a:extLst>
              </a:tr>
              <a:tr h="2101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88960"/>
                  </a:ext>
                </a:extLst>
              </a:tr>
              <a:tr h="2101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57046"/>
                  </a:ext>
                </a:extLst>
              </a:tr>
              <a:tr h="2101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398365"/>
                  </a:ext>
                </a:extLst>
              </a:tr>
              <a:tr h="2101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36098"/>
                  </a:ext>
                </a:extLst>
              </a:tr>
              <a:tr h="2101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96970"/>
                  </a:ext>
                </a:extLst>
              </a:tr>
            </a:tbl>
          </a:graphicData>
        </a:graphic>
      </p:graphicFrame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D50CBF65-F41F-422B-9731-9A4CDFC90D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545896"/>
              </p:ext>
            </p:extLst>
          </p:nvPr>
        </p:nvGraphicFramePr>
        <p:xfrm>
          <a:off x="531632" y="4297680"/>
          <a:ext cx="3640182" cy="2412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DC3ECE95-5877-4962-8DC9-8D5EA9773B08}"/>
              </a:ext>
            </a:extLst>
          </p:cNvPr>
          <p:cNvGrpSpPr/>
          <p:nvPr/>
        </p:nvGrpSpPr>
        <p:grpSpPr>
          <a:xfrm>
            <a:off x="5623560" y="1226820"/>
            <a:ext cx="1013460" cy="1013460"/>
            <a:chOff x="5173980" y="1402080"/>
            <a:chExt cx="1013460" cy="101346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5B74841-57F6-4D0C-A82C-6009A5D26678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B983E66-2421-4111-AD21-1A4C09D64022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dirty="0">
                  <a:latin typeface="Berlin Sans FB" panose="020E0602020502020306" pitchFamily="34" charset="0"/>
                </a:rPr>
                <a:t>Lift</a:t>
              </a:r>
              <a:endParaRPr lang="zh-CN" altLang="en-US" dirty="0">
                <a:latin typeface="Berlin Sans FB" panose="020E0602020502020306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A4C0F8E-775B-412D-8A7C-ED30C065900D}"/>
              </a:ext>
            </a:extLst>
          </p:cNvPr>
          <p:cNvGrpSpPr/>
          <p:nvPr/>
        </p:nvGrpSpPr>
        <p:grpSpPr>
          <a:xfrm>
            <a:off x="5623560" y="2324100"/>
            <a:ext cx="1013460" cy="1013460"/>
            <a:chOff x="5173980" y="1402080"/>
            <a:chExt cx="1013460" cy="101346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88B392A-9DDE-43B2-95AD-A5F4B0B0EEE2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D33D3C1-8E72-4168-877C-5D25065896D5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dirty="0">
                  <a:latin typeface="Berlin Sans FB" panose="020E0602020502020306" pitchFamily="34" charset="0"/>
                </a:rPr>
                <a:t>Close</a:t>
              </a:r>
              <a:endParaRPr lang="zh-CN" altLang="en-US" dirty="0">
                <a:latin typeface="Berlin Sans FB" panose="020E0602020502020306" pitchFamily="34" charset="0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364C88A-3FA5-4ABA-8D64-7628086BB765}"/>
              </a:ext>
            </a:extLst>
          </p:cNvPr>
          <p:cNvSpPr txBox="1"/>
          <p:nvPr/>
        </p:nvSpPr>
        <p:spPr>
          <a:xfrm>
            <a:off x="51436" y="839378"/>
            <a:ext cx="4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Details of cars in the parking lot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03D675-4EF1-4622-BD6D-25BA2AACD8B4}"/>
              </a:ext>
            </a:extLst>
          </p:cNvPr>
          <p:cNvSpPr txBox="1"/>
          <p:nvPr/>
        </p:nvSpPr>
        <p:spPr>
          <a:xfrm>
            <a:off x="5328285" y="860748"/>
            <a:ext cx="160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Barrier Control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E216AB69-A75C-41E8-8A03-77D21FD1D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42814"/>
              </p:ext>
            </p:extLst>
          </p:nvPr>
        </p:nvGraphicFramePr>
        <p:xfrm>
          <a:off x="8755380" y="1254430"/>
          <a:ext cx="3348000" cy="321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87703609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334444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95136672"/>
                    </a:ext>
                  </a:extLst>
                </a:gridCol>
              </a:tblGrid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Entrance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ID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Time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172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4644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7613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32962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1647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1797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571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1709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01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65562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63544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6AE5EFC-A84D-4EE9-8276-81F7F9BB428A}"/>
              </a:ext>
            </a:extLst>
          </p:cNvPr>
          <p:cNvSpPr txBox="1"/>
          <p:nvPr/>
        </p:nvSpPr>
        <p:spPr>
          <a:xfrm>
            <a:off x="8755380" y="866143"/>
            <a:ext cx="33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New cars coming in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9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48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Berlin Sans FB</vt:lpstr>
      <vt:lpstr>Berlin Sans FB Demi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爽 童</dc:creator>
  <cp:lastModifiedBy>爽 童</cp:lastModifiedBy>
  <cp:revision>14</cp:revision>
  <dcterms:created xsi:type="dcterms:W3CDTF">2020-03-26T14:01:56Z</dcterms:created>
  <dcterms:modified xsi:type="dcterms:W3CDTF">2020-03-26T20:09:10Z</dcterms:modified>
</cp:coreProperties>
</file>