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9E3"/>
    <a:srgbClr val="8486E8"/>
    <a:srgbClr val="3366FF"/>
    <a:srgbClr val="318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359D-95CA-4106-8E9E-F73C75439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ED3A5-DE4D-401C-8C2F-FAC448936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045E-8CD7-4ACE-8583-26E39FD3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4BB1-90A8-4359-85CE-FAAA4D73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5D37-68E4-44B0-B869-13640D9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154E-C65F-46E9-AD26-48469C09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91EE4-E5A9-41A9-8BA3-C3A3E6542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8C22-32A1-4EFD-B43D-AB785939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8EBD-6029-47F1-B5DD-5DA6003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CD0B-1F58-48DC-AF08-32A2FA8E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C0BCA-BD96-4E7B-8D69-D7872177D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1C1C9-2AED-4456-A24B-838471454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B4AB-90A9-48B0-A3BA-88964B55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FA72-50D0-4E61-A816-7B3F153A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2961-4B42-4E76-BEDD-9820930F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30A7-04B5-46CB-9160-FFBB48D7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AB79-F47E-4B50-866A-40CE8B33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B68B-019A-47E8-9AA3-67FD057A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860D-6CC1-4AD4-8BC0-EFF91E93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5216-E0F2-43BE-9E2A-6AD9F6AD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03F8-B0B6-40FB-9B18-DD56A6F1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E9F8A-AB4C-485C-8BE3-1BBF97EB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34A7-31A4-4E1B-A7E7-FC05FF87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6FB9-A3E4-4D54-94C7-325C777F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019A-7517-4CDE-96B7-04E2A65A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CEA1-1F49-4B75-8C37-9ED66729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0E27-75C3-4168-9B7C-C9C2E075D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625C8-BBA4-4EAD-AF53-A9971EBD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AE1B-36D5-47CC-9925-E6AA6767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1EFC-982F-4F40-8D37-61488527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76772-C8C6-4B1F-AAE5-33A772C3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0F09-F8A3-4F82-BD7C-3F4BF392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D9F3-ADA0-499D-9D9C-0464837F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64819-82B1-4F58-92EA-04AC2B3C7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AC015-6685-4C7D-A0DC-E49C1CE9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2CFD6-99DC-4491-9E27-A71D8DA4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CC7FA-0C01-412E-A6C1-690AA14E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E31EA-262B-4126-8D06-5B3B6A7B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5503C-7012-4A53-842F-034076BF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EEC8-F471-4E20-A6D8-EDC1F9F6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65172-E1CD-44C3-81A1-52D4702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52700-C019-460F-B178-642CFB43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0ACA2-9F65-41F6-B6CE-08095B5A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C6AA2-1EB7-4722-920E-DB995D7D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488C8-C744-405E-9C35-1CD44485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8694A-E6B6-4774-9ED3-172B6334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ACE1-23C6-4033-9858-6547D36F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A01E-F849-452A-8EB1-5090DC1E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82AB1-94EA-410F-968F-23B619DC7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BE164-F052-4024-9C77-60EE5B51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E430-9A6C-4496-9977-AA8BD0EA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1AFB-B2E8-4342-BEA5-81B9E8E8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568E-FF21-499F-B532-A778F21D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03E62-C79E-4182-AFE1-36D682129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040F-18D7-4B96-9FFC-11BFB70F0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3BC7-2A0A-4020-82B6-49EB03CA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CEC4B-EDB9-4C3D-8567-B84A35C5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C06CA-9C89-4BC7-9E1A-08A9C50F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C3A72-F701-4A1F-B83B-318446EB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26764-2A46-4C14-8B12-BD1FE92A0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52A7-3C88-4B0E-80B9-943D9AF5F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24F8-79B9-420A-9122-1891F41297D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BB43-7416-42CB-BF8A-C193F2EF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4604-E00E-4920-8B8F-F1191B55D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3943-C704-4276-ACCA-E64DD737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0295BD-D3BD-4B53-88CC-9A0B8617662A}"/>
              </a:ext>
            </a:extLst>
          </p:cNvPr>
          <p:cNvGrpSpPr/>
          <p:nvPr/>
        </p:nvGrpSpPr>
        <p:grpSpPr>
          <a:xfrm>
            <a:off x="1700213" y="728665"/>
            <a:ext cx="10046630" cy="4508926"/>
            <a:chOff x="2834318" y="2251270"/>
            <a:chExt cx="5373924" cy="22280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3D61A-237F-4FBE-89F7-7815D24EA768}"/>
                </a:ext>
              </a:extLst>
            </p:cNvPr>
            <p:cNvSpPr txBox="1"/>
            <p:nvPr/>
          </p:nvSpPr>
          <p:spPr>
            <a:xfrm>
              <a:off x="2834318" y="2251270"/>
              <a:ext cx="5373924" cy="2228013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700" dirty="0">
                  <a:ln w="79375" cmpd="sng">
                    <a:solidFill>
                      <a:schemeClr val="tx1"/>
                    </a:solidFill>
                  </a:ln>
                  <a:solidFill>
                    <a:srgbClr val="318795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PIMS</a:t>
              </a:r>
              <a:endParaRPr lang="en-US" sz="28700" dirty="0">
                <a:ln w="79375" cmpd="sng">
                  <a:solidFill>
                    <a:schemeClr val="tx1"/>
                  </a:solidFill>
                </a:ln>
                <a:solidFill>
                  <a:srgbClr val="318795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3BE4D9-EAF3-449F-BF34-2864F97A2AD0}"/>
                </a:ext>
              </a:extLst>
            </p:cNvPr>
            <p:cNvSpPr txBox="1"/>
            <p:nvPr/>
          </p:nvSpPr>
          <p:spPr>
            <a:xfrm>
              <a:off x="2910741" y="3898614"/>
              <a:ext cx="4875825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9489E3"/>
                  </a:solidFill>
                </a:rPr>
                <a:t>National Parking Management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95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E83C3732-956F-40FC-A6C5-8E16F56C5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17463" r="11238" b="27862"/>
          <a:stretch/>
        </p:blipFill>
        <p:spPr>
          <a:xfrm>
            <a:off x="1976438" y="1447799"/>
            <a:ext cx="7362825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抚洲</dc:creator>
  <cp:lastModifiedBy>王 抚洲</cp:lastModifiedBy>
  <cp:revision>4</cp:revision>
  <dcterms:created xsi:type="dcterms:W3CDTF">2020-04-05T03:19:18Z</dcterms:created>
  <dcterms:modified xsi:type="dcterms:W3CDTF">2020-04-05T03:45:16Z</dcterms:modified>
</cp:coreProperties>
</file>