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7B4B-8F7E-2E52-85F7-FD78A0155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1BBB7-4C28-B278-C93C-0A03B53A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497A-AF38-4EA1-B1B4-A9979490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A0E0-1824-E1E5-CA23-4E871D36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1AD4-18C2-54A1-557C-371A4241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24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9CC-FE2B-85A7-1501-F42C07B7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3FDD-83EF-05F1-EC9B-8721FCB7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6FDF-A0CB-675B-BE41-4D13B558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45C9-65AF-F329-13F8-FE258D4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3567-A90F-78AA-D481-EBDB7803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180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F1ACF-E3E5-8248-4C87-1EF84178A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D4A0-0DE3-010E-37A9-19258A073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519D-DB02-050D-FB46-3255F371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7FCD-CC27-319D-ED0F-DD188BD9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D311-DEA3-2D4B-633D-CC31FEF8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84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6A93-9AAE-6539-929A-263D122D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B13-6EA5-642A-65E9-ED18CEB3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F7EE-2193-ED6C-C18F-1BFCA992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1382-FD5E-F764-B04C-523267A0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4B46-0832-F7FF-55D0-E23C3C43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45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5B16-71F7-DE9E-9839-D943BA8E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06C0-D5C3-413A-2535-803510A0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1254-2302-48BA-F2AF-F471A599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08CD-2413-1066-C6C3-96AFB070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454C-97D4-9E77-80A6-E1873D89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CFD2-B2DC-9421-8616-FAE56C43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A8F6-AA99-3E73-D8F7-B7C7D21C8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61C6-F27F-BBE8-4E89-A3721CF67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4AE0-683A-DA27-4098-084933B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FF450-261D-46B8-2DB0-3EA6CEF3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C68B-0E94-BFCE-F700-437C331F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186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393A-34A7-BD5F-2E2B-0845DD2F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0BB6-C099-82B8-C30C-F35D170C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7B1A2-F140-6BA8-A00A-5BAF469B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BA8B8-F64E-F883-27D1-26A057699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1EEFB-1E43-800D-BAC6-276FE9C68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F0E61-B84D-5B4A-4432-40D03C98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B5911-4291-5BE4-42DD-A9A74D31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C67AA-E949-89EB-4736-B0A75FDD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87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E5EC-1182-67F6-2678-9AB64AE8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DED11-4D9B-049B-9E10-E953B5D1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60DA9-8235-9941-77A4-AC37AFCF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F8911-1C36-F6FF-0EF0-C77F2986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557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9BC69-54DC-F2E6-4228-020B929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62C67-A1A9-5C84-21AE-2100FF45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51EFE-EA40-DAD5-99ED-47CF845A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32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4DE4-C457-3048-67D6-3FB33415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0BED-2B68-8674-CCD5-A738A65D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614ED-E997-B804-7F98-C127F775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BB0F-48EB-025B-D28D-FE34CD7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B799-5B5E-D50B-4241-A260FCC3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C113-2356-16FE-63EF-36DCCDF9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5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3738-B3EF-560C-AB6D-C4822A76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4BE60-C1D8-ED93-56A2-345C27246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10CF7-2C8D-0D57-38C4-B29B10A02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7C55-F896-0932-7499-A289B805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0854-141D-F0A9-6FA0-191253E4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2F05-2B9D-85F6-0DCF-7686BA3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494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4EF83-EA23-BD2E-3AF8-60822387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C453-3DA9-3200-5778-A5393B5D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CCC2-1767-E3E1-23FD-00041CBD4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18225-1E88-4630-9E9D-11E826221218}" type="datetimeFigureOut">
              <a:rPr lang="vi-VN" smtClean="0"/>
              <a:t>02/06/2025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4BE2-FA76-6FB4-6C57-6571B54F1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9239-35EC-30EC-DECF-590F552CC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CDA30-BE62-47BD-85D1-6621F7AEE8A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512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C90E9-F98C-CD33-CE6D-E7661B6D7D61}"/>
              </a:ext>
            </a:extLst>
          </p:cNvPr>
          <p:cNvSpPr txBox="1"/>
          <p:nvPr/>
        </p:nvSpPr>
        <p:spPr>
          <a:xfrm>
            <a:off x="2501202" y="465220"/>
            <a:ext cx="7189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– ĐIỆN TỬ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 MÔN KỸ THUẬT ĐIỆN TỬ</a:t>
            </a:r>
            <a:endParaRPr lang="vi-V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C9FFB0A9-8A97-3256-144C-0C0D7306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14" y="327863"/>
            <a:ext cx="2167375" cy="219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CF551-9534-D7B4-C0F0-D404890FEBE0}"/>
              </a:ext>
            </a:extLst>
          </p:cNvPr>
          <p:cNvSpPr txBox="1"/>
          <p:nvPr/>
        </p:nvSpPr>
        <p:spPr>
          <a:xfrm>
            <a:off x="1803587" y="2783304"/>
            <a:ext cx="85848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 ÁN 1 </a:t>
            </a:r>
          </a:p>
          <a:p>
            <a:pPr algn="ctr"/>
            <a:r>
              <a:rPr lang="en-US" sz="24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of a Power-Efficient Viterbi Encoding and Decoding Architecture on FPGA: From Theory to Practical Application</a:t>
            </a:r>
            <a:endParaRPr lang="vi-VN" sz="24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F760D-46F7-8F2F-E6D3-2D8F9C459BD1}"/>
              </a:ext>
            </a:extLst>
          </p:cNvPr>
          <p:cNvSpPr txBox="1"/>
          <p:nvPr/>
        </p:nvSpPr>
        <p:spPr>
          <a:xfrm>
            <a:off x="6549189" y="4526486"/>
            <a:ext cx="4646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Trung Hiếu</a:t>
            </a: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SVTH: Nguyễn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MSSV: 2210780</a:t>
            </a:r>
            <a:endParaRPr lang="vi-V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36A71-91C7-94FB-003E-CEA65AFD5276}"/>
              </a:ext>
            </a:extLst>
          </p:cNvPr>
          <p:cNvSpPr txBox="1"/>
          <p:nvPr/>
        </p:nvSpPr>
        <p:spPr>
          <a:xfrm>
            <a:off x="3319565" y="6208114"/>
            <a:ext cx="55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Tp.Hồ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Chí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Mính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endParaRPr lang="vi-V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62A0-96D2-83D1-6916-51D1C996E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7863C8-37F6-AD57-A887-CEC7986604A5}"/>
              </a:ext>
            </a:extLst>
          </p:cNvPr>
          <p:cNvSpPr txBox="1"/>
          <p:nvPr/>
        </p:nvSpPr>
        <p:spPr>
          <a:xfrm>
            <a:off x="1173257" y="104377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D6FF14D6-AD19-CF67-019F-696877718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31" cy="124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FFAB4-7D40-AED9-BC4F-A2F245E7D5B7}"/>
              </a:ext>
            </a:extLst>
          </p:cNvPr>
          <p:cNvSpPr txBox="1"/>
          <p:nvPr/>
        </p:nvSpPr>
        <p:spPr>
          <a:xfrm>
            <a:off x="0" y="63842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2210780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 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2025 </a:t>
            </a:r>
            <a:endParaRPr lang="vi-V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3C703-2AA7-0BBC-0747-FE8BBC6D077E}"/>
              </a:ext>
            </a:extLst>
          </p:cNvPr>
          <p:cNvSpPr txBox="1"/>
          <p:nvPr/>
        </p:nvSpPr>
        <p:spPr>
          <a:xfrm>
            <a:off x="3365383" y="595312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4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47A5-95CD-BAC5-70E5-F7E4D7C69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679E2-C4C7-A122-3B0F-2EFA1638F4F3}"/>
              </a:ext>
            </a:extLst>
          </p:cNvPr>
          <p:cNvSpPr txBox="1"/>
          <p:nvPr/>
        </p:nvSpPr>
        <p:spPr>
          <a:xfrm>
            <a:off x="1218141" y="104377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9087B27E-4CDE-042E-1489-5192A2E4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31" cy="124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10084-4342-B920-F0B2-7A8A464DD412}"/>
              </a:ext>
            </a:extLst>
          </p:cNvPr>
          <p:cNvSpPr txBox="1"/>
          <p:nvPr/>
        </p:nvSpPr>
        <p:spPr>
          <a:xfrm>
            <a:off x="0" y="63842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2210780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 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2025 </a:t>
            </a:r>
            <a:endParaRPr lang="vi-V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00D13-86D7-C1A0-8507-996426651F64}"/>
              </a:ext>
            </a:extLst>
          </p:cNvPr>
          <p:cNvSpPr txBox="1"/>
          <p:nvPr/>
        </p:nvSpPr>
        <p:spPr>
          <a:xfrm>
            <a:off x="3293890" y="620821"/>
            <a:ext cx="706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CBDC3-E848-0741-D117-6F9931EFD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1E12C-25CF-A045-9AB3-3290A10D8755}"/>
              </a:ext>
            </a:extLst>
          </p:cNvPr>
          <p:cNvSpPr txBox="1"/>
          <p:nvPr/>
        </p:nvSpPr>
        <p:spPr>
          <a:xfrm>
            <a:off x="1218141" y="104377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4CB64574-64FE-96CE-943B-74912516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31" cy="124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BED50-956D-FA57-C11E-5E0A510BCE5A}"/>
              </a:ext>
            </a:extLst>
          </p:cNvPr>
          <p:cNvSpPr txBox="1"/>
          <p:nvPr/>
        </p:nvSpPr>
        <p:spPr>
          <a:xfrm>
            <a:off x="0" y="63842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2210780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 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2025 </a:t>
            </a:r>
            <a:endParaRPr lang="vi-V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B9A9F-973B-57EE-646D-57AC7B3A21D5}"/>
              </a:ext>
            </a:extLst>
          </p:cNvPr>
          <p:cNvSpPr txBox="1"/>
          <p:nvPr/>
        </p:nvSpPr>
        <p:spPr>
          <a:xfrm>
            <a:off x="2716200" y="620821"/>
            <a:ext cx="947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3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67E2-5DAA-FBF2-9764-AA2CD492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17684-5B6C-C0EF-FD5C-9C35CDE01F00}"/>
              </a:ext>
            </a:extLst>
          </p:cNvPr>
          <p:cNvSpPr txBox="1"/>
          <p:nvPr/>
        </p:nvSpPr>
        <p:spPr>
          <a:xfrm>
            <a:off x="1218141" y="104377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	. 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D6F81C9B-7C38-59D5-8708-C3D8EC1F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31" cy="124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10F16-6065-ACEC-3D67-F959AB9C1EBE}"/>
              </a:ext>
            </a:extLst>
          </p:cNvPr>
          <p:cNvSpPr txBox="1"/>
          <p:nvPr/>
        </p:nvSpPr>
        <p:spPr>
          <a:xfrm>
            <a:off x="0" y="63842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2210780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 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2025 </a:t>
            </a:r>
            <a:endParaRPr lang="vi-V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C143E-138D-41E0-A165-4CA09AB417E8}"/>
              </a:ext>
            </a:extLst>
          </p:cNvPr>
          <p:cNvSpPr txBox="1"/>
          <p:nvPr/>
        </p:nvSpPr>
        <p:spPr>
          <a:xfrm>
            <a:off x="3375519" y="620821"/>
            <a:ext cx="44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 DE2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dong</dc:creator>
  <cp:lastModifiedBy>nguyen dong</cp:lastModifiedBy>
  <cp:revision>56</cp:revision>
  <dcterms:created xsi:type="dcterms:W3CDTF">2025-06-02T11:49:01Z</dcterms:created>
  <dcterms:modified xsi:type="dcterms:W3CDTF">2025-06-02T12:05:16Z</dcterms:modified>
</cp:coreProperties>
</file>