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4C6F2-5BB7-403A-B04B-C0C3F310C5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5735274-6DB1-4F00-AD58-23EA31DE4D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ACA8B4D-338A-40A3-B24D-0692A088A1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F0A214-112C-403C-B862-D748448989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C77364-A859-4245-AC1C-010F77CAC1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16FF2A-FC59-463B-9414-62F36D61F5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094085-0B24-4499-9591-9997189C88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C6D7CF9-2616-43FC-B983-22823E7D3E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DD59EEC-4661-4A67-A3E4-2C3310FAB2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8FA8A80-84BA-40BF-84B6-46E9D8227B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579190F-50D4-481E-BD83-2DCF711828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</a:t>
            </a: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1B6A14-73CB-4B5D-B05E-8E3673D08EA4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40917D-5451-4054-A0EC-B257EC55EA49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5F92CC-C19F-419E-B882-1697DDA381D2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C63AC6-E392-4FA3-8FD7-19C9F87F7CB2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111EB2-6AE5-4EAF-9ADD-BDFEFEB3E5A1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A0A073-AE71-4233-96FF-EDE874D1FC81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8258A-5A7A-4E55-91AC-0D076997EE3A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6BC310-F0E0-46F1-BA89-EB6083699232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022C38-21D9-4643-BD7E-96D7CDFC4D98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8AD3B8-BA86-4BD8-A6F7-828FE6A01EE0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E68219-0F44-4A45-AE52-D9E63C1FF00B}" type="slidenum">
              <a:rPr b="0" lang="vi-VN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/>
          <p:nvPr/>
        </p:nvSpPr>
        <p:spPr>
          <a:xfrm>
            <a:off x="2533680" y="465120"/>
            <a:ext cx="712440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ĐẠI HỌC QUỐC GIA TP.HỒ CHÍ MINH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TRƯỜNG ĐẠI HỌC BÁCH KHOA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KHOA ĐIỆN – ĐIỆN TỬ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Times New Roman"/>
              </a:rPr>
              <a:t>BỘ MÔN KỸ THUẬT ĐIỆN TỬ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5" descr="A blue and white logo&#10;&#10;AI-generated content may be incorrect."/>
          <p:cNvPicPr/>
          <p:nvPr/>
        </p:nvPicPr>
        <p:blipFill>
          <a:blip r:embed="rId1"/>
          <a:stretch/>
        </p:blipFill>
        <p:spPr>
          <a:xfrm>
            <a:off x="9483840" y="327960"/>
            <a:ext cx="2166840" cy="2199240"/>
          </a:xfrm>
          <a:prstGeom prst="rect">
            <a:avLst/>
          </a:prstGeom>
          <a:ln w="0">
            <a:noFill/>
          </a:ln>
        </p:spPr>
      </p:pic>
      <p:sp>
        <p:nvSpPr>
          <p:cNvPr id="68" name="TextBox 6"/>
          <p:cNvSpPr/>
          <p:nvPr/>
        </p:nvSpPr>
        <p:spPr>
          <a:xfrm>
            <a:off x="1803600" y="2783160"/>
            <a:ext cx="858456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Times New Roman"/>
              </a:rPr>
              <a:t>ĐỒ ÁN 1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Times New Roman"/>
              </a:rPr>
              <a:t>Design of a Power-Efficient Viterbi Encoding and Decoding Architecture on FPGA: From Theory to Practical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7"/>
          <p:cNvSpPr/>
          <p:nvPr/>
        </p:nvSpPr>
        <p:spPr>
          <a:xfrm>
            <a:off x="6549120" y="4526640"/>
            <a:ext cx="4646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GVHD: Nguyễn Trung Hiếu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SVTH: Nguyễn Đại Đồng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MSSV: 2210780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8"/>
          <p:cNvSpPr/>
          <p:nvPr/>
        </p:nvSpPr>
        <p:spPr>
          <a:xfrm>
            <a:off x="3319560" y="6208200"/>
            <a:ext cx="5552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Tp.Hồ Chí Mính, ngày 6 tháng 6 năm 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3"/>
          <p:cNvSpPr/>
          <p:nvPr/>
        </p:nvSpPr>
        <p:spPr>
          <a:xfrm>
            <a:off x="1231200" y="104400"/>
            <a:ext cx="2458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Chương 1.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5" descr="A blue and white logo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3280" cy="1241280"/>
          </a:xfrm>
          <a:prstGeom prst="rect">
            <a:avLst/>
          </a:prstGeom>
          <a:ln w="0">
            <a:noFill/>
          </a:ln>
        </p:spPr>
      </p:pic>
      <p:sp>
        <p:nvSpPr>
          <p:cNvPr id="73" name="TextBox 8"/>
          <p:cNvSpPr/>
          <p:nvPr/>
        </p:nvSpPr>
        <p:spPr>
          <a:xfrm>
            <a:off x="0" y="6384240"/>
            <a:ext cx="121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Bộ Môn Điện tử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        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Nguyễn Đại Đồng – 2210780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Ngày 6 tháng 6 năm 2025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"/>
          <p:cNvSpPr/>
          <p:nvPr/>
        </p:nvSpPr>
        <p:spPr>
          <a:xfrm>
            <a:off x="3426840" y="595440"/>
            <a:ext cx="2988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Cơ sở lý thuyết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3"/>
          <p:cNvSpPr/>
          <p:nvPr/>
        </p:nvSpPr>
        <p:spPr>
          <a:xfrm>
            <a:off x="1231560" y="104400"/>
            <a:ext cx="2458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Chương 2.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Picture 5" descr="A blue and white logo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3280" cy="1241280"/>
          </a:xfrm>
          <a:prstGeom prst="rect">
            <a:avLst/>
          </a:prstGeom>
          <a:ln w="0">
            <a:noFill/>
          </a:ln>
        </p:spPr>
      </p:pic>
      <p:sp>
        <p:nvSpPr>
          <p:cNvPr id="77" name="TextBox 8"/>
          <p:cNvSpPr/>
          <p:nvPr/>
        </p:nvSpPr>
        <p:spPr>
          <a:xfrm>
            <a:off x="0" y="6384240"/>
            <a:ext cx="121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Bộ Môn Điện tử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        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Nguyễn Đại Đồng – 2210780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Ngày 6 tháng 6 năm 2025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1"/>
          <p:cNvSpPr/>
          <p:nvPr/>
        </p:nvSpPr>
        <p:spPr>
          <a:xfrm>
            <a:off x="3329280" y="621000"/>
            <a:ext cx="6993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Mô phỏng thuật toán sử dụng bằng 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20640" y="1371600"/>
            <a:ext cx="2579760" cy="47520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57600" y="1371600"/>
            <a:ext cx="695088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2"/>
          <p:cNvSpPr/>
          <p:nvPr/>
        </p:nvSpPr>
        <p:spPr>
          <a:xfrm>
            <a:off x="1231560" y="104400"/>
            <a:ext cx="2458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Chương 2.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1" descr="A blue and white logo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3280" cy="1241280"/>
          </a:xfrm>
          <a:prstGeom prst="rect">
            <a:avLst/>
          </a:prstGeom>
          <a:ln w="0">
            <a:noFill/>
          </a:ln>
        </p:spPr>
      </p:pic>
      <p:sp>
        <p:nvSpPr>
          <p:cNvPr id="83" name="TextBox 4"/>
          <p:cNvSpPr/>
          <p:nvPr/>
        </p:nvSpPr>
        <p:spPr>
          <a:xfrm>
            <a:off x="0" y="6384240"/>
            <a:ext cx="121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Bộ Môn Điện tử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        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Nguyễn Đại Đồng – 2210780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Ngày 6 tháng 6 năm 2025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5"/>
          <p:cNvSpPr/>
          <p:nvPr/>
        </p:nvSpPr>
        <p:spPr>
          <a:xfrm>
            <a:off x="3329280" y="621000"/>
            <a:ext cx="6993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Mô phỏng thuật toán sử dụng bằng C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57600" y="1600200"/>
            <a:ext cx="5257800" cy="47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3"/>
          <p:cNvSpPr/>
          <p:nvPr/>
        </p:nvSpPr>
        <p:spPr>
          <a:xfrm>
            <a:off x="1231560" y="104400"/>
            <a:ext cx="2458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Chương 3.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Picture 5" descr="A blue and white logo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3280" cy="1241280"/>
          </a:xfrm>
          <a:prstGeom prst="rect">
            <a:avLst/>
          </a:prstGeom>
          <a:ln w="0">
            <a:noFill/>
          </a:ln>
        </p:spPr>
      </p:pic>
      <p:sp>
        <p:nvSpPr>
          <p:cNvPr id="88" name="TextBox 8"/>
          <p:cNvSpPr/>
          <p:nvPr/>
        </p:nvSpPr>
        <p:spPr>
          <a:xfrm>
            <a:off x="0" y="6384240"/>
            <a:ext cx="121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Bộ Môn Điện tử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        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Nguyễn Đại Đồng – 2210780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Ngày 6 tháng 6 năm 2025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"/>
          <p:cNvSpPr/>
          <p:nvPr/>
        </p:nvSpPr>
        <p:spPr>
          <a:xfrm>
            <a:off x="2763000" y="621000"/>
            <a:ext cx="9381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Mô phỏng thuật toán sử dụng bằng SystemVerilog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3"/>
          <p:cNvSpPr/>
          <p:nvPr/>
        </p:nvSpPr>
        <p:spPr>
          <a:xfrm>
            <a:off x="872640" y="104400"/>
            <a:ext cx="3175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Chương 4</a:t>
            </a: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US" sz="4000" spc="-1" strike="noStrike">
                <a:solidFill>
                  <a:schemeClr val="dk1"/>
                </a:solidFill>
                <a:latin typeface="Times New Roman"/>
              </a:rPr>
              <a:t>.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5" descr="A blue and white logo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3280" cy="1241280"/>
          </a:xfrm>
          <a:prstGeom prst="rect">
            <a:avLst/>
          </a:prstGeom>
          <a:ln w="0">
            <a:noFill/>
          </a:ln>
        </p:spPr>
      </p:pic>
      <p:sp>
        <p:nvSpPr>
          <p:cNvPr id="92" name="TextBox 8"/>
          <p:cNvSpPr/>
          <p:nvPr/>
        </p:nvSpPr>
        <p:spPr>
          <a:xfrm>
            <a:off x="0" y="6384240"/>
            <a:ext cx="121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Bộ Môn Điện tử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        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Nguyễn Đại Đồng – 2210780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chemeClr val="accent1"/>
                </a:solidFill>
                <a:latin typeface="Times New Roman"/>
              </a:rPr>
              <a:t>    Ngày 6 tháng 6 năm 2025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1"/>
          <p:cNvSpPr/>
          <p:nvPr/>
        </p:nvSpPr>
        <p:spPr>
          <a:xfrm>
            <a:off x="3398400" y="621000"/>
            <a:ext cx="4414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Thực hiện trên kit DE2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LibreOffice/24.2.7.2$Linux_X86_64 LibreOffice_project/420$Build-2</Application>
  <AppVersion>15.0000</AppVersion>
  <Words>204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2025-06-02T11:49:01Z</dcterms:created>
  <dc:creator>nguyen dong</dc:creator>
  <dc:description/>
  <dc:language>en-US</dc:language>
  <cp:lastModifiedBy/>
  <dcterms:modified xsi:type="dcterms:W3CDTF">2025-06-05T13:54:46Z</dcterms:modified>
  <cp:revision>58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